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JNeural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6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Julio Grillo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CISC 190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7724"/>
            <a:ext cx="3604923" cy="20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790" y="1827722"/>
            <a:ext cx="3613859" cy="20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873800" y="4023350"/>
            <a:ext cx="3385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http://stackoverflow.com/questions/22853751/graphical-representation-of-deep-learning-network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21562" y="4023350"/>
            <a:ext cx="3385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http://stackoverflow.com/questions/40537503/deep-neural-networks-precision-for-image-recognition-float-or-double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512" y="1786149"/>
            <a:ext cx="7230875" cy="27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542962" y="4307850"/>
            <a:ext cx="3385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https://stats.stackexchange.com/questions/182734/what-is-the-difference-between-a-neural-network-and-a-deep-neural-network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Hot or Cold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729912" y="4307850"/>
            <a:ext cx="3385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http://www.safefood.eu/Childhood-Obesity/Your-Tools/Bring-Back-Play/Hot-and-Cold.aspx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150" y="1777675"/>
            <a:ext cx="4379262" cy="2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