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39A34-1BA2-4C68-905A-D39CAB464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D2558D-7CFE-487D-BE2E-EEB6B0D5E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34B6E-8715-46FE-B130-830C9AD4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29F-B439-4610-8A62-68C98E0B6032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C8DAB-10A7-4388-BE19-B55736ED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00EF8-ED2C-4CC4-908E-1948E0B4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049-9619-42EB-AF3F-FE20E4CD6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85E3A-56F5-4EFF-9E62-8975B6B8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13227A-7867-47D9-90D4-48F290C83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C0C8F-6DBF-4B3D-B077-C2119E14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29F-B439-4610-8A62-68C98E0B6032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BB41A-F6F8-4B66-8008-9DCCF5D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85652-97AE-4865-949C-E05CDD52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049-9619-42EB-AF3F-FE20E4CD6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F4AC5C-AA13-401B-BB97-14F640667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6267F6-634E-454F-A437-F8510822A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8EDFB-6BBC-4D60-900F-4900720A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29F-B439-4610-8A62-68C98E0B6032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CDD31-0751-4620-ACD2-B5F088C6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4B220-BAA4-4A41-8ABF-316D9B33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049-9619-42EB-AF3F-FE20E4CD6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1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0E9DC-C715-4BAD-9EF2-AD6A7C2A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74E5A-D702-4632-B65B-D90E6ED4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C9847-D840-4F2A-BB09-6F5AF95C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29F-B439-4610-8A62-68C98E0B6032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29EFE-8828-4E29-9009-F16BCEF1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8F513-403E-4B61-87F0-1E3E0B52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049-9619-42EB-AF3F-FE20E4CD6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3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22964-0EF1-45A0-B82A-F38D6775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172BC-5CFA-4BFF-AC67-D626D5CD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FBAD0-2086-4CA8-910C-B91FAE65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29F-B439-4610-8A62-68C98E0B6032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8AC23-0266-496C-B0F3-C3E55E15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C7DFC-440E-48DA-9537-BC8483BC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049-9619-42EB-AF3F-FE20E4CD6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1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4BC0D-6FD2-49C7-9C0B-5D2C3DFB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3F6D-9756-42F7-99A1-DBF616D21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6486C-B149-47B0-BB21-C6644D85E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B1A64C-351D-4B7F-A8F9-2C316CCE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29F-B439-4610-8A62-68C98E0B6032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77E962-AC06-44E8-96A5-702B110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7718B8-A4B9-4078-8E27-5AAA4046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049-9619-42EB-AF3F-FE20E4CD6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D56A1-B6DB-47D3-994A-D8F5818D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81557-AD2C-4ED0-A118-D639235CA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3B4553-EA83-4914-B29D-097198227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6588FB-BC31-4F91-BE2D-C77011B11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6009A9-6288-41D1-A426-C80CBE392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88DC0-B228-4AC2-98A3-376D5084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29F-B439-4610-8A62-68C98E0B6032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5B072F-0BED-4250-BB2B-05C78D93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50AE8B-03FA-4C9B-A2F0-8FD1C12A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049-9619-42EB-AF3F-FE20E4CD6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9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56205-8777-4B89-9629-8305BC8E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AEF953-D63D-4771-8037-F3C53378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29F-B439-4610-8A62-68C98E0B6032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9F132D-C3A3-4E6B-BC61-26A09C6E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694541-83CB-491F-BA3F-88C264D7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049-9619-42EB-AF3F-FE20E4CD6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40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B24AD9-E681-4420-B347-65A847E2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29F-B439-4610-8A62-68C98E0B6032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EB5A98-DD22-4188-B6EF-346F95D2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484D8-54FE-48F0-B6D8-6B026484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049-9619-42EB-AF3F-FE20E4CD6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7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5E932-451F-49B9-BAD4-958FB1A4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D0FC6-C9DE-4DED-8E38-683A5368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C35F35-F2D8-4F2B-A7F1-F02015790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CB685-459E-40D1-82CA-63DDFEF5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29F-B439-4610-8A62-68C98E0B6032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B44D6-4C1F-4417-B6AA-947EB7E5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43BB8-4F11-451F-A55C-0D1E1A19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049-9619-42EB-AF3F-FE20E4CD6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6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1A7BA-583F-48C6-8C6D-FF5DA9CD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3ACE91-0887-4AFD-B61A-57B112C9F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D7D10B-0DF8-4A6E-8F07-B8DBF8795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15E2B-0382-4710-A512-A72F1D15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29F-B439-4610-8A62-68C98E0B6032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27684-0124-4D4E-AD22-7C0EE487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46357-AD9B-44A5-8263-AA8FCDD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2049-9619-42EB-AF3F-FE20E4CD6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9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206013-95EE-4D04-B186-5104FC4B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4BEE5-810E-4283-B455-6D6B5844F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70A64-BD77-405C-9909-3333FC474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8529F-B439-4610-8A62-68C98E0B6032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05582-219F-42B5-B054-BEEFE577E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81F3F-7BA6-4D02-8816-584EDA48D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32049-9619-42EB-AF3F-FE20E4CD6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0AE445-B7DC-4FFC-8D2D-5755B338AC68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B6C9B6-515B-400B-8D56-83FA5DF2C0EF}"/>
              </a:ext>
            </a:extLst>
          </p:cNvPr>
          <p:cNvSpPr/>
          <p:nvPr/>
        </p:nvSpPr>
        <p:spPr>
          <a:xfrm>
            <a:off x="3738880" y="1442245"/>
            <a:ext cx="4714240" cy="3973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6B59AB-CB73-4786-A3EA-5F018DE78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244"/>
            <a:ext cx="9144000" cy="2387600"/>
          </a:xfrm>
        </p:spPr>
        <p:txBody>
          <a:bodyPr anchor="ctr"/>
          <a:lstStyle/>
          <a:p>
            <a:r>
              <a:rPr lang="ko-KR" altLang="en-US" dirty="0" err="1">
                <a:latin typeface="210 굴림OTF 090" panose="02020503020101020101" pitchFamily="18" charset="-127"/>
                <a:ea typeface="210 굴림OTF 090" panose="02020503020101020101" pitchFamily="18" charset="-127"/>
              </a:rPr>
              <a:t>에삐의</a:t>
            </a:r>
            <a:r>
              <a:rPr lang="ko-KR" altLang="en-US" dirty="0">
                <a:latin typeface="210 굴림OTF 090" panose="02020503020101020101" pitchFamily="18" charset="-127"/>
                <a:ea typeface="210 굴림OTF 090" panose="02020503020101020101" pitchFamily="18" charset="-127"/>
              </a:rPr>
              <a:t> 모험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025561-EAE6-4397-AFE3-685E81C60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9844"/>
            <a:ext cx="9144000" cy="1655762"/>
          </a:xfrm>
        </p:spPr>
        <p:txBody>
          <a:bodyPr/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미디어기술콘텐츠학과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210 굴림 050" panose="02020603020101020101" pitchFamily="18" charset="-127"/>
              <a:ea typeface="210 굴림 050" panose="0202060302010102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이은지</a:t>
            </a:r>
          </a:p>
        </p:txBody>
      </p:sp>
      <p:pic>
        <p:nvPicPr>
          <p:cNvPr id="7" name="그림 6" descr="레고이(가) 표시된 사진&#10;&#10;자동 생성된 설명">
            <a:extLst>
              <a:ext uri="{FF2B5EF4-FFF2-40B4-BE49-F238E27FC236}">
                <a16:creationId xmlns:a16="http://schemas.microsoft.com/office/drawing/2014/main" id="{1305F260-D2D2-4888-9C22-C7FA36B8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37" y="4815760"/>
            <a:ext cx="634921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EA087E-3442-4F8A-BCF8-646A6F8BF96B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07D091-D432-4E3D-83C4-AAF761BBE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1" y="1256248"/>
            <a:ext cx="1564964" cy="1564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7ECFD1-412A-4338-892A-7648149C6328}"/>
              </a:ext>
            </a:extLst>
          </p:cNvPr>
          <p:cNvSpPr txBox="1"/>
          <p:nvPr/>
        </p:nvSpPr>
        <p:spPr>
          <a:xfrm>
            <a:off x="3565995" y="1399373"/>
            <a:ext cx="7892307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폴짝폴짝 뛰는 귀여운 </a:t>
            </a:r>
            <a:r>
              <a:rPr lang="ko-KR" altLang="ko-KR" sz="2000" b="1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병아리</a:t>
            </a:r>
            <a:r>
              <a:rPr lang="en-US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!</a:t>
            </a:r>
          </a:p>
          <a:p>
            <a:pPr>
              <a:lnSpc>
                <a:spcPct val="250000"/>
              </a:lnSpc>
            </a:pPr>
            <a:r>
              <a:rPr lang="ko-KR" altLang="ko-KR" sz="2000" b="1" dirty="0">
                <a:solidFill>
                  <a:schemeClr val="accent6"/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숲</a:t>
            </a:r>
            <a:r>
              <a:rPr lang="en-US" altLang="ko-KR" sz="2000" b="1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, </a:t>
            </a:r>
            <a:r>
              <a:rPr lang="ko-KR" altLang="ko-KR" sz="2000" b="1" dirty="0">
                <a:solidFill>
                  <a:schemeClr val="accent2"/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사막</a:t>
            </a:r>
            <a:r>
              <a:rPr lang="ko-KR" altLang="ko-KR" sz="2000" b="1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 </a:t>
            </a:r>
            <a:r>
              <a:rPr lang="ko-KR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등 여러 장소에서 장애물을 피해 </a:t>
            </a:r>
            <a:r>
              <a:rPr lang="ko-KR" altLang="ko-KR" sz="2000" b="1" dirty="0">
                <a:solidFill>
                  <a:schemeClr val="accent1">
                    <a:lumMod val="7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점프 </a:t>
            </a:r>
            <a:r>
              <a:rPr lang="ko-KR" altLang="ko-KR" sz="2000" b="1" dirty="0" err="1">
                <a:solidFill>
                  <a:schemeClr val="accent1">
                    <a:lumMod val="7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점프</a:t>
            </a:r>
            <a:r>
              <a:rPr lang="en-US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!</a:t>
            </a:r>
          </a:p>
          <a:p>
            <a:pPr>
              <a:lnSpc>
                <a:spcPct val="250000"/>
              </a:lnSpc>
            </a:pPr>
            <a:r>
              <a:rPr lang="ko-KR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장애물에 걸리면 바로 </a:t>
            </a:r>
            <a:r>
              <a:rPr lang="ko-KR" altLang="ko-KR" sz="2000" b="1" dirty="0">
                <a:solidFill>
                  <a:srgbClr val="C00000"/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게임 오버</a:t>
            </a:r>
            <a:r>
              <a:rPr lang="en-US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!</a:t>
            </a:r>
          </a:p>
          <a:p>
            <a:pPr>
              <a:lnSpc>
                <a:spcPct val="250000"/>
              </a:lnSpc>
            </a:pP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신비한 아이템을</a:t>
            </a:r>
            <a:r>
              <a:rPr lang="ko-KR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 얻으러 떠나는 병아리 </a:t>
            </a:r>
            <a:r>
              <a:rPr lang="en-US" altLang="ko-KR" sz="2000" b="1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‘</a:t>
            </a:r>
            <a:r>
              <a:rPr lang="ko-KR" altLang="en-US" sz="2000" b="1" dirty="0" err="1">
                <a:latin typeface="210 굴림 050" panose="02020603020101020101" pitchFamily="18" charset="-127"/>
                <a:ea typeface="210 굴림 050" panose="02020603020101020101" pitchFamily="18" charset="-127"/>
              </a:rPr>
              <a:t>에</a:t>
            </a:r>
            <a:r>
              <a:rPr lang="ko-KR" altLang="ko-KR" sz="2000" b="1" dirty="0" err="1">
                <a:latin typeface="210 굴림 050" panose="02020603020101020101" pitchFamily="18" charset="-127"/>
                <a:ea typeface="210 굴림 050" panose="02020603020101020101" pitchFamily="18" charset="-127"/>
              </a:rPr>
              <a:t>삐</a:t>
            </a:r>
            <a:r>
              <a:rPr lang="en-US" altLang="ko-KR" sz="2000" b="1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’</a:t>
            </a:r>
            <a:r>
              <a:rPr lang="ko-KR" altLang="ko-KR" sz="2000" b="1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의 모험</a:t>
            </a:r>
            <a:r>
              <a:rPr lang="ko-KR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에 함께 해주세요</a:t>
            </a:r>
            <a:r>
              <a:rPr lang="en-US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.</a:t>
            </a:r>
            <a:endParaRPr lang="ko-KR" altLang="ko-KR" sz="2000" dirty="0">
              <a:latin typeface="210 굴림 050" panose="02020603020101020101" pitchFamily="18" charset="-127"/>
              <a:ea typeface="210 굴림 050" panose="02020603020101020101" pitchFamily="18" charset="-127"/>
            </a:endParaRPr>
          </a:p>
          <a:p>
            <a:pPr>
              <a:lnSpc>
                <a:spcPct val="250000"/>
              </a:lnSpc>
            </a:pPr>
            <a:endParaRPr lang="ko-KR" altLang="en-US" sz="2000" dirty="0">
              <a:latin typeface="210 굴림 050" panose="02020603020101020101" pitchFamily="18" charset="-127"/>
              <a:ea typeface="210 굴림 050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CF18A8-E2B0-4D2F-AC59-0EDFD4F08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3" y="2715308"/>
            <a:ext cx="1564964" cy="15649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0D1197-2897-446D-9A98-6DED74268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14" y="4121301"/>
            <a:ext cx="1387324" cy="13873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A07DA0-8AF9-475B-81F9-9A223A9FC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92" y="4619471"/>
            <a:ext cx="1387324" cy="13873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8971FD-D3E5-42C1-922F-3ED7A2D40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366" y="5032193"/>
            <a:ext cx="1497270" cy="14972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3540EC-B842-4785-B9BF-9DD4722FD8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86" y="5470676"/>
            <a:ext cx="1387324" cy="1387324"/>
          </a:xfrm>
          <a:prstGeom prst="rect">
            <a:avLst/>
          </a:prstGeom>
        </p:spPr>
      </p:pic>
      <p:sp>
        <p:nvSpPr>
          <p:cNvPr id="19" name="제목 18">
            <a:extLst>
              <a:ext uri="{FF2B5EF4-FFF2-40B4-BE49-F238E27FC236}">
                <a16:creationId xmlns:a16="http://schemas.microsoft.com/office/drawing/2014/main" id="{B7C96092-CB8E-45C5-A425-AAEDBE7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8" y="365125"/>
            <a:ext cx="9426142" cy="1325563"/>
          </a:xfrm>
        </p:spPr>
        <p:txBody>
          <a:bodyPr/>
          <a:lstStyle/>
          <a:p>
            <a:r>
              <a:rPr lang="ko-KR" altLang="en-US" dirty="0">
                <a:latin typeface="210 굴림OTF 090" panose="02020503020101020101" pitchFamily="18" charset="-127"/>
                <a:ea typeface="210 굴림OTF 090" panose="02020503020101020101" pitchFamily="18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46244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331B3A8C-F318-44CD-843D-79F4AE2E7005}"/>
              </a:ext>
            </a:extLst>
          </p:cNvPr>
          <p:cNvSpPr/>
          <p:nvPr/>
        </p:nvSpPr>
        <p:spPr>
          <a:xfrm>
            <a:off x="4460159" y="2661892"/>
            <a:ext cx="871127" cy="871127"/>
          </a:xfrm>
          <a:prstGeom prst="ellipse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4FEBDE8-5AB7-4491-B6EA-C11817C8E550}"/>
              </a:ext>
            </a:extLst>
          </p:cNvPr>
          <p:cNvSpPr/>
          <p:nvPr/>
        </p:nvSpPr>
        <p:spPr>
          <a:xfrm>
            <a:off x="3717741" y="1612788"/>
            <a:ext cx="871127" cy="871127"/>
          </a:xfrm>
          <a:prstGeom prst="ellipse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EA087E-3442-4F8A-BCF8-646A6F8BF96B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ECFD1-412A-4338-892A-7648149C6328}"/>
              </a:ext>
            </a:extLst>
          </p:cNvPr>
          <p:cNvSpPr txBox="1"/>
          <p:nvPr/>
        </p:nvSpPr>
        <p:spPr>
          <a:xfrm>
            <a:off x="4001560" y="1560904"/>
            <a:ext cx="2782553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모바일용으로 제작</a:t>
            </a:r>
            <a:endParaRPr lang="en-US" altLang="ko-KR" sz="2000" dirty="0">
              <a:latin typeface="210 굴림 050" panose="02020603020101020101" pitchFamily="18" charset="-127"/>
              <a:ea typeface="210 굴림 050" panose="02020603020101020101" pitchFamily="18" charset="-127"/>
            </a:endParaRPr>
          </a:p>
        </p:txBody>
      </p:sp>
      <p:sp>
        <p:nvSpPr>
          <p:cNvPr id="19" name="제목 18">
            <a:extLst>
              <a:ext uri="{FF2B5EF4-FFF2-40B4-BE49-F238E27FC236}">
                <a16:creationId xmlns:a16="http://schemas.microsoft.com/office/drawing/2014/main" id="{B7C96092-CB8E-45C5-A425-AAEDBE7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8" y="365125"/>
            <a:ext cx="9426142" cy="1325563"/>
          </a:xfrm>
        </p:spPr>
        <p:txBody>
          <a:bodyPr/>
          <a:lstStyle/>
          <a:p>
            <a:r>
              <a:rPr lang="ko-KR" altLang="en-US" dirty="0">
                <a:latin typeface="210 굴림OTF 090" panose="02020503020101020101" pitchFamily="18" charset="-127"/>
                <a:ea typeface="210 굴림OTF 090" panose="02020503020101020101" pitchFamily="18" charset="-127"/>
              </a:rPr>
              <a:t>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A56F7-81B8-4EFC-956A-84CB8C52B0D4}"/>
              </a:ext>
            </a:extLst>
          </p:cNvPr>
          <p:cNvSpPr txBox="1"/>
          <p:nvPr/>
        </p:nvSpPr>
        <p:spPr>
          <a:xfrm>
            <a:off x="4743978" y="2647036"/>
            <a:ext cx="719763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누구나 즐길 수 있는 간단한 조작</a:t>
            </a:r>
            <a:endParaRPr lang="en-US" altLang="ko-KR" sz="2000" dirty="0">
              <a:latin typeface="210 굴림 050" panose="02020603020101020101" pitchFamily="18" charset="-127"/>
              <a:ea typeface="210 굴림 050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FE5500D-363E-4458-B53E-3D90B23255F3}"/>
              </a:ext>
            </a:extLst>
          </p:cNvPr>
          <p:cNvSpPr/>
          <p:nvPr/>
        </p:nvSpPr>
        <p:spPr>
          <a:xfrm>
            <a:off x="5483206" y="3746952"/>
            <a:ext cx="871127" cy="871127"/>
          </a:xfrm>
          <a:prstGeom prst="ellipse">
            <a:avLst/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F5734B-15E8-49B5-BC95-363CF4A98019}"/>
              </a:ext>
            </a:extLst>
          </p:cNvPr>
          <p:cNvSpPr txBox="1"/>
          <p:nvPr/>
        </p:nvSpPr>
        <p:spPr>
          <a:xfrm>
            <a:off x="5767025" y="3732096"/>
            <a:ext cx="432199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점점 어려워지는 총 </a:t>
            </a:r>
            <a:r>
              <a:rPr lang="en-US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4</a:t>
            </a: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개의 스테이지</a:t>
            </a:r>
            <a:endParaRPr lang="en-US" altLang="ko-KR" sz="2000" dirty="0">
              <a:latin typeface="210 굴림 050" panose="02020603020101020101" pitchFamily="18" charset="-127"/>
              <a:ea typeface="210 굴림 050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2378885-D6DE-4235-8DD6-6C45DF86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1" y="1256248"/>
            <a:ext cx="1564964" cy="15649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5C8A39-AD8A-4843-B97E-F517146B7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3" y="2715308"/>
            <a:ext cx="1564964" cy="15649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DADDC6B-8E20-4123-A615-76624328E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14" y="4121301"/>
            <a:ext cx="1387324" cy="13873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D01BE40-EACD-4A39-AD10-B54423368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92" y="4619471"/>
            <a:ext cx="1387324" cy="138732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3E72D97-06F7-4248-B22F-BFB49AFDF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366" y="5032193"/>
            <a:ext cx="1497270" cy="14972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1A5FA30-8CA1-44A1-AB6D-71703B658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86" y="5470676"/>
            <a:ext cx="1387324" cy="13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3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EA087E-3442-4F8A-BCF8-646A6F8BF96B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ECFD1-412A-4338-892A-7648149C6328}"/>
              </a:ext>
            </a:extLst>
          </p:cNvPr>
          <p:cNvSpPr txBox="1"/>
          <p:nvPr/>
        </p:nvSpPr>
        <p:spPr>
          <a:xfrm>
            <a:off x="1310612" y="2190199"/>
            <a:ext cx="852572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‘</a:t>
            </a: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모바일게임</a:t>
            </a:r>
            <a:r>
              <a:rPr lang="en-US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’ </a:t>
            </a: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강의에서 배운 내용으로</a:t>
            </a:r>
            <a:endParaRPr lang="en-US" altLang="ko-KR" sz="2000" dirty="0">
              <a:latin typeface="210 굴림 050" panose="02020603020101020101" pitchFamily="18" charset="-127"/>
              <a:ea typeface="210 굴림 05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재미있으면서도 간단하게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누구나</a:t>
            </a: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 할 수 있는 게임을 만들고 싶었습니다</a:t>
            </a:r>
            <a:r>
              <a:rPr lang="en-US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그리고 제가 제작한 게임을 좀 더 많은 사람들에게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공유</a:t>
            </a: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하고 알리고 싶어서</a:t>
            </a:r>
            <a:endParaRPr lang="en-US" altLang="ko-KR" sz="2000" dirty="0">
              <a:latin typeface="210 굴림 050" panose="02020603020101020101" pitchFamily="18" charset="-127"/>
              <a:ea typeface="210 굴림 05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제작대회에 도전도 하게 되었습니다</a:t>
            </a:r>
            <a:r>
              <a:rPr lang="en-US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210 굴림 050" panose="02020603020101020101" pitchFamily="18" charset="-127"/>
              <a:ea typeface="210 굴림 050" panose="02020603020101020101" pitchFamily="18" charset="-127"/>
            </a:endParaRPr>
          </a:p>
        </p:txBody>
      </p:sp>
      <p:sp>
        <p:nvSpPr>
          <p:cNvPr id="19" name="제목 18">
            <a:extLst>
              <a:ext uri="{FF2B5EF4-FFF2-40B4-BE49-F238E27FC236}">
                <a16:creationId xmlns:a16="http://schemas.microsoft.com/office/drawing/2014/main" id="{B7C96092-CB8E-45C5-A425-AAEDBE7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8" y="365125"/>
            <a:ext cx="9426142" cy="1325563"/>
          </a:xfrm>
        </p:spPr>
        <p:txBody>
          <a:bodyPr/>
          <a:lstStyle/>
          <a:p>
            <a:r>
              <a:rPr lang="ko-KR" altLang="en-US" dirty="0">
                <a:latin typeface="210 굴림OTF 090" panose="02020503020101020101" pitchFamily="18" charset="-127"/>
                <a:ea typeface="210 굴림OTF 090" panose="02020503020101020101" pitchFamily="18" charset="-127"/>
              </a:rPr>
              <a:t>제작 의도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8D8A4F-B5B9-4CDB-8F6E-C496E8AD4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333" y="2487267"/>
            <a:ext cx="1295000" cy="1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1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EA087E-3442-4F8A-BCF8-646A6F8BF96B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AA266B9-6F21-45D7-997D-38A7F59D3564}"/>
              </a:ext>
            </a:extLst>
          </p:cNvPr>
          <p:cNvSpPr/>
          <p:nvPr/>
        </p:nvSpPr>
        <p:spPr>
          <a:xfrm>
            <a:off x="971634" y="1448331"/>
            <a:ext cx="1295000" cy="1295000"/>
          </a:xfrm>
          <a:prstGeom prst="ellipse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ECFD1-412A-4338-892A-7648149C6328}"/>
              </a:ext>
            </a:extLst>
          </p:cNvPr>
          <p:cNvSpPr txBox="1"/>
          <p:nvPr/>
        </p:nvSpPr>
        <p:spPr>
          <a:xfrm>
            <a:off x="1310610" y="1525858"/>
            <a:ext cx="8525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프로그램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유니티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210 굴림 050" panose="02020603020101020101" pitchFamily="18" charset="-127"/>
              <a:ea typeface="210 굴림 05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그래픽 자료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맵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아이템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캐릭터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등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: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프리소스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210 굴림 050" panose="02020603020101020101" pitchFamily="18" charset="-127"/>
              <a:ea typeface="210 굴림 050" panose="02020603020101020101" pitchFamily="18" charset="-127"/>
            </a:endParaRPr>
          </a:p>
        </p:txBody>
      </p:sp>
      <p:sp>
        <p:nvSpPr>
          <p:cNvPr id="19" name="제목 18">
            <a:extLst>
              <a:ext uri="{FF2B5EF4-FFF2-40B4-BE49-F238E27FC236}">
                <a16:creationId xmlns:a16="http://schemas.microsoft.com/office/drawing/2014/main" id="{B7C96092-CB8E-45C5-A425-AAEDBE7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8" y="365125"/>
            <a:ext cx="9426142" cy="1325563"/>
          </a:xfrm>
        </p:spPr>
        <p:txBody>
          <a:bodyPr/>
          <a:lstStyle/>
          <a:p>
            <a:r>
              <a:rPr lang="ko-KR" altLang="en-US" dirty="0">
                <a:latin typeface="210 굴림OTF 090" panose="02020503020101020101" pitchFamily="18" charset="-127"/>
                <a:ea typeface="210 굴림OTF 090" panose="02020503020101020101" pitchFamily="18" charset="-127"/>
              </a:rPr>
              <a:t>제작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8D8A4F-B5B9-4CDB-8F6E-C496E8AD4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333" y="2487267"/>
            <a:ext cx="1295000" cy="129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77B3D-F988-4727-848C-BB609DF2AFD5}"/>
              </a:ext>
            </a:extLst>
          </p:cNvPr>
          <p:cNvSpPr txBox="1"/>
          <p:nvPr/>
        </p:nvSpPr>
        <p:spPr>
          <a:xfrm>
            <a:off x="1310610" y="3623853"/>
            <a:ext cx="8525721" cy="278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마우스 왼쪽클릭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터치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로 점프하면서 장애물을 밟아 앞으로 진행합니다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지면과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맞닿아있는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 상태에서만 점프가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1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번 가능합니다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장애물의 옆면 또는 밟을 수 없는 장애물에 닿으면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게임오버입니다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210 굴림 050" panose="02020603020101020101" pitchFamily="18" charset="-127"/>
              <a:ea typeface="210 굴림 05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개인적으로도 계속 보완하고 버그수정을 할 예정입니다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210 굴림 050" panose="02020603020101020101" pitchFamily="18" charset="-127"/>
                <a:ea typeface="210 굴림 050" panose="02020603020101020101" pitchFamily="18" charset="-127"/>
              </a:rPr>
              <a:t>.</a:t>
            </a:r>
          </a:p>
        </p:txBody>
      </p:sp>
      <p:sp>
        <p:nvSpPr>
          <p:cNvPr id="9" name="제목 18">
            <a:extLst>
              <a:ext uri="{FF2B5EF4-FFF2-40B4-BE49-F238E27FC236}">
                <a16:creationId xmlns:a16="http://schemas.microsoft.com/office/drawing/2014/main" id="{2BD503DA-C6A1-4150-AC0A-E5C243DCE473}"/>
              </a:ext>
            </a:extLst>
          </p:cNvPr>
          <p:cNvSpPr txBox="1">
            <a:spLocks/>
          </p:cNvSpPr>
          <p:nvPr/>
        </p:nvSpPr>
        <p:spPr>
          <a:xfrm>
            <a:off x="1927658" y="2757360"/>
            <a:ext cx="9426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210 굴림OTF 090" panose="02020503020101020101" pitchFamily="18" charset="-127"/>
                <a:ea typeface="210 굴림OTF 090" panose="02020503020101020101" pitchFamily="18" charset="-127"/>
              </a:rPr>
              <a:t>조작</a:t>
            </a:r>
          </a:p>
        </p:txBody>
      </p:sp>
    </p:spTree>
    <p:extLst>
      <p:ext uri="{BB962C8B-B14F-4D97-AF65-F5344CB8AC3E}">
        <p14:creationId xmlns:p14="http://schemas.microsoft.com/office/powerpoint/2010/main" val="150839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8">
            <a:extLst>
              <a:ext uri="{FF2B5EF4-FFF2-40B4-BE49-F238E27FC236}">
                <a16:creationId xmlns:a16="http://schemas.microsoft.com/office/drawing/2014/main" id="{B58C4DE0-661F-41A0-B89C-D1E8EBEF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8" y="365125"/>
            <a:ext cx="9426142" cy="1325563"/>
          </a:xfrm>
        </p:spPr>
        <p:txBody>
          <a:bodyPr/>
          <a:lstStyle/>
          <a:p>
            <a:r>
              <a:rPr lang="ko-KR" altLang="en-US" dirty="0">
                <a:latin typeface="210 굴림OTF 090" panose="02020503020101020101" pitchFamily="18" charset="-127"/>
                <a:ea typeface="210 굴림OTF 090" panose="02020503020101020101" pitchFamily="18" charset="-127"/>
              </a:rPr>
              <a:t>스크린샷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2EDAAF-0E7B-49AD-88A6-4F6D98A4303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0F501D-A7F9-4AF2-B758-8BD716F6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41" y="1715072"/>
            <a:ext cx="2350986" cy="35393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DFEED2-ECE7-41C1-98B3-82BBD6946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027" y="1715072"/>
            <a:ext cx="2358365" cy="35393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B3522E-E2AD-483C-870B-2F0EF5EE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002" y="1715072"/>
            <a:ext cx="2354676" cy="35393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7458F4-ADF0-47C5-BF14-38B18B3F4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183" y="1703465"/>
            <a:ext cx="2373527" cy="3551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C266E4-634B-4DF8-B599-333A5A4A4ED4}"/>
              </a:ext>
            </a:extLst>
          </p:cNvPr>
          <p:cNvSpPr txBox="1"/>
          <p:nvPr/>
        </p:nvSpPr>
        <p:spPr>
          <a:xfrm>
            <a:off x="879041" y="5278853"/>
            <a:ext cx="657985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숲</a:t>
            </a:r>
            <a:r>
              <a:rPr lang="en-US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, </a:t>
            </a: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사막</a:t>
            </a:r>
            <a:r>
              <a:rPr lang="en-US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, </a:t>
            </a: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설원</a:t>
            </a:r>
            <a:r>
              <a:rPr lang="en-US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, </a:t>
            </a: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놀이공원 총 </a:t>
            </a:r>
            <a:r>
              <a:rPr lang="en-US" altLang="ko-KR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4</a:t>
            </a:r>
            <a:r>
              <a:rPr lang="ko-KR" altLang="en-US" sz="2000" dirty="0">
                <a:latin typeface="210 굴림 050" panose="02020603020101020101" pitchFamily="18" charset="-127"/>
                <a:ea typeface="210 굴림 050" panose="02020603020101020101" pitchFamily="18" charset="-127"/>
              </a:rPr>
              <a:t>종류의 맵</a:t>
            </a:r>
            <a:endParaRPr lang="en-US" altLang="ko-KR" sz="2000" dirty="0">
              <a:latin typeface="210 굴림 050" panose="02020603020101020101" pitchFamily="18" charset="-127"/>
              <a:ea typeface="210 굴림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66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155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210 굴림 050</vt:lpstr>
      <vt:lpstr>210 굴림OTF 090</vt:lpstr>
      <vt:lpstr>맑은 고딕</vt:lpstr>
      <vt:lpstr>Arial</vt:lpstr>
      <vt:lpstr>Wingdings</vt:lpstr>
      <vt:lpstr>Office 테마</vt:lpstr>
      <vt:lpstr>에삐의 모험</vt:lpstr>
      <vt:lpstr>소개</vt:lpstr>
      <vt:lpstr>소개</vt:lpstr>
      <vt:lpstr>제작 의도</vt:lpstr>
      <vt:lpstr>제작</vt:lpstr>
      <vt:lpstr>스크린샷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아삐의 모험</dc:title>
  <dc:creator>은지 이</dc:creator>
  <cp:lastModifiedBy>은지 이</cp:lastModifiedBy>
  <cp:revision>30</cp:revision>
  <dcterms:created xsi:type="dcterms:W3CDTF">2018-12-06T09:27:37Z</dcterms:created>
  <dcterms:modified xsi:type="dcterms:W3CDTF">2019-04-21T09:52:14Z</dcterms:modified>
</cp:coreProperties>
</file>