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Privileged and Confidential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 scale businesses with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We’re more than just points.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We’re excited to work with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integrations and how do they help your business?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Integrations allow systems to work together automatically.</a:t>
            </a:r>
          </a:p>
          <a:p>
            <a:pPr/>
            <a:r>
              <a:t>They act like bridges between a POS and other systems.</a:t>
            </a:r>
          </a:p>
          <a:p>
            <a:pPr/>
            <a:r>
              <a:t>No manual intervention needed.</a:t>
            </a:r>
          </a:p>
          <a:p>
            <a:pPr/>
            <a:r>
              <a:t>Services:</a:t>
            </a:r>
          </a:p>
          <a:p>
            <a:pPr/>
            <a:r>
              <a:t>- Login</a:t>
            </a:r>
          </a:p>
          <a:p>
            <a:pPr/>
            <a:r>
              <a:t>- Register Users</a:t>
            </a:r>
          </a:p>
          <a:p>
            <a:pPr/>
            <a:r>
              <a:t>- Invoice Upload</a:t>
            </a:r>
          </a:p>
          <a:p>
            <a:pPr/>
            <a:r>
              <a:t>- Points Redemption</a:t>
            </a:r>
          </a:p>
          <a:p>
            <a:pPr/>
            <a:r>
              <a:t>- Promotions Redemption</a:t>
            </a:r>
          </a:p>
          <a:p>
            <a:pPr/>
            <a:r>
              <a:t>- Transaction Cancellation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– Application Programming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Client Systems: POS, ERP, Ecommerce, Web, App.</a:t>
            </a:r>
          </a:p>
          <a:p>
            <a:pPr/>
            <a:r>
              <a:t>Leal: API → Platform.</a:t>
            </a:r>
          </a:p>
          <a:p>
            <a:pPr/>
            <a:r>
              <a:t>Our API lets client systems connect to Leal securely.</a:t>
            </a:r>
          </a:p>
          <a:p>
            <a:pPr/>
            <a:r>
              <a:t>Think of it as a digital waiter.</a:t>
            </a:r>
          </a:p>
          <a:p>
            <a:pPr/>
            <a:r>
              <a:t>- API Docs: [Link]</a:t>
            </a:r>
          </a:p>
          <a:p>
            <a:pPr/>
            <a:r>
              <a:t>- Flow Diagrams: [Link]</a:t>
            </a:r>
          </a:p>
          <a:p>
            <a:pPr/>
            <a:r>
              <a:t>- Video: [Link]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iPaaS – Integration Platform as a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Tool: n8n</a:t>
            </a:r>
          </a:p>
          <a:p>
            <a:pPr/>
            <a:r>
              <a:t>Sources: POS, ERP, Web, SFTP, DBs.</a:t>
            </a:r>
          </a:p>
          <a:p>
            <a:pPr/>
            <a:r>
              <a:t>Used to collect, transform, and store data securely.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Agents – Leal Desktop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Connects to local DB to securely send info to Leal.</a:t>
            </a:r>
          </a:p>
          <a:p>
            <a:pPr/>
            <a:r>
              <a:t>Fully automated.</a:t>
            </a:r>
          </a:p>
          <a:p>
            <a:pPr/>
            <a:r>
              <a:t>No impact on POS operations.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Cashier – Leal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Cashiers manually input info into the platform.</a:t>
            </a:r>
          </a:p>
          <a:p>
            <a:pPr/>
            <a:r>
              <a:t>Data is sent securely to Leal servers.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Integration types: API, iPaaS, Electronic Agent, Lite Agent, Web Cashier.</a:t>
            </a:r>
          </a:p>
          <a:p>
            <a:pPr/>
            <a:r>
              <a:t>- Registration</a:t>
            </a:r>
          </a:p>
          <a:p>
            <a:pPr/>
            <a:r>
              <a:t>- Accumulation</a:t>
            </a:r>
          </a:p>
          <a:p>
            <a:pPr/>
            <a:r>
              <a:t>- Redemption</a:t>
            </a:r>
          </a:p>
          <a:p>
            <a:pPr/>
            <a:r>
              <a:t>- Cancellation</a:t>
            </a:r>
          </a:p>
          <a:p>
            <a:pPr/>
            <a:r>
              <a:t>- SKU Capture</a:t>
            </a:r>
          </a:p>
          <a:p>
            <a:pPr/>
            <a:r>
              <a:t>* Some features depend on POS capabilities.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API – High effort, custom dev.</a:t>
            </a:r>
          </a:p>
          <a:p>
            <a:pPr/>
            <a:r>
              <a:t>Agent – POS must be supported.</a:t>
            </a:r>
          </a:p>
          <a:p>
            <a:pPr/>
            <a:r>
              <a:t>SFTP – Moderate effort.</a:t>
            </a:r>
          </a:p>
          <a:p>
            <a:pPr/>
            <a:r>
              <a:t>Web Cashier – Easy plug &amp; play.</a:t>
            </a:r>
          </a:p>
          <a:p>
            <a:pPr/>
            <a:r>
              <a:t>- Registration</a:t>
            </a:r>
          </a:p>
          <a:p>
            <a:pPr/>
            <a:r>
              <a:t>- Accumulation</a:t>
            </a:r>
          </a:p>
          <a:p>
            <a:pPr/>
            <a:r>
              <a:t>- Redemption</a:t>
            </a:r>
          </a:p>
          <a:p>
            <a:pPr/>
            <a:r>
              <a:t>- Ecommerce</a:t>
            </a:r>
          </a:p>
          <a:p>
            <a:pPr/>
            <a:r>
              <a:t>- SKU</a:t>
            </a:r>
          </a:p>
          <a:p>
            <a:pPr/>
            <a:r>
              <a:t>- Coins</a:t>
            </a:r>
          </a:p>
          <a:p>
            <a:pPr/>
            <a:r>
              <a:t>- Cancellation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Integrated POS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Aldelo, AmigoPOS, ICG, AlegraPOS, Siesa, GamaSoft, GlobalSoft, HenkoPOS.</a:t>
            </a:r>
          </a:p>
          <a:p>
            <a:pPr/>
            <a:r>
              <a:t>* Compatibility matrix is under construction.</a:t>
            </a:r>
          </a:p>
          <a:p>
            <a:pPr/>
            <a:r>
              <a:t>Full list: [Link]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