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72" r:id="rId5"/>
    <p:sldId id="293" r:id="rId6"/>
    <p:sldId id="295" r:id="rId7"/>
    <p:sldId id="297" r:id="rId8"/>
    <p:sldId id="296" r:id="rId9"/>
    <p:sldId id="281" r:id="rId10"/>
    <p:sldId id="283" r:id="rId11"/>
    <p:sldId id="285" r:id="rId12"/>
    <p:sldId id="286" r:id="rId13"/>
    <p:sldId id="287" r:id="rId14"/>
    <p:sldId id="288" r:id="rId15"/>
    <p:sldId id="289" r:id="rId16"/>
    <p:sldId id="282" r:id="rId17"/>
    <p:sldId id="290" r:id="rId18"/>
    <p:sldId id="276" r:id="rId19"/>
    <p:sldId id="257" r:id="rId20"/>
    <p:sldId id="273" r:id="rId21"/>
    <p:sldId id="274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grift, Nathan" initials="VN" lastIdx="3" clrIdx="0">
    <p:extLst>
      <p:ext uri="{19B8F6BF-5375-455C-9EA6-DF929625EA0E}">
        <p15:presenceInfo xmlns:p15="http://schemas.microsoft.com/office/powerpoint/2012/main" userId="S::nvandergrift@rti.org::f9c124e0-b5fa-4582-af9a-36c59685df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8EBEE"/>
    <a:srgbClr val="CDD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36ED0-49EB-451A-9E95-2C265D41064C}" v="242" dt="2024-06-06T14:48:38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arley, Eric" userId="d679a3cd-f007-45f5-a901-7a207c69001e" providerId="ADAL" clId="{78DC8AA3-AB63-4FE5-ABCE-3D6E21218D15}"/>
    <pc:docChg chg="delSld modSld sldOrd">
      <pc:chgData name="Earley, Eric" userId="d679a3cd-f007-45f5-a901-7a207c69001e" providerId="ADAL" clId="{78DC8AA3-AB63-4FE5-ABCE-3D6E21218D15}" dt="2024-04-01T15:19:02.194" v="52" actId="14100"/>
      <pc:docMkLst>
        <pc:docMk/>
      </pc:docMkLst>
      <pc:sldChg chg="ord">
        <pc:chgData name="Earley, Eric" userId="d679a3cd-f007-45f5-a901-7a207c69001e" providerId="ADAL" clId="{78DC8AA3-AB63-4FE5-ABCE-3D6E21218D15}" dt="2024-04-01T14:53:18.331" v="49"/>
        <pc:sldMkLst>
          <pc:docMk/>
          <pc:sldMk cId="1855793285" sldId="257"/>
        </pc:sldMkLst>
      </pc:sldChg>
      <pc:sldChg chg="modSp mod">
        <pc:chgData name="Earley, Eric" userId="d679a3cd-f007-45f5-a901-7a207c69001e" providerId="ADAL" clId="{78DC8AA3-AB63-4FE5-ABCE-3D6E21218D15}" dt="2024-04-01T14:51:24.018" v="9" actId="20577"/>
        <pc:sldMkLst>
          <pc:docMk/>
          <pc:sldMk cId="3513447536" sldId="272"/>
        </pc:sldMkLst>
        <pc:spChg chg="mod">
          <ac:chgData name="Earley, Eric" userId="d679a3cd-f007-45f5-a901-7a207c69001e" providerId="ADAL" clId="{78DC8AA3-AB63-4FE5-ABCE-3D6E21218D15}" dt="2024-04-01T14:51:24.018" v="9" actId="20577"/>
          <ac:spMkLst>
            <pc:docMk/>
            <pc:sldMk cId="3513447536" sldId="272"/>
            <ac:spMk id="4" creationId="{1707709B-7D76-E1DF-D1BB-3ADD4D644FBB}"/>
          </ac:spMkLst>
        </pc:spChg>
      </pc:sldChg>
      <pc:sldChg chg="ord">
        <pc:chgData name="Earley, Eric" userId="d679a3cd-f007-45f5-a901-7a207c69001e" providerId="ADAL" clId="{78DC8AA3-AB63-4FE5-ABCE-3D6E21218D15}" dt="2024-04-01T14:53:25.838" v="51"/>
        <pc:sldMkLst>
          <pc:docMk/>
          <pc:sldMk cId="1704937332" sldId="273"/>
        </pc:sldMkLst>
      </pc:sldChg>
      <pc:sldChg chg="ord">
        <pc:chgData name="Earley, Eric" userId="d679a3cd-f007-45f5-a901-7a207c69001e" providerId="ADAL" clId="{78DC8AA3-AB63-4FE5-ABCE-3D6E21218D15}" dt="2024-04-01T14:53:25.838" v="51"/>
        <pc:sldMkLst>
          <pc:docMk/>
          <pc:sldMk cId="3580898122" sldId="274"/>
        </pc:sldMkLst>
      </pc:sldChg>
      <pc:sldChg chg="del">
        <pc:chgData name="Earley, Eric" userId="d679a3cd-f007-45f5-a901-7a207c69001e" providerId="ADAL" clId="{78DC8AA3-AB63-4FE5-ABCE-3D6E21218D15}" dt="2024-04-01T14:52:35.807" v="41" actId="47"/>
        <pc:sldMkLst>
          <pc:docMk/>
          <pc:sldMk cId="2158436775" sldId="275"/>
        </pc:sldMkLst>
      </pc:sldChg>
      <pc:sldChg chg="ord">
        <pc:chgData name="Earley, Eric" userId="d679a3cd-f007-45f5-a901-7a207c69001e" providerId="ADAL" clId="{78DC8AA3-AB63-4FE5-ABCE-3D6E21218D15}" dt="2024-04-01T14:53:06.730" v="47"/>
        <pc:sldMkLst>
          <pc:docMk/>
          <pc:sldMk cId="1035589320" sldId="281"/>
        </pc:sldMkLst>
      </pc:sldChg>
      <pc:sldChg chg="ord">
        <pc:chgData name="Earley, Eric" userId="d679a3cd-f007-45f5-a901-7a207c69001e" providerId="ADAL" clId="{78DC8AA3-AB63-4FE5-ABCE-3D6E21218D15}" dt="2024-04-01T14:52:09.219" v="32"/>
        <pc:sldMkLst>
          <pc:docMk/>
          <pc:sldMk cId="1115942281" sldId="283"/>
        </pc:sldMkLst>
      </pc:sldChg>
      <pc:sldChg chg="modSp mod ord">
        <pc:chgData name="Earley, Eric" userId="d679a3cd-f007-45f5-a901-7a207c69001e" providerId="ADAL" clId="{78DC8AA3-AB63-4FE5-ABCE-3D6E21218D15}" dt="2024-04-01T15:19:02.194" v="52" actId="14100"/>
        <pc:sldMkLst>
          <pc:docMk/>
          <pc:sldMk cId="2271101824" sldId="285"/>
        </pc:sldMkLst>
        <pc:picChg chg="mod">
          <ac:chgData name="Earley, Eric" userId="d679a3cd-f007-45f5-a901-7a207c69001e" providerId="ADAL" clId="{78DC8AA3-AB63-4FE5-ABCE-3D6E21218D15}" dt="2024-04-01T15:19:02.194" v="52" actId="14100"/>
          <ac:picMkLst>
            <pc:docMk/>
            <pc:sldMk cId="2271101824" sldId="285"/>
            <ac:picMk id="3" creationId="{644D561B-718A-F020-8ED7-2313C1F692CF}"/>
          </ac:picMkLst>
        </pc:picChg>
      </pc:sldChg>
      <pc:sldChg chg="ord">
        <pc:chgData name="Earley, Eric" userId="d679a3cd-f007-45f5-a901-7a207c69001e" providerId="ADAL" clId="{78DC8AA3-AB63-4FE5-ABCE-3D6E21218D15}" dt="2024-04-01T14:52:22.283" v="36"/>
        <pc:sldMkLst>
          <pc:docMk/>
          <pc:sldMk cId="2820267663" sldId="286"/>
        </pc:sldMkLst>
      </pc:sldChg>
      <pc:sldChg chg="ord">
        <pc:chgData name="Earley, Eric" userId="d679a3cd-f007-45f5-a901-7a207c69001e" providerId="ADAL" clId="{78DC8AA3-AB63-4FE5-ABCE-3D6E21218D15}" dt="2024-04-01T14:52:24.331" v="38"/>
        <pc:sldMkLst>
          <pc:docMk/>
          <pc:sldMk cId="969789500" sldId="287"/>
        </pc:sldMkLst>
      </pc:sldChg>
      <pc:sldChg chg="ord">
        <pc:chgData name="Earley, Eric" userId="d679a3cd-f007-45f5-a901-7a207c69001e" providerId="ADAL" clId="{78DC8AA3-AB63-4FE5-ABCE-3D6E21218D15}" dt="2024-04-01T14:52:48.557" v="45"/>
        <pc:sldMkLst>
          <pc:docMk/>
          <pc:sldMk cId="3330194078" sldId="288"/>
        </pc:sldMkLst>
      </pc:sldChg>
      <pc:sldChg chg="ord">
        <pc:chgData name="Earley, Eric" userId="d679a3cd-f007-45f5-a901-7a207c69001e" providerId="ADAL" clId="{78DC8AA3-AB63-4FE5-ABCE-3D6E21218D15}" dt="2024-04-01T14:52:26.115" v="40"/>
        <pc:sldMkLst>
          <pc:docMk/>
          <pc:sldMk cId="4187163789" sldId="289"/>
        </pc:sldMkLst>
      </pc:sldChg>
      <pc:sldChg chg="del">
        <pc:chgData name="Earley, Eric" userId="d679a3cd-f007-45f5-a901-7a207c69001e" providerId="ADAL" clId="{78DC8AA3-AB63-4FE5-ABCE-3D6E21218D15}" dt="2024-04-01T14:51:58.607" v="29" actId="47"/>
        <pc:sldMkLst>
          <pc:docMk/>
          <pc:sldMk cId="225653748" sldId="291"/>
        </pc:sldMkLst>
      </pc:sldChg>
      <pc:sldChg chg="del">
        <pc:chgData name="Earley, Eric" userId="d679a3cd-f007-45f5-a901-7a207c69001e" providerId="ADAL" clId="{78DC8AA3-AB63-4FE5-ABCE-3D6E21218D15}" dt="2024-04-01T14:51:59.516" v="30" actId="47"/>
        <pc:sldMkLst>
          <pc:docMk/>
          <pc:sldMk cId="1611633249" sldId="292"/>
        </pc:sldMkLst>
      </pc:sldChg>
      <pc:sldChg chg="modSp mod">
        <pc:chgData name="Earley, Eric" userId="d679a3cd-f007-45f5-a901-7a207c69001e" providerId="ADAL" clId="{78DC8AA3-AB63-4FE5-ABCE-3D6E21218D15}" dt="2024-04-01T14:51:37.603" v="28" actId="20577"/>
        <pc:sldMkLst>
          <pc:docMk/>
          <pc:sldMk cId="3230539432" sldId="293"/>
        </pc:sldMkLst>
        <pc:spChg chg="mod">
          <ac:chgData name="Earley, Eric" userId="d679a3cd-f007-45f5-a901-7a207c69001e" providerId="ADAL" clId="{78DC8AA3-AB63-4FE5-ABCE-3D6E21218D15}" dt="2024-04-01T14:51:37.603" v="28" actId="20577"/>
          <ac:spMkLst>
            <pc:docMk/>
            <pc:sldMk cId="3230539432" sldId="293"/>
            <ac:spMk id="3" creationId="{716E2976-3BCB-F376-6202-3B7295BBE0D5}"/>
          </ac:spMkLst>
        </pc:spChg>
      </pc:sldChg>
    </pc:docChg>
  </pc:docChgLst>
  <pc:docChgLst>
    <pc:chgData name="Sempowski, Greg" userId="439774c4-6cd8-42a3-a464-c5b4277e0d40" providerId="ADAL" clId="{9B77C1A5-E68A-3D4C-98C0-5CE15183ED07}"/>
    <pc:docChg chg="undo redo custSel addSld delSld modSld">
      <pc:chgData name="Sempowski, Greg" userId="439774c4-6cd8-42a3-a464-c5b4277e0d40" providerId="ADAL" clId="{9B77C1A5-E68A-3D4C-98C0-5CE15183ED07}" dt="2024-05-30T19:34:16.674" v="29" actId="2696"/>
      <pc:docMkLst>
        <pc:docMk/>
      </pc:docMkLst>
      <pc:sldChg chg="modSp mod">
        <pc:chgData name="Sempowski, Greg" userId="439774c4-6cd8-42a3-a464-c5b4277e0d40" providerId="ADAL" clId="{9B77C1A5-E68A-3D4C-98C0-5CE15183ED07}" dt="2024-05-30T17:52:44.824" v="11" actId="1076"/>
        <pc:sldMkLst>
          <pc:docMk/>
          <pc:sldMk cId="2678317745" sldId="295"/>
        </pc:sldMkLst>
        <pc:spChg chg="mod">
          <ac:chgData name="Sempowski, Greg" userId="439774c4-6cd8-42a3-a464-c5b4277e0d40" providerId="ADAL" clId="{9B77C1A5-E68A-3D4C-98C0-5CE15183ED07}" dt="2024-05-30T17:52:27.497" v="8" actId="20577"/>
          <ac:spMkLst>
            <pc:docMk/>
            <pc:sldMk cId="2678317745" sldId="295"/>
            <ac:spMk id="8" creationId="{1CE89201-7369-7D34-8650-780498B10D1F}"/>
          </ac:spMkLst>
        </pc:spChg>
        <pc:spChg chg="mod">
          <ac:chgData name="Sempowski, Greg" userId="439774c4-6cd8-42a3-a464-c5b4277e0d40" providerId="ADAL" clId="{9B77C1A5-E68A-3D4C-98C0-5CE15183ED07}" dt="2024-05-30T17:52:44.824" v="11" actId="1076"/>
          <ac:spMkLst>
            <pc:docMk/>
            <pc:sldMk cId="2678317745" sldId="295"/>
            <ac:spMk id="14" creationId="{BD4B30FB-CA0E-9CA0-A0AA-332C8B30B874}"/>
          </ac:spMkLst>
        </pc:spChg>
        <pc:grpChg chg="mod">
          <ac:chgData name="Sempowski, Greg" userId="439774c4-6cd8-42a3-a464-c5b4277e0d40" providerId="ADAL" clId="{9B77C1A5-E68A-3D4C-98C0-5CE15183ED07}" dt="2024-05-30T17:52:38.613" v="9" actId="1076"/>
          <ac:grpSpMkLst>
            <pc:docMk/>
            <pc:sldMk cId="2678317745" sldId="295"/>
            <ac:grpSpMk id="47" creationId="{E42E16CC-4479-F3B4-6E89-35C4D688F276}"/>
          </ac:grpSpMkLst>
        </pc:grpChg>
        <pc:cxnChg chg="mod">
          <ac:chgData name="Sempowski, Greg" userId="439774c4-6cd8-42a3-a464-c5b4277e0d40" providerId="ADAL" clId="{9B77C1A5-E68A-3D4C-98C0-5CE15183ED07}" dt="2024-05-30T17:52:42.478" v="10" actId="14100"/>
          <ac:cxnSpMkLst>
            <pc:docMk/>
            <pc:sldMk cId="2678317745" sldId="295"/>
            <ac:cxnSpMk id="15" creationId="{A563EEF7-B928-99BB-8A89-26B54C5813E9}"/>
          </ac:cxnSpMkLst>
        </pc:cxnChg>
      </pc:sldChg>
      <pc:sldChg chg="delSp modSp add del mod">
        <pc:chgData name="Sempowski, Greg" userId="439774c4-6cd8-42a3-a464-c5b4277e0d40" providerId="ADAL" clId="{9B77C1A5-E68A-3D4C-98C0-5CE15183ED07}" dt="2024-05-30T19:34:16.674" v="29" actId="2696"/>
        <pc:sldMkLst>
          <pc:docMk/>
          <pc:sldMk cId="2298864064" sldId="297"/>
        </pc:sldMkLst>
        <pc:spChg chg="del">
          <ac:chgData name="Sempowski, Greg" userId="439774c4-6cd8-42a3-a464-c5b4277e0d40" providerId="ADAL" clId="{9B77C1A5-E68A-3D4C-98C0-5CE15183ED07}" dt="2024-05-30T19:33:23.554" v="17" actId="478"/>
          <ac:spMkLst>
            <pc:docMk/>
            <pc:sldMk cId="2298864064" sldId="297"/>
            <ac:spMk id="11" creationId="{D9EF2E0F-67F8-89F4-8CBE-374C980F719D}"/>
          </ac:spMkLst>
        </pc:spChg>
        <pc:spChg chg="del mod">
          <ac:chgData name="Sempowski, Greg" userId="439774c4-6cd8-42a3-a464-c5b4277e0d40" providerId="ADAL" clId="{9B77C1A5-E68A-3D4C-98C0-5CE15183ED07}" dt="2024-05-30T19:33:23.554" v="17" actId="478"/>
          <ac:spMkLst>
            <pc:docMk/>
            <pc:sldMk cId="2298864064" sldId="297"/>
            <ac:spMk id="14" creationId="{BD4B30FB-CA0E-9CA0-A0AA-332C8B30B874}"/>
          </ac:spMkLst>
        </pc:spChg>
        <pc:spChg chg="del mod">
          <ac:chgData name="Sempowski, Greg" userId="439774c4-6cd8-42a3-a464-c5b4277e0d40" providerId="ADAL" clId="{9B77C1A5-E68A-3D4C-98C0-5CE15183ED07}" dt="2024-05-30T19:33:23.554" v="17" actId="478"/>
          <ac:spMkLst>
            <pc:docMk/>
            <pc:sldMk cId="2298864064" sldId="297"/>
            <ac:spMk id="17" creationId="{D75C18A2-28AD-08F2-66E9-D65AA6815D38}"/>
          </ac:spMkLst>
        </pc:spChg>
        <pc:spChg chg="del">
          <ac:chgData name="Sempowski, Greg" userId="439774c4-6cd8-42a3-a464-c5b4277e0d40" providerId="ADAL" clId="{9B77C1A5-E68A-3D4C-98C0-5CE15183ED07}" dt="2024-05-30T19:33:23.554" v="17" actId="478"/>
          <ac:spMkLst>
            <pc:docMk/>
            <pc:sldMk cId="2298864064" sldId="297"/>
            <ac:spMk id="20" creationId="{1EEBE90D-0B65-7EE0-D396-A82CE676988E}"/>
          </ac:spMkLst>
        </pc:spChg>
        <pc:spChg chg="del">
          <ac:chgData name="Sempowski, Greg" userId="439774c4-6cd8-42a3-a464-c5b4277e0d40" providerId="ADAL" clId="{9B77C1A5-E68A-3D4C-98C0-5CE15183ED07}" dt="2024-05-30T19:33:23.554" v="17" actId="478"/>
          <ac:spMkLst>
            <pc:docMk/>
            <pc:sldMk cId="2298864064" sldId="297"/>
            <ac:spMk id="24" creationId="{5FBC14A9-131D-7661-1CA9-A1E2D890308E}"/>
          </ac:spMkLst>
        </pc:spChg>
        <pc:spChg chg="del">
          <ac:chgData name="Sempowski, Greg" userId="439774c4-6cd8-42a3-a464-c5b4277e0d40" providerId="ADAL" clId="{9B77C1A5-E68A-3D4C-98C0-5CE15183ED07}" dt="2024-05-30T19:33:23.554" v="17" actId="478"/>
          <ac:spMkLst>
            <pc:docMk/>
            <pc:sldMk cId="2298864064" sldId="297"/>
            <ac:spMk id="27" creationId="{1873C20C-514E-A3C0-8DA6-D81F302D3002}"/>
          </ac:spMkLst>
        </pc:spChg>
        <pc:spChg chg="del">
          <ac:chgData name="Sempowski, Greg" userId="439774c4-6cd8-42a3-a464-c5b4277e0d40" providerId="ADAL" clId="{9B77C1A5-E68A-3D4C-98C0-5CE15183ED07}" dt="2024-05-30T19:33:23.554" v="17" actId="478"/>
          <ac:spMkLst>
            <pc:docMk/>
            <pc:sldMk cId="2298864064" sldId="297"/>
            <ac:spMk id="30" creationId="{97C276F1-5B79-2204-DE6B-3861034D8278}"/>
          </ac:spMkLst>
        </pc:spChg>
        <pc:spChg chg="del">
          <ac:chgData name="Sempowski, Greg" userId="439774c4-6cd8-42a3-a464-c5b4277e0d40" providerId="ADAL" clId="{9B77C1A5-E68A-3D4C-98C0-5CE15183ED07}" dt="2024-05-30T19:33:23.554" v="17" actId="478"/>
          <ac:spMkLst>
            <pc:docMk/>
            <pc:sldMk cId="2298864064" sldId="297"/>
            <ac:spMk id="34" creationId="{1206F765-FB66-652E-CFDA-99A4FDBF1553}"/>
          </ac:spMkLst>
        </pc:spChg>
        <pc:spChg chg="del">
          <ac:chgData name="Sempowski, Greg" userId="439774c4-6cd8-42a3-a464-c5b4277e0d40" providerId="ADAL" clId="{9B77C1A5-E68A-3D4C-98C0-5CE15183ED07}" dt="2024-05-30T19:33:23.554" v="17" actId="478"/>
          <ac:spMkLst>
            <pc:docMk/>
            <pc:sldMk cId="2298864064" sldId="297"/>
            <ac:spMk id="40" creationId="{47179592-BA2E-92FB-1F19-F994D45D32C2}"/>
          </ac:spMkLst>
        </pc:spChg>
        <pc:spChg chg="del">
          <ac:chgData name="Sempowski, Greg" userId="439774c4-6cd8-42a3-a464-c5b4277e0d40" providerId="ADAL" clId="{9B77C1A5-E68A-3D4C-98C0-5CE15183ED07}" dt="2024-05-30T19:33:23.554" v="17" actId="478"/>
          <ac:spMkLst>
            <pc:docMk/>
            <pc:sldMk cId="2298864064" sldId="297"/>
            <ac:spMk id="62" creationId="{AA34DC27-7959-8927-F4C3-A863ADF7DAC6}"/>
          </ac:spMkLst>
        </pc:spChg>
        <pc:spChg chg="mod">
          <ac:chgData name="Sempowski, Greg" userId="439774c4-6cd8-42a3-a464-c5b4277e0d40" providerId="ADAL" clId="{9B77C1A5-E68A-3D4C-98C0-5CE15183ED07}" dt="2024-05-30T19:33:02.495" v="14" actId="1076"/>
          <ac:spMkLst>
            <pc:docMk/>
            <pc:sldMk cId="2298864064" sldId="297"/>
            <ac:spMk id="69" creationId="{4F777F00-28FE-AB14-F94B-2C14AD3F743D}"/>
          </ac:spMkLst>
        </pc:spChg>
        <pc:cxnChg chg="del">
          <ac:chgData name="Sempowski, Greg" userId="439774c4-6cd8-42a3-a464-c5b4277e0d40" providerId="ADAL" clId="{9B77C1A5-E68A-3D4C-98C0-5CE15183ED07}" dt="2024-05-30T19:33:33.836" v="24" actId="478"/>
          <ac:cxnSpMkLst>
            <pc:docMk/>
            <pc:sldMk cId="2298864064" sldId="297"/>
            <ac:cxnSpMk id="12" creationId="{01415D34-EB38-C017-2C99-CFE56013575E}"/>
          </ac:cxnSpMkLst>
        </pc:cxnChg>
        <pc:cxnChg chg="del">
          <ac:chgData name="Sempowski, Greg" userId="439774c4-6cd8-42a3-a464-c5b4277e0d40" providerId="ADAL" clId="{9B77C1A5-E68A-3D4C-98C0-5CE15183ED07}" dt="2024-05-30T19:33:26.453" v="18" actId="478"/>
          <ac:cxnSpMkLst>
            <pc:docMk/>
            <pc:sldMk cId="2298864064" sldId="297"/>
            <ac:cxnSpMk id="15" creationId="{A563EEF7-B928-99BB-8A89-26B54C5813E9}"/>
          </ac:cxnSpMkLst>
        </pc:cxnChg>
        <pc:cxnChg chg="del">
          <ac:chgData name="Sempowski, Greg" userId="439774c4-6cd8-42a3-a464-c5b4277e0d40" providerId="ADAL" clId="{9B77C1A5-E68A-3D4C-98C0-5CE15183ED07}" dt="2024-05-30T19:33:27.148" v="19" actId="478"/>
          <ac:cxnSpMkLst>
            <pc:docMk/>
            <pc:sldMk cId="2298864064" sldId="297"/>
            <ac:cxnSpMk id="18" creationId="{E3AA46F1-73A6-4C0C-9B70-F85D5F6A424C}"/>
          </ac:cxnSpMkLst>
        </pc:cxnChg>
        <pc:cxnChg chg="del">
          <ac:chgData name="Sempowski, Greg" userId="439774c4-6cd8-42a3-a464-c5b4277e0d40" providerId="ADAL" clId="{9B77C1A5-E68A-3D4C-98C0-5CE15183ED07}" dt="2024-05-30T19:33:28.591" v="20" actId="478"/>
          <ac:cxnSpMkLst>
            <pc:docMk/>
            <pc:sldMk cId="2298864064" sldId="297"/>
            <ac:cxnSpMk id="21" creationId="{C1A548D1-08F1-3531-3831-E534D953BA54}"/>
          </ac:cxnSpMkLst>
        </pc:cxnChg>
        <pc:cxnChg chg="del">
          <ac:chgData name="Sempowski, Greg" userId="439774c4-6cd8-42a3-a464-c5b4277e0d40" providerId="ADAL" clId="{9B77C1A5-E68A-3D4C-98C0-5CE15183ED07}" dt="2024-05-30T19:33:38.043" v="28" actId="478"/>
          <ac:cxnSpMkLst>
            <pc:docMk/>
            <pc:sldMk cId="2298864064" sldId="297"/>
            <ac:cxnSpMk id="25" creationId="{7FA8ECA9-87A0-90C2-A9B4-39D7088370E2}"/>
          </ac:cxnSpMkLst>
        </pc:cxnChg>
        <pc:cxnChg chg="del">
          <ac:chgData name="Sempowski, Greg" userId="439774c4-6cd8-42a3-a464-c5b4277e0d40" providerId="ADAL" clId="{9B77C1A5-E68A-3D4C-98C0-5CE15183ED07}" dt="2024-05-30T19:33:31.880" v="23" actId="478"/>
          <ac:cxnSpMkLst>
            <pc:docMk/>
            <pc:sldMk cId="2298864064" sldId="297"/>
            <ac:cxnSpMk id="28" creationId="{2C1A6896-A108-AB84-4893-7B88CC96FBB1}"/>
          </ac:cxnSpMkLst>
        </pc:cxnChg>
        <pc:cxnChg chg="del">
          <ac:chgData name="Sempowski, Greg" userId="439774c4-6cd8-42a3-a464-c5b4277e0d40" providerId="ADAL" clId="{9B77C1A5-E68A-3D4C-98C0-5CE15183ED07}" dt="2024-05-30T19:33:36.898" v="27" actId="478"/>
          <ac:cxnSpMkLst>
            <pc:docMk/>
            <pc:sldMk cId="2298864064" sldId="297"/>
            <ac:cxnSpMk id="31" creationId="{B7CCC10C-4992-04B9-4839-FB87995B38C7}"/>
          </ac:cxnSpMkLst>
        </pc:cxnChg>
        <pc:cxnChg chg="del mod">
          <ac:chgData name="Sempowski, Greg" userId="439774c4-6cd8-42a3-a464-c5b4277e0d40" providerId="ADAL" clId="{9B77C1A5-E68A-3D4C-98C0-5CE15183ED07}" dt="2024-05-30T19:33:35.029" v="25" actId="478"/>
          <ac:cxnSpMkLst>
            <pc:docMk/>
            <pc:sldMk cId="2298864064" sldId="297"/>
            <ac:cxnSpMk id="35" creationId="{BC71C790-D668-6103-EE0E-D1C2AF5F908B}"/>
          </ac:cxnSpMkLst>
        </pc:cxnChg>
        <pc:cxnChg chg="del mod">
          <ac:chgData name="Sempowski, Greg" userId="439774c4-6cd8-42a3-a464-c5b4277e0d40" providerId="ADAL" clId="{9B77C1A5-E68A-3D4C-98C0-5CE15183ED07}" dt="2024-05-30T19:33:30.770" v="22" actId="478"/>
          <ac:cxnSpMkLst>
            <pc:docMk/>
            <pc:sldMk cId="2298864064" sldId="297"/>
            <ac:cxnSpMk id="41" creationId="{A4A55C6C-8FFF-1E7B-9A6A-E93ABDA1ADC0}"/>
          </ac:cxnSpMkLst>
        </pc:cxnChg>
        <pc:cxnChg chg="del">
          <ac:chgData name="Sempowski, Greg" userId="439774c4-6cd8-42a3-a464-c5b4277e0d40" providerId="ADAL" clId="{9B77C1A5-E68A-3D4C-98C0-5CE15183ED07}" dt="2024-05-30T19:33:36.194" v="26" actId="478"/>
          <ac:cxnSpMkLst>
            <pc:docMk/>
            <pc:sldMk cId="2298864064" sldId="297"/>
            <ac:cxnSpMk id="49" creationId="{B7593941-A4E8-957F-522C-5DA6FBF5E158}"/>
          </ac:cxnSpMkLst>
        </pc:cxnChg>
      </pc:sldChg>
    </pc:docChg>
  </pc:docChgLst>
  <pc:docChgLst>
    <pc:chgData name="Earley, Eric" userId="d679a3cd-f007-45f5-a901-7a207c69001e" providerId="ADAL" clId="{91936ED0-49EB-451A-9E95-2C265D41064C}"/>
    <pc:docChg chg="undo custSel addSld delSld modSld sldOrd">
      <pc:chgData name="Earley, Eric" userId="d679a3cd-f007-45f5-a901-7a207c69001e" providerId="ADAL" clId="{91936ED0-49EB-451A-9E95-2C265D41064C}" dt="2024-06-06T15:03:10.986" v="1153" actId="2165"/>
      <pc:docMkLst>
        <pc:docMk/>
      </pc:docMkLst>
      <pc:sldChg chg="del ord">
        <pc:chgData name="Earley, Eric" userId="d679a3cd-f007-45f5-a901-7a207c69001e" providerId="ADAL" clId="{91936ED0-49EB-451A-9E95-2C265D41064C}" dt="2024-05-30T17:31:47.833" v="216" actId="47"/>
        <pc:sldMkLst>
          <pc:docMk/>
          <pc:sldMk cId="2165572644" sldId="294"/>
        </pc:sldMkLst>
      </pc:sldChg>
      <pc:sldChg chg="addSp delSp modSp mod">
        <pc:chgData name="Earley, Eric" userId="d679a3cd-f007-45f5-a901-7a207c69001e" providerId="ADAL" clId="{91936ED0-49EB-451A-9E95-2C265D41064C}" dt="2024-06-06T13:28:40.678" v="547" actId="207"/>
        <pc:sldMkLst>
          <pc:docMk/>
          <pc:sldMk cId="2678317745" sldId="295"/>
        </pc:sldMkLst>
        <pc:spChg chg="del">
          <ac:chgData name="Earley, Eric" userId="d679a3cd-f007-45f5-a901-7a207c69001e" providerId="ADAL" clId="{91936ED0-49EB-451A-9E95-2C265D41064C}" dt="2024-05-30T17:08:42.744" v="3" actId="478"/>
          <ac:spMkLst>
            <pc:docMk/>
            <pc:sldMk cId="2678317745" sldId="295"/>
            <ac:spMk id="2" creationId="{8159810D-E51E-7080-9250-C9BD450A3267}"/>
          </ac:spMkLst>
        </pc:spChg>
        <pc:spChg chg="del">
          <ac:chgData name="Earley, Eric" userId="d679a3cd-f007-45f5-a901-7a207c69001e" providerId="ADAL" clId="{91936ED0-49EB-451A-9E95-2C265D41064C}" dt="2024-05-30T17:08:41.376" v="2" actId="478"/>
          <ac:spMkLst>
            <pc:docMk/>
            <pc:sldMk cId="2678317745" sldId="295"/>
            <ac:spMk id="3" creationId="{D2384003-9EA1-2B7E-2D12-33948EC1310A}"/>
          </ac:spMkLst>
        </pc:spChg>
        <pc:spChg chg="add del mod topLvl">
          <ac:chgData name="Earley, Eric" userId="d679a3cd-f007-45f5-a901-7a207c69001e" providerId="ADAL" clId="{91936ED0-49EB-451A-9E95-2C265D41064C}" dt="2024-05-30T18:32:49.825" v="516" actId="478"/>
          <ac:spMkLst>
            <pc:docMk/>
            <pc:sldMk cId="2678317745" sldId="295"/>
            <ac:spMk id="8" creationId="{1CE89201-7369-7D34-8650-780498B10D1F}"/>
          </ac:spMkLst>
        </pc:spChg>
        <pc:spChg chg="add mod topLvl">
          <ac:chgData name="Earley, Eric" userId="d679a3cd-f007-45f5-a901-7a207c69001e" providerId="ADAL" clId="{91936ED0-49EB-451A-9E95-2C265D41064C}" dt="2024-05-30T18:22:10.149" v="273" actId="1076"/>
          <ac:spMkLst>
            <pc:docMk/>
            <pc:sldMk cId="2678317745" sldId="295"/>
            <ac:spMk id="11" creationId="{D9EF2E0F-67F8-89F4-8CBE-374C980F719D}"/>
          </ac:spMkLst>
        </pc:spChg>
        <pc:spChg chg="add mod topLvl">
          <ac:chgData name="Earley, Eric" userId="d679a3cd-f007-45f5-a901-7a207c69001e" providerId="ADAL" clId="{91936ED0-49EB-451A-9E95-2C265D41064C}" dt="2024-05-30T18:23:25.628" v="309" actId="1076"/>
          <ac:spMkLst>
            <pc:docMk/>
            <pc:sldMk cId="2678317745" sldId="295"/>
            <ac:spMk id="14" creationId="{BD4B30FB-CA0E-9CA0-A0AA-332C8B30B874}"/>
          </ac:spMkLst>
        </pc:spChg>
        <pc:spChg chg="add mod topLvl">
          <ac:chgData name="Earley, Eric" userId="d679a3cd-f007-45f5-a901-7a207c69001e" providerId="ADAL" clId="{91936ED0-49EB-451A-9E95-2C265D41064C}" dt="2024-05-30T18:23:16.021" v="306" actId="1076"/>
          <ac:spMkLst>
            <pc:docMk/>
            <pc:sldMk cId="2678317745" sldId="295"/>
            <ac:spMk id="17" creationId="{D75C18A2-28AD-08F2-66E9-D65AA6815D38}"/>
          </ac:spMkLst>
        </pc:spChg>
        <pc:spChg chg="add mod topLvl">
          <ac:chgData name="Earley, Eric" userId="d679a3cd-f007-45f5-a901-7a207c69001e" providerId="ADAL" clId="{91936ED0-49EB-451A-9E95-2C265D41064C}" dt="2024-05-30T18:22:51.424" v="300" actId="1038"/>
          <ac:spMkLst>
            <pc:docMk/>
            <pc:sldMk cId="2678317745" sldId="295"/>
            <ac:spMk id="20" creationId="{1EEBE90D-0B65-7EE0-D396-A82CE676988E}"/>
          </ac:spMkLst>
        </pc:spChg>
        <pc:spChg chg="add mod topLvl">
          <ac:chgData name="Earley, Eric" userId="d679a3cd-f007-45f5-a901-7a207c69001e" providerId="ADAL" clId="{91936ED0-49EB-451A-9E95-2C265D41064C}" dt="2024-05-30T18:21:34.200" v="254" actId="1076"/>
          <ac:spMkLst>
            <pc:docMk/>
            <pc:sldMk cId="2678317745" sldId="295"/>
            <ac:spMk id="24" creationId="{5FBC14A9-131D-7661-1CA9-A1E2D890308E}"/>
          </ac:spMkLst>
        </pc:spChg>
        <pc:spChg chg="add mod topLvl">
          <ac:chgData name="Earley, Eric" userId="d679a3cd-f007-45f5-a901-7a207c69001e" providerId="ADAL" clId="{91936ED0-49EB-451A-9E95-2C265D41064C}" dt="2024-05-30T18:25:13.569" v="328" actId="1076"/>
          <ac:spMkLst>
            <pc:docMk/>
            <pc:sldMk cId="2678317745" sldId="295"/>
            <ac:spMk id="27" creationId="{1873C20C-514E-A3C0-8DA6-D81F302D3002}"/>
          </ac:spMkLst>
        </pc:spChg>
        <pc:spChg chg="add mod topLvl">
          <ac:chgData name="Earley, Eric" userId="d679a3cd-f007-45f5-a901-7a207c69001e" providerId="ADAL" clId="{91936ED0-49EB-451A-9E95-2C265D41064C}" dt="2024-05-30T18:21:39.376" v="255" actId="1076"/>
          <ac:spMkLst>
            <pc:docMk/>
            <pc:sldMk cId="2678317745" sldId="295"/>
            <ac:spMk id="30" creationId="{97C276F1-5B79-2204-DE6B-3861034D8278}"/>
          </ac:spMkLst>
        </pc:spChg>
        <pc:spChg chg="add mod topLvl">
          <ac:chgData name="Earley, Eric" userId="d679a3cd-f007-45f5-a901-7a207c69001e" providerId="ADAL" clId="{91936ED0-49EB-451A-9E95-2C265D41064C}" dt="2024-05-30T18:21:53.635" v="270" actId="1076"/>
          <ac:spMkLst>
            <pc:docMk/>
            <pc:sldMk cId="2678317745" sldId="295"/>
            <ac:spMk id="34" creationId="{1206F765-FB66-652E-CFDA-99A4FDBF1553}"/>
          </ac:spMkLst>
        </pc:spChg>
        <pc:spChg chg="add mod topLvl">
          <ac:chgData name="Earley, Eric" userId="d679a3cd-f007-45f5-a901-7a207c69001e" providerId="ADAL" clId="{91936ED0-49EB-451A-9E95-2C265D41064C}" dt="2024-05-30T18:22:23.213" v="276" actId="1076"/>
          <ac:spMkLst>
            <pc:docMk/>
            <pc:sldMk cId="2678317745" sldId="295"/>
            <ac:spMk id="40" creationId="{47179592-BA2E-92FB-1F19-F994D45D32C2}"/>
          </ac:spMkLst>
        </pc:spChg>
        <pc:spChg chg="add del mod topLvl">
          <ac:chgData name="Earley, Eric" userId="d679a3cd-f007-45f5-a901-7a207c69001e" providerId="ADAL" clId="{91936ED0-49EB-451A-9E95-2C265D41064C}" dt="2024-05-30T18:21:13.861" v="250" actId="21"/>
          <ac:spMkLst>
            <pc:docMk/>
            <pc:sldMk cId="2678317745" sldId="295"/>
            <ac:spMk id="45" creationId="{B6048E99-019A-F2E1-D697-3375C74593F1}"/>
          </ac:spMkLst>
        </pc:spChg>
        <pc:spChg chg="add mod">
          <ac:chgData name="Earley, Eric" userId="d679a3cd-f007-45f5-a901-7a207c69001e" providerId="ADAL" clId="{91936ED0-49EB-451A-9E95-2C265D41064C}" dt="2024-06-06T13:28:22.702" v="543" actId="207"/>
          <ac:spMkLst>
            <pc:docMk/>
            <pc:sldMk cId="2678317745" sldId="295"/>
            <ac:spMk id="48" creationId="{1981CA8E-3CE3-B33B-2420-00FA7AB47C66}"/>
          </ac:spMkLst>
        </pc:spChg>
        <pc:spChg chg="add mod">
          <ac:chgData name="Earley, Eric" userId="d679a3cd-f007-45f5-a901-7a207c69001e" providerId="ADAL" clId="{91936ED0-49EB-451A-9E95-2C265D41064C}" dt="2024-05-30T18:32:47.951" v="515" actId="20577"/>
          <ac:spMkLst>
            <pc:docMk/>
            <pc:sldMk cId="2678317745" sldId="295"/>
            <ac:spMk id="62" creationId="{AA34DC27-7959-8927-F4C3-A863ADF7DAC6}"/>
          </ac:spMkLst>
        </pc:spChg>
        <pc:spChg chg="add mod">
          <ac:chgData name="Earley, Eric" userId="d679a3cd-f007-45f5-a901-7a207c69001e" providerId="ADAL" clId="{91936ED0-49EB-451A-9E95-2C265D41064C}" dt="2024-05-30T18:29:04.125" v="388" actId="207"/>
          <ac:spMkLst>
            <pc:docMk/>
            <pc:sldMk cId="2678317745" sldId="295"/>
            <ac:spMk id="67" creationId="{D8D34064-632D-99CC-B483-8C11F0A5537A}"/>
          </ac:spMkLst>
        </pc:spChg>
        <pc:spChg chg="add mod">
          <ac:chgData name="Earley, Eric" userId="d679a3cd-f007-45f5-a901-7a207c69001e" providerId="ADAL" clId="{91936ED0-49EB-451A-9E95-2C265D41064C}" dt="2024-05-30T18:29:53.135" v="425" actId="1076"/>
          <ac:spMkLst>
            <pc:docMk/>
            <pc:sldMk cId="2678317745" sldId="295"/>
            <ac:spMk id="69" creationId="{4F777F00-28FE-AB14-F94B-2C14AD3F743D}"/>
          </ac:spMkLst>
        </pc:spChg>
        <pc:spChg chg="add mod">
          <ac:chgData name="Earley, Eric" userId="d679a3cd-f007-45f5-a901-7a207c69001e" providerId="ADAL" clId="{91936ED0-49EB-451A-9E95-2C265D41064C}" dt="2024-05-30T18:30:54.182" v="463" actId="207"/>
          <ac:spMkLst>
            <pc:docMk/>
            <pc:sldMk cId="2678317745" sldId="295"/>
            <ac:spMk id="76" creationId="{50DC9FD5-2FCB-2B97-238A-D5D7EE176C07}"/>
          </ac:spMkLst>
        </pc:spChg>
        <pc:spChg chg="add mod">
          <ac:chgData name="Earley, Eric" userId="d679a3cd-f007-45f5-a901-7a207c69001e" providerId="ADAL" clId="{91936ED0-49EB-451A-9E95-2C265D41064C}" dt="2024-06-06T13:28:40.678" v="547" actId="207"/>
          <ac:spMkLst>
            <pc:docMk/>
            <pc:sldMk cId="2678317745" sldId="295"/>
            <ac:spMk id="79" creationId="{C46768ED-5CF8-6F0D-6C77-629FE7B1BB9D}"/>
          </ac:spMkLst>
        </pc:spChg>
        <pc:spChg chg="add mod">
          <ac:chgData name="Earley, Eric" userId="d679a3cd-f007-45f5-a901-7a207c69001e" providerId="ADAL" clId="{91936ED0-49EB-451A-9E95-2C265D41064C}" dt="2024-05-30T18:33:19.223" v="533" actId="207"/>
          <ac:spMkLst>
            <pc:docMk/>
            <pc:sldMk cId="2678317745" sldId="295"/>
            <ac:spMk id="82" creationId="{807C6B14-6497-2F10-7DB8-852105CA7C4E}"/>
          </ac:spMkLst>
        </pc:spChg>
        <pc:grpChg chg="add mod">
          <ac:chgData name="Earley, Eric" userId="d679a3cd-f007-45f5-a901-7a207c69001e" providerId="ADAL" clId="{91936ED0-49EB-451A-9E95-2C265D41064C}" dt="2024-05-30T17:31:30.679" v="211" actId="164"/>
          <ac:grpSpMkLst>
            <pc:docMk/>
            <pc:sldMk cId="2678317745" sldId="295"/>
            <ac:grpSpMk id="46" creationId="{6A4C6972-095C-65B0-38CC-8C5D5ED4950E}"/>
          </ac:grpSpMkLst>
        </pc:grpChg>
        <pc:grpChg chg="add del mod">
          <ac:chgData name="Earley, Eric" userId="d679a3cd-f007-45f5-a901-7a207c69001e" providerId="ADAL" clId="{91936ED0-49EB-451A-9E95-2C265D41064C}" dt="2024-05-30T18:20:39.600" v="243" actId="165"/>
          <ac:grpSpMkLst>
            <pc:docMk/>
            <pc:sldMk cId="2678317745" sldId="295"/>
            <ac:grpSpMk id="47" creationId="{E42E16CC-4479-F3B4-6E89-35C4D688F276}"/>
          </ac:grpSpMkLst>
        </pc:grpChg>
        <pc:picChg chg="add del">
          <ac:chgData name="Earley, Eric" userId="d679a3cd-f007-45f5-a901-7a207c69001e" providerId="ADAL" clId="{91936ED0-49EB-451A-9E95-2C265D41064C}" dt="2024-05-30T17:13:40.928" v="5" actId="478"/>
          <ac:picMkLst>
            <pc:docMk/>
            <pc:sldMk cId="2678317745" sldId="295"/>
            <ac:picMk id="5" creationId="{BD08502A-315F-9057-C71E-5FC387DF8B2C}"/>
          </ac:picMkLst>
        </pc:picChg>
        <pc:picChg chg="add del mod topLvl">
          <ac:chgData name="Earley, Eric" userId="d679a3cd-f007-45f5-a901-7a207c69001e" providerId="ADAL" clId="{91936ED0-49EB-451A-9E95-2C265D41064C}" dt="2024-05-30T18:20:41.747" v="244" actId="478"/>
          <ac:picMkLst>
            <pc:docMk/>
            <pc:sldMk cId="2678317745" sldId="295"/>
            <ac:picMk id="7" creationId="{2B7450C9-C4C0-26D1-5A5F-2A4739A5BE97}"/>
          </ac:picMkLst>
        </pc:picChg>
        <pc:picChg chg="add mod ord">
          <ac:chgData name="Earley, Eric" userId="d679a3cd-f007-45f5-a901-7a207c69001e" providerId="ADAL" clId="{91936ED0-49EB-451A-9E95-2C265D41064C}" dt="2024-05-30T18:33:46.156" v="537" actId="1076"/>
          <ac:picMkLst>
            <pc:docMk/>
            <pc:sldMk cId="2678317745" sldId="295"/>
            <ac:picMk id="44" creationId="{1AD32042-6D97-60E1-5F26-02F635E1BED0}"/>
          </ac:picMkLst>
        </pc:picChg>
        <pc:picChg chg="add mod ord">
          <ac:chgData name="Earley, Eric" userId="d679a3cd-f007-45f5-a901-7a207c69001e" providerId="ADAL" clId="{91936ED0-49EB-451A-9E95-2C265D41064C}" dt="2024-05-30T18:20:49.036" v="247" actId="1076"/>
          <ac:picMkLst>
            <pc:docMk/>
            <pc:sldMk cId="2678317745" sldId="295"/>
            <ac:picMk id="52" creationId="{AA2DD3AC-B9C4-9B73-4382-ADF44E71C180}"/>
          </ac:picMkLst>
        </pc:picChg>
        <pc:cxnChg chg="add mod topLvl">
          <ac:chgData name="Earley, Eric" userId="d679a3cd-f007-45f5-a901-7a207c69001e" providerId="ADAL" clId="{91936ED0-49EB-451A-9E95-2C265D41064C}" dt="2024-05-30T18:28:59.594" v="387" actId="14100"/>
          <ac:cxnSpMkLst>
            <pc:docMk/>
            <pc:sldMk cId="2678317745" sldId="295"/>
            <ac:cxnSpMk id="10" creationId="{FEA722AB-4E99-D659-1422-43E5B9FDBA09}"/>
          </ac:cxnSpMkLst>
        </pc:cxnChg>
        <pc:cxnChg chg="add mod topLvl">
          <ac:chgData name="Earley, Eric" userId="d679a3cd-f007-45f5-a901-7a207c69001e" providerId="ADAL" clId="{91936ED0-49EB-451A-9E95-2C265D41064C}" dt="2024-05-30T18:22:16.636" v="275" actId="14100"/>
          <ac:cxnSpMkLst>
            <pc:docMk/>
            <pc:sldMk cId="2678317745" sldId="295"/>
            <ac:cxnSpMk id="12" creationId="{01415D34-EB38-C017-2C99-CFE56013575E}"/>
          </ac:cxnSpMkLst>
        </pc:cxnChg>
        <pc:cxnChg chg="add mod topLvl">
          <ac:chgData name="Earley, Eric" userId="d679a3cd-f007-45f5-a901-7a207c69001e" providerId="ADAL" clId="{91936ED0-49EB-451A-9E95-2C265D41064C}" dt="2024-05-30T18:23:29.588" v="311" actId="14100"/>
          <ac:cxnSpMkLst>
            <pc:docMk/>
            <pc:sldMk cId="2678317745" sldId="295"/>
            <ac:cxnSpMk id="15" creationId="{A563EEF7-B928-99BB-8A89-26B54C5813E9}"/>
          </ac:cxnSpMkLst>
        </pc:cxnChg>
        <pc:cxnChg chg="add mod topLvl">
          <ac:chgData name="Earley, Eric" userId="d679a3cd-f007-45f5-a901-7a207c69001e" providerId="ADAL" clId="{91936ED0-49EB-451A-9E95-2C265D41064C}" dt="2024-05-30T18:23:19.410" v="308" actId="14100"/>
          <ac:cxnSpMkLst>
            <pc:docMk/>
            <pc:sldMk cId="2678317745" sldId="295"/>
            <ac:cxnSpMk id="18" creationId="{E3AA46F1-73A6-4C0C-9B70-F85D5F6A424C}"/>
          </ac:cxnSpMkLst>
        </pc:cxnChg>
        <pc:cxnChg chg="add mod topLvl">
          <ac:chgData name="Earley, Eric" userId="d679a3cd-f007-45f5-a901-7a207c69001e" providerId="ADAL" clId="{91936ED0-49EB-451A-9E95-2C265D41064C}" dt="2024-05-30T18:22:48.690" v="288" actId="1036"/>
          <ac:cxnSpMkLst>
            <pc:docMk/>
            <pc:sldMk cId="2678317745" sldId="295"/>
            <ac:cxnSpMk id="21" creationId="{C1A548D1-08F1-3531-3831-E534D953BA54}"/>
          </ac:cxnSpMkLst>
        </pc:cxnChg>
        <pc:cxnChg chg="add mod topLvl">
          <ac:chgData name="Earley, Eric" userId="d679a3cd-f007-45f5-a901-7a207c69001e" providerId="ADAL" clId="{91936ED0-49EB-451A-9E95-2C265D41064C}" dt="2024-05-30T18:21:32.333" v="253" actId="14100"/>
          <ac:cxnSpMkLst>
            <pc:docMk/>
            <pc:sldMk cId="2678317745" sldId="295"/>
            <ac:cxnSpMk id="25" creationId="{7FA8ECA9-87A0-90C2-A9B4-39D7088370E2}"/>
          </ac:cxnSpMkLst>
        </pc:cxnChg>
        <pc:cxnChg chg="add mod topLvl">
          <ac:chgData name="Earley, Eric" userId="d679a3cd-f007-45f5-a901-7a207c69001e" providerId="ADAL" clId="{91936ED0-49EB-451A-9E95-2C265D41064C}" dt="2024-05-30T18:24:56.852" v="327" actId="14100"/>
          <ac:cxnSpMkLst>
            <pc:docMk/>
            <pc:sldMk cId="2678317745" sldId="295"/>
            <ac:cxnSpMk id="28" creationId="{2C1A6896-A108-AB84-4893-7B88CC96FBB1}"/>
          </ac:cxnSpMkLst>
        </pc:cxnChg>
        <pc:cxnChg chg="add mod topLvl">
          <ac:chgData name="Earley, Eric" userId="d679a3cd-f007-45f5-a901-7a207c69001e" providerId="ADAL" clId="{91936ED0-49EB-451A-9E95-2C265D41064C}" dt="2024-05-30T18:21:47.236" v="269" actId="14100"/>
          <ac:cxnSpMkLst>
            <pc:docMk/>
            <pc:sldMk cId="2678317745" sldId="295"/>
            <ac:cxnSpMk id="31" creationId="{B7CCC10C-4992-04B9-4839-FB87995B38C7}"/>
          </ac:cxnSpMkLst>
        </pc:cxnChg>
        <pc:cxnChg chg="add mod topLvl">
          <ac:chgData name="Earley, Eric" userId="d679a3cd-f007-45f5-a901-7a207c69001e" providerId="ADAL" clId="{91936ED0-49EB-451A-9E95-2C265D41064C}" dt="2024-05-30T18:22:02.298" v="272" actId="14100"/>
          <ac:cxnSpMkLst>
            <pc:docMk/>
            <pc:sldMk cId="2678317745" sldId="295"/>
            <ac:cxnSpMk id="35" creationId="{BC71C790-D668-6103-EE0E-D1C2AF5F908B}"/>
          </ac:cxnSpMkLst>
        </pc:cxnChg>
        <pc:cxnChg chg="add mod topLvl">
          <ac:chgData name="Earley, Eric" userId="d679a3cd-f007-45f5-a901-7a207c69001e" providerId="ADAL" clId="{91936ED0-49EB-451A-9E95-2C265D41064C}" dt="2024-05-30T18:22:29.649" v="278" actId="14100"/>
          <ac:cxnSpMkLst>
            <pc:docMk/>
            <pc:sldMk cId="2678317745" sldId="295"/>
            <ac:cxnSpMk id="41" creationId="{A4A55C6C-8FFF-1E7B-9A6A-E93ABDA1ADC0}"/>
          </ac:cxnSpMkLst>
        </pc:cxnChg>
        <pc:cxnChg chg="add mod">
          <ac:chgData name="Earley, Eric" userId="d679a3cd-f007-45f5-a901-7a207c69001e" providerId="ADAL" clId="{91936ED0-49EB-451A-9E95-2C265D41064C}" dt="2024-05-30T18:25:23.310" v="333" actId="1036"/>
          <ac:cxnSpMkLst>
            <pc:docMk/>
            <pc:sldMk cId="2678317745" sldId="295"/>
            <ac:cxnSpMk id="49" creationId="{B7593941-A4E8-957F-522C-5DA6FBF5E158}"/>
          </ac:cxnSpMkLst>
        </pc:cxnChg>
        <pc:cxnChg chg="add mod">
          <ac:chgData name="Earley, Eric" userId="d679a3cd-f007-45f5-a901-7a207c69001e" providerId="ADAL" clId="{91936ED0-49EB-451A-9E95-2C265D41064C}" dt="2024-05-30T18:29:56.121" v="426" actId="14100"/>
          <ac:cxnSpMkLst>
            <pc:docMk/>
            <pc:sldMk cId="2678317745" sldId="295"/>
            <ac:cxnSpMk id="70" creationId="{58A64843-9237-23F8-C1E1-1A34C9934939}"/>
          </ac:cxnSpMkLst>
        </pc:cxnChg>
        <pc:cxnChg chg="add mod">
          <ac:chgData name="Earley, Eric" userId="d679a3cd-f007-45f5-a901-7a207c69001e" providerId="ADAL" clId="{91936ED0-49EB-451A-9E95-2C265D41064C}" dt="2024-05-30T18:30:10.130" v="430" actId="14100"/>
          <ac:cxnSpMkLst>
            <pc:docMk/>
            <pc:sldMk cId="2678317745" sldId="295"/>
            <ac:cxnSpMk id="73" creationId="{9E00284F-E897-A3AD-90E8-485317E8B829}"/>
          </ac:cxnSpMkLst>
        </pc:cxnChg>
        <pc:cxnChg chg="add mod">
          <ac:chgData name="Earley, Eric" userId="d679a3cd-f007-45f5-a901-7a207c69001e" providerId="ADAL" clId="{91936ED0-49EB-451A-9E95-2C265D41064C}" dt="2024-05-30T18:30:52.408" v="462" actId="14100"/>
          <ac:cxnSpMkLst>
            <pc:docMk/>
            <pc:sldMk cId="2678317745" sldId="295"/>
            <ac:cxnSpMk id="77" creationId="{B78716E3-E04E-DB9A-64B5-365E5A30464D}"/>
          </ac:cxnSpMkLst>
        </pc:cxnChg>
        <pc:cxnChg chg="add mod">
          <ac:chgData name="Earley, Eric" userId="d679a3cd-f007-45f5-a901-7a207c69001e" providerId="ADAL" clId="{91936ED0-49EB-451A-9E95-2C265D41064C}" dt="2024-05-30T18:31:41.109" v="499" actId="14100"/>
          <ac:cxnSpMkLst>
            <pc:docMk/>
            <pc:sldMk cId="2678317745" sldId="295"/>
            <ac:cxnSpMk id="80" creationId="{02F80720-B144-8DAF-D8F0-053422BF963C}"/>
          </ac:cxnSpMkLst>
        </pc:cxnChg>
        <pc:cxnChg chg="add mod">
          <ac:chgData name="Earley, Eric" userId="d679a3cd-f007-45f5-a901-7a207c69001e" providerId="ADAL" clId="{91936ED0-49EB-451A-9E95-2C265D41064C}" dt="2024-05-30T18:33:27.802" v="536" actId="14100"/>
          <ac:cxnSpMkLst>
            <pc:docMk/>
            <pc:sldMk cId="2678317745" sldId="295"/>
            <ac:cxnSpMk id="83" creationId="{0530A576-1E9D-2317-631F-044D06211132}"/>
          </ac:cxnSpMkLst>
        </pc:cxnChg>
      </pc:sldChg>
      <pc:sldChg chg="addSp delSp modSp new mod">
        <pc:chgData name="Earley, Eric" userId="d679a3cd-f007-45f5-a901-7a207c69001e" providerId="ADAL" clId="{91936ED0-49EB-451A-9E95-2C265D41064C}" dt="2024-06-06T15:03:10.986" v="1153" actId="2165"/>
        <pc:sldMkLst>
          <pc:docMk/>
          <pc:sldMk cId="3142494345" sldId="297"/>
        </pc:sldMkLst>
        <pc:spChg chg="del">
          <ac:chgData name="Earley, Eric" userId="d679a3cd-f007-45f5-a901-7a207c69001e" providerId="ADAL" clId="{91936ED0-49EB-451A-9E95-2C265D41064C}" dt="2024-06-06T13:27:36.725" v="540" actId="478"/>
          <ac:spMkLst>
            <pc:docMk/>
            <pc:sldMk cId="3142494345" sldId="297"/>
            <ac:spMk id="2" creationId="{3495FECA-C594-1617-E141-62BAB269ED6B}"/>
          </ac:spMkLst>
        </pc:spChg>
        <pc:spChg chg="del">
          <ac:chgData name="Earley, Eric" userId="d679a3cd-f007-45f5-a901-7a207c69001e" providerId="ADAL" clId="{91936ED0-49EB-451A-9E95-2C265D41064C}" dt="2024-06-06T13:27:36.177" v="539" actId="478"/>
          <ac:spMkLst>
            <pc:docMk/>
            <pc:sldMk cId="3142494345" sldId="297"/>
            <ac:spMk id="3" creationId="{2AF4FAC2-79BD-7708-D740-0A7395AFC0B1}"/>
          </ac:spMkLst>
        </pc:spChg>
        <pc:graphicFrameChg chg="add mod modGraphic">
          <ac:chgData name="Earley, Eric" userId="d679a3cd-f007-45f5-a901-7a207c69001e" providerId="ADAL" clId="{91936ED0-49EB-451A-9E95-2C265D41064C}" dt="2024-06-06T15:03:10.986" v="1153" actId="2165"/>
          <ac:graphicFrameMkLst>
            <pc:docMk/>
            <pc:sldMk cId="3142494345" sldId="297"/>
            <ac:graphicFrameMk id="4" creationId="{B4647C6F-A973-8566-ED03-244AA065A27F}"/>
          </ac:graphicFrameMkLst>
        </pc:graphicFrameChg>
        <pc:graphicFrameChg chg="add mod modGraphic">
          <ac:chgData name="Earley, Eric" userId="d679a3cd-f007-45f5-a901-7a207c69001e" providerId="ADAL" clId="{91936ED0-49EB-451A-9E95-2C265D41064C}" dt="2024-06-06T15:01:25.700" v="1137" actId="20577"/>
          <ac:graphicFrameMkLst>
            <pc:docMk/>
            <pc:sldMk cId="3142494345" sldId="297"/>
            <ac:graphicFrameMk id="5" creationId="{5F1133DD-387B-8B69-3D1A-27D48412982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2FD41-8599-441D-BF2D-C702B72E163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D6E57-8D94-4B48-A9D3-9DC89EA18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1708E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2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1708E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1708E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1708E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1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483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5134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AB0D22-AC30-4DCD-886B-59422CDF469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CRIED Centers for Research in Emerging Infectious Diseases">
            <a:extLst>
              <a:ext uri="{FF2B5EF4-FFF2-40B4-BE49-F238E27FC236}">
                <a16:creationId xmlns:a16="http://schemas.microsoft.com/office/drawing/2014/main" id="{9D860A76-0702-604C-B320-3453F58559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98" y="6138672"/>
            <a:ext cx="2157983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344D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991C-F3DC-5E42-B183-FAA1EED79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CREID Social Network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FCA60-9795-D34A-B287-553CF8F1D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Eric J. Earley, PhD</a:t>
            </a:r>
          </a:p>
          <a:p>
            <a:r>
              <a:rPr lang="en-US"/>
              <a:t>Greg Sempowski, PhD</a:t>
            </a:r>
          </a:p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07709B-7D76-E1DF-D1BB-3ADD4D644FBB}"/>
              </a:ext>
            </a:extLst>
          </p:cNvPr>
          <p:cNvSpPr txBox="1">
            <a:spLocks/>
          </p:cNvSpPr>
          <p:nvPr/>
        </p:nvSpPr>
        <p:spPr>
          <a:xfrm>
            <a:off x="10393188" y="6292145"/>
            <a:ext cx="1699111" cy="43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170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351344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96AB89-7543-5A64-758B-8B091FF5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56412"/>
            <a:ext cx="6154429" cy="600158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B347FD-160D-8359-346E-E87DEF360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32263"/>
              </p:ext>
            </p:extLst>
          </p:nvPr>
        </p:nvGraphicFramePr>
        <p:xfrm>
          <a:off x="6090407" y="1306688"/>
          <a:ext cx="5582305" cy="175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93949">
                  <a:extLst>
                    <a:ext uri="{9D8B030D-6E8A-4147-A177-3AD203B41FA5}">
                      <a16:colId xmlns:a16="http://schemas.microsoft.com/office/drawing/2014/main" val="863459902"/>
                    </a:ext>
                  </a:extLst>
                </a:gridCol>
                <a:gridCol w="2788356">
                  <a:extLst>
                    <a:ext uri="{9D8B030D-6E8A-4147-A177-3AD203B41FA5}">
                      <a16:colId xmlns:a16="http://schemas.microsoft.com/office/drawing/2014/main" val="305754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8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Global transitivity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0.015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5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1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Degree centralization (0...1)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0.07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731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EA8A9E0-9654-86C2-BFA7-90635B63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895" y="3102524"/>
            <a:ext cx="7012593" cy="10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8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B347FD-160D-8359-346E-E87DEF360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05708"/>
              </p:ext>
            </p:extLst>
          </p:nvPr>
        </p:nvGraphicFramePr>
        <p:xfrm>
          <a:off x="6098796" y="1306688"/>
          <a:ext cx="557391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5560">
                  <a:extLst>
                    <a:ext uri="{9D8B030D-6E8A-4147-A177-3AD203B41FA5}">
                      <a16:colId xmlns:a16="http://schemas.microsoft.com/office/drawing/2014/main" val="863459902"/>
                    </a:ext>
                  </a:extLst>
                </a:gridCol>
                <a:gridCol w="2788356">
                  <a:extLst>
                    <a:ext uri="{9D8B030D-6E8A-4147-A177-3AD203B41FA5}">
                      <a16:colId xmlns:a16="http://schemas.microsoft.com/office/drawing/2014/main" val="305754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No. of “communities”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Modularity (-1..1)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193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5833C2-D194-A084-C34C-DB36BBB2931C}"/>
              </a:ext>
            </a:extLst>
          </p:cNvPr>
          <p:cNvSpPr txBox="1"/>
          <p:nvPr/>
        </p:nvSpPr>
        <p:spPr>
          <a:xfrm>
            <a:off x="6096000" y="829143"/>
            <a:ext cx="557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Measures of modularity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FFA0D-FA07-598D-C23A-59A3B935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93441"/>
            <a:ext cx="5953956" cy="5871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63D24E-AD0B-43A6-BFDC-530494F1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88" y="5449776"/>
            <a:ext cx="8218311" cy="10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9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3FFA0D-FA07-598D-C23A-59A3B935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785"/>
            <a:ext cx="5953956" cy="5944430"/>
          </a:xfrm>
          <a:prstGeom prst="rect">
            <a:avLst/>
          </a:prstGeom>
        </p:spPr>
      </p:pic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6EF04D5-755F-8D1F-A811-E527048A3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92695"/>
              </p:ext>
            </p:extLst>
          </p:nvPr>
        </p:nvGraphicFramePr>
        <p:xfrm>
          <a:off x="6098796" y="2516101"/>
          <a:ext cx="557391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5560">
                  <a:extLst>
                    <a:ext uri="{9D8B030D-6E8A-4147-A177-3AD203B41FA5}">
                      <a16:colId xmlns:a16="http://schemas.microsoft.com/office/drawing/2014/main" val="863459902"/>
                    </a:ext>
                  </a:extLst>
                </a:gridCol>
                <a:gridCol w="2788356">
                  <a:extLst>
                    <a:ext uri="{9D8B030D-6E8A-4147-A177-3AD203B41FA5}">
                      <a16:colId xmlns:a16="http://schemas.microsoft.com/office/drawing/2014/main" val="305754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No. of “communities”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Modularity (-1..1)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193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4CABFD-C60E-5809-5895-9CA06D877A42}"/>
              </a:ext>
            </a:extLst>
          </p:cNvPr>
          <p:cNvSpPr txBox="1"/>
          <p:nvPr/>
        </p:nvSpPr>
        <p:spPr>
          <a:xfrm>
            <a:off x="6096000" y="2038556"/>
            <a:ext cx="557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Measures of modularity</a:t>
            </a:r>
          </a:p>
        </p:txBody>
      </p:sp>
    </p:spTree>
    <p:extLst>
      <p:ext uri="{BB962C8B-B14F-4D97-AF65-F5344CB8AC3E}">
        <p14:creationId xmlns:p14="http://schemas.microsoft.com/office/powerpoint/2010/main" val="418716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96AB89-7543-5A64-758B-8B091FF5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890" y="221827"/>
            <a:ext cx="5612736" cy="56029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46E097-8A96-6CE4-A4F9-104A4893D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24" y="2094506"/>
            <a:ext cx="252447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3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B347FD-160D-8359-346E-E87DEF36070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306688"/>
          <a:ext cx="557671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8356">
                  <a:extLst>
                    <a:ext uri="{9D8B030D-6E8A-4147-A177-3AD203B41FA5}">
                      <a16:colId xmlns:a16="http://schemas.microsoft.com/office/drawing/2014/main" val="863459902"/>
                    </a:ext>
                  </a:extLst>
                </a:gridCol>
                <a:gridCol w="2788356">
                  <a:extLst>
                    <a:ext uri="{9D8B030D-6E8A-4147-A177-3AD203B41FA5}">
                      <a16:colId xmlns:a16="http://schemas.microsoft.com/office/drawing/2014/main" val="305754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No. of “communities”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57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5833C2-D194-A084-C34C-DB36BBB2931C}"/>
              </a:ext>
            </a:extLst>
          </p:cNvPr>
          <p:cNvSpPr txBox="1"/>
          <p:nvPr/>
        </p:nvSpPr>
        <p:spPr>
          <a:xfrm>
            <a:off x="6096000" y="829143"/>
            <a:ext cx="557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Measures of modularity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47792-6DFA-5848-30EF-1576C8FB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8" y="1811496"/>
            <a:ext cx="10762790" cy="392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8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CB9B0-107A-3906-2F0E-C53349AE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959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CC6B5-1DBD-F2E9-DC68-A8BD3920F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624" y="123738"/>
            <a:ext cx="252447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5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71FA856-5A8A-B362-3541-C4F4DBAB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87" y="356759"/>
            <a:ext cx="6811326" cy="614448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7D61F8-437D-A026-F5C7-87D614988B0D}"/>
              </a:ext>
            </a:extLst>
          </p:cNvPr>
          <p:cNvCxnSpPr/>
          <p:nvPr/>
        </p:nvCxnSpPr>
        <p:spPr>
          <a:xfrm flipV="1">
            <a:off x="2095500" y="3305175"/>
            <a:ext cx="2066925" cy="981075"/>
          </a:xfrm>
          <a:prstGeom prst="line">
            <a:avLst/>
          </a:prstGeom>
          <a:ln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8AD6F5-B369-10CC-22CF-2EE6D3ECACBC}"/>
              </a:ext>
            </a:extLst>
          </p:cNvPr>
          <p:cNvSpPr txBox="1"/>
          <p:nvPr/>
        </p:nvSpPr>
        <p:spPr>
          <a:xfrm>
            <a:off x="3653410" y="3398452"/>
            <a:ext cx="131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CREID CC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32E92A-EDB7-5D06-FDD5-FDD386C5A13E}"/>
              </a:ext>
            </a:extLst>
          </p:cNvPr>
          <p:cNvSpPr txBox="1"/>
          <p:nvPr/>
        </p:nvSpPr>
        <p:spPr>
          <a:xfrm>
            <a:off x="994886" y="1134118"/>
            <a:ext cx="11006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UWARN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B584EF-4F5D-4D1D-914C-0EB3C1F8D552}"/>
              </a:ext>
            </a:extLst>
          </p:cNvPr>
          <p:cNvSpPr txBox="1"/>
          <p:nvPr/>
        </p:nvSpPr>
        <p:spPr>
          <a:xfrm>
            <a:off x="962221" y="5198118"/>
            <a:ext cx="12608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A2CARES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0D5E17-1AAF-5D98-E334-381BC4AB0B84}"/>
              </a:ext>
            </a:extLst>
          </p:cNvPr>
          <p:cNvSpPr txBox="1"/>
          <p:nvPr/>
        </p:nvSpPr>
        <p:spPr>
          <a:xfrm>
            <a:off x="5708212" y="5586032"/>
            <a:ext cx="16663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CREATE-NEO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8BC265-1E1F-8C34-A982-1592F104C5DC}"/>
              </a:ext>
            </a:extLst>
          </p:cNvPr>
          <p:cNvSpPr txBox="1"/>
          <p:nvPr/>
        </p:nvSpPr>
        <p:spPr>
          <a:xfrm>
            <a:off x="4783848" y="229818"/>
            <a:ext cx="131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EpiCenter</a:t>
            </a:r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6DC278-9B70-7257-BD5B-1AE8F3F6970F}"/>
              </a:ext>
            </a:extLst>
          </p:cNvPr>
          <p:cNvGrpSpPr/>
          <p:nvPr/>
        </p:nvGrpSpPr>
        <p:grpSpPr>
          <a:xfrm>
            <a:off x="8875750" y="4125387"/>
            <a:ext cx="3506957" cy="2514793"/>
            <a:chOff x="8343021" y="2579619"/>
            <a:chExt cx="3506957" cy="251479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3BD423-19BE-C5BD-99F3-8E5351159D1C}"/>
                </a:ext>
              </a:extLst>
            </p:cNvPr>
            <p:cNvSpPr/>
            <p:nvPr/>
          </p:nvSpPr>
          <p:spPr>
            <a:xfrm>
              <a:off x="8343021" y="2631120"/>
              <a:ext cx="266330" cy="266330"/>
            </a:xfrm>
            <a:prstGeom prst="ellipse">
              <a:avLst/>
            </a:prstGeom>
            <a:solidFill>
              <a:srgbClr val="1E9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15D0C4-5155-9FD9-3461-BADFB47B174A}"/>
                </a:ext>
              </a:extLst>
            </p:cNvPr>
            <p:cNvSpPr/>
            <p:nvPr/>
          </p:nvSpPr>
          <p:spPr>
            <a:xfrm>
              <a:off x="8343021" y="2980087"/>
              <a:ext cx="266330" cy="266330"/>
            </a:xfrm>
            <a:prstGeom prst="ellipse">
              <a:avLst/>
            </a:prstGeom>
            <a:solidFill>
              <a:srgbClr val="FFA5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rgbClr val="FFA500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3B620E4-F4D9-248C-B84D-39485A91A160}"/>
                </a:ext>
              </a:extLst>
            </p:cNvPr>
            <p:cNvSpPr/>
            <p:nvPr/>
          </p:nvSpPr>
          <p:spPr>
            <a:xfrm>
              <a:off x="8343021" y="3329054"/>
              <a:ext cx="266330" cy="266330"/>
            </a:xfrm>
            <a:prstGeom prst="ellipse">
              <a:avLst/>
            </a:prstGeom>
            <a:solidFill>
              <a:srgbClr val="8B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02389E8-6E0B-7737-CC88-132B23E2BCD9}"/>
                </a:ext>
              </a:extLst>
            </p:cNvPr>
            <p:cNvSpPr/>
            <p:nvPr/>
          </p:nvSpPr>
          <p:spPr>
            <a:xfrm>
              <a:off x="8343021" y="3685938"/>
              <a:ext cx="266330" cy="2663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9A2EDF-09EA-C6D9-0F3B-1E6CAD1749D5}"/>
                </a:ext>
              </a:extLst>
            </p:cNvPr>
            <p:cNvSpPr/>
            <p:nvPr/>
          </p:nvSpPr>
          <p:spPr>
            <a:xfrm>
              <a:off x="8343021" y="4042822"/>
              <a:ext cx="266330" cy="266330"/>
            </a:xfrm>
            <a:prstGeom prst="ellipse">
              <a:avLst/>
            </a:prstGeom>
            <a:solidFill>
              <a:srgbClr val="FF69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E5FEDA-A917-F916-472F-A74CEB4C6CEA}"/>
                </a:ext>
              </a:extLst>
            </p:cNvPr>
            <p:cNvSpPr/>
            <p:nvPr/>
          </p:nvSpPr>
          <p:spPr>
            <a:xfrm>
              <a:off x="8343021" y="4399706"/>
              <a:ext cx="266330" cy="266330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2C2006-3154-D51E-4D90-2D7EF8FF45FC}"/>
                </a:ext>
              </a:extLst>
            </p:cNvPr>
            <p:cNvSpPr txBox="1"/>
            <p:nvPr/>
          </p:nvSpPr>
          <p:spPr>
            <a:xfrm>
              <a:off x="8609350" y="2579619"/>
              <a:ext cx="32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Academic/Research Institute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C83EC-F486-6BC7-CC81-2E0E18F3A991}"/>
                </a:ext>
              </a:extLst>
            </p:cNvPr>
            <p:cNvSpPr txBox="1"/>
            <p:nvPr/>
          </p:nvSpPr>
          <p:spPr>
            <a:xfrm>
              <a:off x="8609350" y="2905419"/>
              <a:ext cx="32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Local Government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F33E95-B265-B253-F4EF-7034B7837F7D}"/>
                </a:ext>
              </a:extLst>
            </p:cNvPr>
            <p:cNvSpPr txBox="1"/>
            <p:nvPr/>
          </p:nvSpPr>
          <p:spPr>
            <a:xfrm>
              <a:off x="8609350" y="3289454"/>
              <a:ext cx="32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NGO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7C540E-69C8-4678-2EC6-D6DDF52487A5}"/>
                </a:ext>
              </a:extLst>
            </p:cNvPr>
            <p:cNvSpPr txBox="1"/>
            <p:nvPr/>
          </p:nvSpPr>
          <p:spPr>
            <a:xfrm>
              <a:off x="8609350" y="3634984"/>
              <a:ext cx="32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Private Sector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00CE8A-5496-4477-6F0E-EB63CBC69172}"/>
                </a:ext>
              </a:extLst>
            </p:cNvPr>
            <p:cNvSpPr txBox="1"/>
            <p:nvPr/>
          </p:nvSpPr>
          <p:spPr>
            <a:xfrm>
              <a:off x="8609350" y="3985097"/>
              <a:ext cx="32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CREID Field Site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702B5E-12DB-0102-38DD-50BCCBDDBDA1}"/>
                </a:ext>
              </a:extLst>
            </p:cNvPr>
            <p:cNvSpPr txBox="1"/>
            <p:nvPr/>
          </p:nvSpPr>
          <p:spPr>
            <a:xfrm>
              <a:off x="8609350" y="4355748"/>
              <a:ext cx="32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Professional Association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20CB67-B95B-6096-0483-7A900A3AA6D8}"/>
                </a:ext>
              </a:extLst>
            </p:cNvPr>
            <p:cNvSpPr/>
            <p:nvPr/>
          </p:nvSpPr>
          <p:spPr>
            <a:xfrm>
              <a:off x="8343021" y="4769038"/>
              <a:ext cx="266330" cy="2663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56621C-4DE9-187E-081C-8A6BB84BC072}"/>
                </a:ext>
              </a:extLst>
            </p:cNvPr>
            <p:cNvSpPr txBox="1"/>
            <p:nvPr/>
          </p:nvSpPr>
          <p:spPr>
            <a:xfrm>
              <a:off x="8609350" y="4725080"/>
              <a:ext cx="3240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 &amp; Foreign Gov’t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34ACD03-74B3-1E0C-5FC9-33D5DBB152AF}"/>
              </a:ext>
            </a:extLst>
          </p:cNvPr>
          <p:cNvSpPr txBox="1"/>
          <p:nvPr/>
        </p:nvSpPr>
        <p:spPr>
          <a:xfrm>
            <a:off x="1974964" y="5694391"/>
            <a:ext cx="16663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WARN-ID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A771DB-BB29-7CDA-D75B-9DA54DB95771}"/>
              </a:ext>
            </a:extLst>
          </p:cNvPr>
          <p:cNvSpPr txBox="1"/>
          <p:nvPr/>
        </p:nvSpPr>
        <p:spPr>
          <a:xfrm>
            <a:off x="6239554" y="4042822"/>
            <a:ext cx="131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PICREID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A08077-0465-15C0-DF08-85114845EAD5}"/>
              </a:ext>
            </a:extLst>
          </p:cNvPr>
          <p:cNvSpPr txBox="1"/>
          <p:nvPr/>
        </p:nvSpPr>
        <p:spPr>
          <a:xfrm>
            <a:off x="6239554" y="1180049"/>
            <a:ext cx="1805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CREID-ECA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28BE11-D7BE-37F6-DE03-E5D6D81455CE}"/>
              </a:ext>
            </a:extLst>
          </p:cNvPr>
          <p:cNvSpPr txBox="1"/>
          <p:nvPr/>
        </p:nvSpPr>
        <p:spPr>
          <a:xfrm>
            <a:off x="4400550" y="4289688"/>
            <a:ext cx="131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WAC-EID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7B071E-E382-ECBE-E1D7-3BEECB949D3D}"/>
              </a:ext>
            </a:extLst>
          </p:cNvPr>
          <p:cNvSpPr txBox="1"/>
          <p:nvPr/>
        </p:nvSpPr>
        <p:spPr>
          <a:xfrm>
            <a:off x="3653410" y="6258850"/>
            <a:ext cx="16663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EID-SEARCH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054C0-F2D9-81E3-04F0-ABADDA028DD9}"/>
              </a:ext>
            </a:extLst>
          </p:cNvPr>
          <p:cNvSpPr txBox="1"/>
          <p:nvPr/>
        </p:nvSpPr>
        <p:spPr>
          <a:xfrm>
            <a:off x="7216268" y="2815178"/>
            <a:ext cx="1805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CREID-ESP</a:t>
            </a:r>
          </a:p>
        </p:txBody>
      </p:sp>
    </p:spTree>
    <p:extLst>
      <p:ext uri="{BB962C8B-B14F-4D97-AF65-F5344CB8AC3E}">
        <p14:creationId xmlns:p14="http://schemas.microsoft.com/office/powerpoint/2010/main" val="185579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B8E531-E5B7-FB94-FECE-B31E775D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9" y="0"/>
            <a:ext cx="8336030" cy="605909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EC482E9-40B9-D23A-265C-CBD45301D5C0}"/>
              </a:ext>
            </a:extLst>
          </p:cNvPr>
          <p:cNvSpPr/>
          <p:nvPr/>
        </p:nvSpPr>
        <p:spPr>
          <a:xfrm>
            <a:off x="4165133" y="2214694"/>
            <a:ext cx="142612" cy="14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0EBB01-952B-D498-ED73-A2FE2431D910}"/>
              </a:ext>
            </a:extLst>
          </p:cNvPr>
          <p:cNvSpPr/>
          <p:nvPr/>
        </p:nvSpPr>
        <p:spPr>
          <a:xfrm>
            <a:off x="2295786" y="1830199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0189AA-7ABB-04F2-6A43-8EAA808E9B19}"/>
              </a:ext>
            </a:extLst>
          </p:cNvPr>
          <p:cNvSpPr/>
          <p:nvPr/>
        </p:nvSpPr>
        <p:spPr>
          <a:xfrm>
            <a:off x="5124274" y="3286388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863AB2-ACB0-15B5-8FDF-53844C59959E}"/>
              </a:ext>
            </a:extLst>
          </p:cNvPr>
          <p:cNvSpPr/>
          <p:nvPr/>
        </p:nvSpPr>
        <p:spPr>
          <a:xfrm>
            <a:off x="4236439" y="893429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85916B-6DCD-08EB-CD85-38173A2D57FD}"/>
              </a:ext>
            </a:extLst>
          </p:cNvPr>
          <p:cNvSpPr/>
          <p:nvPr/>
        </p:nvSpPr>
        <p:spPr>
          <a:xfrm>
            <a:off x="5480807" y="1901505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9A48E0-6896-AE31-B637-61D93584FDBC}"/>
              </a:ext>
            </a:extLst>
          </p:cNvPr>
          <p:cNvSpPr/>
          <p:nvPr/>
        </p:nvSpPr>
        <p:spPr>
          <a:xfrm>
            <a:off x="5052968" y="4247626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09B50F-A613-48BB-02BB-C94974AE09AE}"/>
              </a:ext>
            </a:extLst>
          </p:cNvPr>
          <p:cNvSpPr/>
          <p:nvPr/>
        </p:nvSpPr>
        <p:spPr>
          <a:xfrm>
            <a:off x="4595768" y="4415405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F4F02-5960-2603-AAEF-F34441C3C80B}"/>
              </a:ext>
            </a:extLst>
          </p:cNvPr>
          <p:cNvSpPr/>
          <p:nvPr/>
        </p:nvSpPr>
        <p:spPr>
          <a:xfrm>
            <a:off x="6096000" y="2561439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85E3E4-EB48-F251-9835-4165FC9D1832}"/>
              </a:ext>
            </a:extLst>
          </p:cNvPr>
          <p:cNvSpPr/>
          <p:nvPr/>
        </p:nvSpPr>
        <p:spPr>
          <a:xfrm>
            <a:off x="2834080" y="4159542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8A800C-0AE4-E55A-D930-73C1FE80A390}"/>
              </a:ext>
            </a:extLst>
          </p:cNvPr>
          <p:cNvSpPr/>
          <p:nvPr/>
        </p:nvSpPr>
        <p:spPr>
          <a:xfrm>
            <a:off x="5266886" y="2295787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55A2C2-B3F9-BCC2-929A-C1A60CCA4145}"/>
              </a:ext>
            </a:extLst>
          </p:cNvPr>
          <p:cNvSpPr/>
          <p:nvPr/>
        </p:nvSpPr>
        <p:spPr>
          <a:xfrm>
            <a:off x="4239233" y="3286388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2AEFDD-F755-5225-BF9C-3A6301EAB4F8}"/>
              </a:ext>
            </a:extLst>
          </p:cNvPr>
          <p:cNvSpPr/>
          <p:nvPr/>
        </p:nvSpPr>
        <p:spPr>
          <a:xfrm>
            <a:off x="8974820" y="2561439"/>
            <a:ext cx="142612" cy="14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DD5C28-7959-684B-0A00-CED67BF99020}"/>
              </a:ext>
            </a:extLst>
          </p:cNvPr>
          <p:cNvSpPr/>
          <p:nvPr/>
        </p:nvSpPr>
        <p:spPr>
          <a:xfrm>
            <a:off x="8990201" y="2886935"/>
            <a:ext cx="142612" cy="1426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F5D15-4427-8FF8-59C5-877DA6725B87}"/>
              </a:ext>
            </a:extLst>
          </p:cNvPr>
          <p:cNvSpPr txBox="1"/>
          <p:nvPr/>
        </p:nvSpPr>
        <p:spPr>
          <a:xfrm>
            <a:off x="9183151" y="2438399"/>
            <a:ext cx="13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CREID CC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149C4-93D2-3AF2-7902-510309AE3983}"/>
              </a:ext>
            </a:extLst>
          </p:cNvPr>
          <p:cNvSpPr txBox="1"/>
          <p:nvPr/>
        </p:nvSpPr>
        <p:spPr>
          <a:xfrm>
            <a:off x="9198531" y="2773575"/>
            <a:ext cx="206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Research Center</a:t>
            </a:r>
          </a:p>
        </p:txBody>
      </p:sp>
    </p:spTree>
    <p:extLst>
      <p:ext uri="{BB962C8B-B14F-4D97-AF65-F5344CB8AC3E}">
        <p14:creationId xmlns:p14="http://schemas.microsoft.com/office/powerpoint/2010/main" val="170493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6C09B1-1E2F-0D96-03C8-299058E4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3" y="402145"/>
            <a:ext cx="10194715" cy="53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5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8E51-F4CD-2157-2563-484479EC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2976-3BCB-F376-6202-3B7295BB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Sources of data:</a:t>
            </a:r>
          </a:p>
          <a:p>
            <a:pPr lvl="1"/>
            <a:r>
              <a:rPr lang="en-US"/>
              <a:t>Primary connections (RC   RS):</a:t>
            </a:r>
          </a:p>
          <a:p>
            <a:pPr lvl="2"/>
            <a:r>
              <a:rPr lang="en-US"/>
              <a:t>Institutional mapping briefs</a:t>
            </a:r>
          </a:p>
          <a:p>
            <a:pPr lvl="2"/>
            <a:r>
              <a:rPr lang="en-US"/>
              <a:t>Site capacities</a:t>
            </a:r>
          </a:p>
          <a:p>
            <a:pPr lvl="1"/>
            <a:r>
              <a:rPr lang="en-US"/>
              <a:t>Secondary connections (RS   Field site/gov’t/</a:t>
            </a:r>
            <a:r>
              <a:rPr lang="en-US" err="1"/>
              <a:t>etc</a:t>
            </a:r>
            <a:r>
              <a:rPr lang="en-US"/>
              <a:t>):</a:t>
            </a:r>
          </a:p>
          <a:p>
            <a:pPr lvl="2"/>
            <a:r>
              <a:rPr lang="en-US"/>
              <a:t>2020 Survey – Outbreak Research Response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A35A18-9741-A38B-731A-A15A2F49C4FE}"/>
              </a:ext>
            </a:extLst>
          </p:cNvPr>
          <p:cNvCxnSpPr/>
          <p:nvPr/>
        </p:nvCxnSpPr>
        <p:spPr>
          <a:xfrm>
            <a:off x="5377343" y="2525086"/>
            <a:ext cx="26844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FDC551-E5D1-DD51-D4FE-0EA83661B80B}"/>
              </a:ext>
            </a:extLst>
          </p:cNvPr>
          <p:cNvCxnSpPr/>
          <p:nvPr/>
        </p:nvCxnSpPr>
        <p:spPr>
          <a:xfrm>
            <a:off x="5827553" y="3692554"/>
            <a:ext cx="26844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39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6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27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3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AA2DD3AC-B9C4-9B73-4382-ADF44E71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20" y="1188955"/>
            <a:ext cx="4887007" cy="496321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722AB-4E99-D659-1422-43E5B9FDBA09}"/>
              </a:ext>
            </a:extLst>
          </p:cNvPr>
          <p:cNvCxnSpPr>
            <a:cxnSpLocks/>
          </p:cNvCxnSpPr>
          <p:nvPr/>
        </p:nvCxnSpPr>
        <p:spPr>
          <a:xfrm>
            <a:off x="5972629" y="1262091"/>
            <a:ext cx="847271" cy="847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EF2E0F-67F8-89F4-8CBE-374C980F719D}"/>
              </a:ext>
            </a:extLst>
          </p:cNvPr>
          <p:cNvSpPr txBox="1"/>
          <p:nvPr/>
        </p:nvSpPr>
        <p:spPr>
          <a:xfrm>
            <a:off x="9427739" y="5034606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CREATE-NEO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15D34-EB38-C017-2C99-CFE56013575E}"/>
              </a:ext>
            </a:extLst>
          </p:cNvPr>
          <p:cNvCxnSpPr>
            <a:cxnSpLocks/>
          </p:cNvCxnSpPr>
          <p:nvPr/>
        </p:nvCxnSpPr>
        <p:spPr>
          <a:xfrm flipH="1" flipV="1">
            <a:off x="9172575" y="4403674"/>
            <a:ext cx="255164" cy="766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4B30FB-CA0E-9CA0-A0AA-332C8B30B874}"/>
              </a:ext>
            </a:extLst>
          </p:cNvPr>
          <p:cNvSpPr txBox="1"/>
          <p:nvPr/>
        </p:nvSpPr>
        <p:spPr>
          <a:xfrm>
            <a:off x="3237192" y="1612004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CREID-ESP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63EEF7-B928-99BB-8A89-26B54C5813E9}"/>
              </a:ext>
            </a:extLst>
          </p:cNvPr>
          <p:cNvCxnSpPr>
            <a:cxnSpLocks/>
          </p:cNvCxnSpPr>
          <p:nvPr/>
        </p:nvCxnSpPr>
        <p:spPr>
          <a:xfrm flipH="1" flipV="1">
            <a:off x="4531615" y="1893662"/>
            <a:ext cx="868573" cy="265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5C18A2-28AD-08F2-66E9-D65AA6815D38}"/>
              </a:ext>
            </a:extLst>
          </p:cNvPr>
          <p:cNvSpPr txBox="1"/>
          <p:nvPr/>
        </p:nvSpPr>
        <p:spPr>
          <a:xfrm>
            <a:off x="3800475" y="2270829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WARN-ID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A46F1-73A6-4C0C-9B70-F85D5F6A424C}"/>
              </a:ext>
            </a:extLst>
          </p:cNvPr>
          <p:cNvCxnSpPr>
            <a:cxnSpLocks/>
          </p:cNvCxnSpPr>
          <p:nvPr/>
        </p:nvCxnSpPr>
        <p:spPr>
          <a:xfrm flipH="1" flipV="1">
            <a:off x="4885352" y="2547538"/>
            <a:ext cx="605268" cy="328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EBE90D-0B65-7EE0-D396-A82CE676988E}"/>
              </a:ext>
            </a:extLst>
          </p:cNvPr>
          <p:cNvSpPr txBox="1"/>
          <p:nvPr/>
        </p:nvSpPr>
        <p:spPr>
          <a:xfrm>
            <a:off x="3732827" y="3852554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WAC-EID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A548D1-08F1-3531-3831-E534D953BA54}"/>
              </a:ext>
            </a:extLst>
          </p:cNvPr>
          <p:cNvCxnSpPr>
            <a:cxnSpLocks/>
          </p:cNvCxnSpPr>
          <p:nvPr/>
        </p:nvCxnSpPr>
        <p:spPr>
          <a:xfrm>
            <a:off x="4895850" y="4050358"/>
            <a:ext cx="1008677" cy="1297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BC14A9-131D-7661-1CA9-A1E2D890308E}"/>
              </a:ext>
            </a:extLst>
          </p:cNvPr>
          <p:cNvSpPr txBox="1"/>
          <p:nvPr/>
        </p:nvSpPr>
        <p:spPr>
          <a:xfrm>
            <a:off x="7967299" y="801160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CREID-ECA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A8ECA9-87A0-90C2-A9B4-39D7088370E2}"/>
              </a:ext>
            </a:extLst>
          </p:cNvPr>
          <p:cNvCxnSpPr>
            <a:cxnSpLocks/>
          </p:cNvCxnSpPr>
          <p:nvPr/>
        </p:nvCxnSpPr>
        <p:spPr>
          <a:xfrm flipV="1">
            <a:off x="7731732" y="1073323"/>
            <a:ext cx="330817" cy="2633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73C20C-514E-A3C0-8DA6-D81F302D3002}"/>
              </a:ext>
            </a:extLst>
          </p:cNvPr>
          <p:cNvSpPr txBox="1"/>
          <p:nvPr/>
        </p:nvSpPr>
        <p:spPr>
          <a:xfrm>
            <a:off x="9265197" y="2259438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PICREID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1A6896-A108-AB84-4893-7B88CC96FBB1}"/>
              </a:ext>
            </a:extLst>
          </p:cNvPr>
          <p:cNvCxnSpPr>
            <a:cxnSpLocks/>
          </p:cNvCxnSpPr>
          <p:nvPr/>
        </p:nvCxnSpPr>
        <p:spPr>
          <a:xfrm flipH="1" flipV="1">
            <a:off x="7667098" y="4638409"/>
            <a:ext cx="1021252" cy="10750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C276F1-5B79-2204-DE6B-3861034D8278}"/>
              </a:ext>
            </a:extLst>
          </p:cNvPr>
          <p:cNvSpPr txBox="1"/>
          <p:nvPr/>
        </p:nvSpPr>
        <p:spPr>
          <a:xfrm>
            <a:off x="8870955" y="1826462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CREID-CC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CCC10C-4992-04B9-4839-FB87995B38C7}"/>
              </a:ext>
            </a:extLst>
          </p:cNvPr>
          <p:cNvCxnSpPr>
            <a:cxnSpLocks/>
          </p:cNvCxnSpPr>
          <p:nvPr/>
        </p:nvCxnSpPr>
        <p:spPr>
          <a:xfrm flipH="1">
            <a:off x="8439150" y="2078158"/>
            <a:ext cx="498400" cy="162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6F765-FB66-652E-CFDA-99A4FDBF1553}"/>
              </a:ext>
            </a:extLst>
          </p:cNvPr>
          <p:cNvSpPr txBox="1"/>
          <p:nvPr/>
        </p:nvSpPr>
        <p:spPr>
          <a:xfrm>
            <a:off x="9284247" y="2876287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UWARN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71C790-D668-6103-EE0E-D1C2AF5F908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920104" y="3060953"/>
            <a:ext cx="364143" cy="69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7179592-BA2E-92FB-1F19-F994D45D32C2}"/>
              </a:ext>
            </a:extLst>
          </p:cNvPr>
          <p:cNvSpPr txBox="1"/>
          <p:nvPr/>
        </p:nvSpPr>
        <p:spPr>
          <a:xfrm>
            <a:off x="6911425" y="5957904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A2CARES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A55C6C-8FFF-1E7B-9A6A-E93ABDA1ADC0}"/>
              </a:ext>
            </a:extLst>
          </p:cNvPr>
          <p:cNvCxnSpPr>
            <a:cxnSpLocks/>
          </p:cNvCxnSpPr>
          <p:nvPr/>
        </p:nvCxnSpPr>
        <p:spPr>
          <a:xfrm>
            <a:off x="7372350" y="5219272"/>
            <a:ext cx="189343" cy="760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AD32042-6D97-60E1-5F26-02F635E1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96" y="3506442"/>
            <a:ext cx="3620005" cy="200052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981CA8E-3CE3-B33B-2420-00FA7AB47C66}"/>
              </a:ext>
            </a:extLst>
          </p:cNvPr>
          <p:cNvSpPr txBox="1"/>
          <p:nvPr/>
        </p:nvSpPr>
        <p:spPr>
          <a:xfrm>
            <a:off x="3527842" y="4678064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U.S. CDC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593941-A4E8-957F-522C-5DA6FBF5E158}"/>
              </a:ext>
            </a:extLst>
          </p:cNvPr>
          <p:cNvCxnSpPr>
            <a:cxnSpLocks/>
          </p:cNvCxnSpPr>
          <p:nvPr/>
        </p:nvCxnSpPr>
        <p:spPr>
          <a:xfrm flipH="1">
            <a:off x="8654924" y="2477711"/>
            <a:ext cx="632058" cy="343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A34DC27-7959-8927-F4C3-A863ADF7DAC6}"/>
              </a:ext>
            </a:extLst>
          </p:cNvPr>
          <p:cNvSpPr txBox="1"/>
          <p:nvPr/>
        </p:nvSpPr>
        <p:spPr>
          <a:xfrm>
            <a:off x="8555156" y="570885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EpiCenter</a:t>
            </a:r>
            <a:endParaRPr 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D34064-632D-99CC-B483-8C11F0A5537A}"/>
              </a:ext>
            </a:extLst>
          </p:cNvPr>
          <p:cNvSpPr txBox="1"/>
          <p:nvPr/>
        </p:nvSpPr>
        <p:spPr>
          <a:xfrm>
            <a:off x="5000625" y="615760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Centre Pasteur du Cameroun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777F00-28FE-AB14-F94B-2C14AD3F743D}"/>
              </a:ext>
            </a:extLst>
          </p:cNvPr>
          <p:cNvSpPr txBox="1"/>
          <p:nvPr/>
        </p:nvSpPr>
        <p:spPr>
          <a:xfrm>
            <a:off x="2054645" y="1894587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Mountain Gorilla Vet 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8A64843-9237-23F8-C1E1-1A34C9934939}"/>
              </a:ext>
            </a:extLst>
          </p:cNvPr>
          <p:cNvCxnSpPr>
            <a:cxnSpLocks/>
          </p:cNvCxnSpPr>
          <p:nvPr/>
        </p:nvCxnSpPr>
        <p:spPr>
          <a:xfrm flipH="1" flipV="1">
            <a:off x="3667252" y="2217752"/>
            <a:ext cx="2428748" cy="173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00284F-E897-A3AD-90E8-485317E8B829}"/>
              </a:ext>
            </a:extLst>
          </p:cNvPr>
          <p:cNvCxnSpPr>
            <a:cxnSpLocks/>
          </p:cNvCxnSpPr>
          <p:nvPr/>
        </p:nvCxnSpPr>
        <p:spPr>
          <a:xfrm flipH="1">
            <a:off x="4637020" y="4115226"/>
            <a:ext cx="2355164" cy="761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DC9FD5-2FCB-2B97-238A-D5D7EE176C07}"/>
              </a:ext>
            </a:extLst>
          </p:cNvPr>
          <p:cNvSpPr txBox="1"/>
          <p:nvPr/>
        </p:nvSpPr>
        <p:spPr>
          <a:xfrm>
            <a:off x="9466657" y="3538423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Institute Pasteur de Dakar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8716E3-E04E-DB9A-64B5-365E5A30464D}"/>
              </a:ext>
            </a:extLst>
          </p:cNvPr>
          <p:cNvCxnSpPr>
            <a:cxnSpLocks/>
          </p:cNvCxnSpPr>
          <p:nvPr/>
        </p:nvCxnSpPr>
        <p:spPr>
          <a:xfrm flipH="1" flipV="1">
            <a:off x="8062549" y="3506442"/>
            <a:ext cx="1434411" cy="277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6768ED-5CF8-6F0D-6C77-629FE7B1BB9D}"/>
              </a:ext>
            </a:extLst>
          </p:cNvPr>
          <p:cNvSpPr txBox="1"/>
          <p:nvPr/>
        </p:nvSpPr>
        <p:spPr>
          <a:xfrm>
            <a:off x="2225641" y="2978134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Nat’l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Public Health Inst.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2F80720-B144-8DAF-D8F0-053422BF963C}"/>
              </a:ext>
            </a:extLst>
          </p:cNvPr>
          <p:cNvCxnSpPr>
            <a:cxnSpLocks/>
          </p:cNvCxnSpPr>
          <p:nvPr/>
        </p:nvCxnSpPr>
        <p:spPr>
          <a:xfrm flipH="1" flipV="1">
            <a:off x="4357607" y="3114113"/>
            <a:ext cx="1966684" cy="112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07C6B14-6497-2F10-7DB8-852105CA7C4E}"/>
              </a:ext>
            </a:extLst>
          </p:cNvPr>
          <p:cNvSpPr txBox="1"/>
          <p:nvPr/>
        </p:nvSpPr>
        <p:spPr>
          <a:xfrm>
            <a:off x="3488943" y="5460707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U.C. Berkeley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530A576-1E9D-2317-631F-044D06211132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4584318" y="4600101"/>
            <a:ext cx="1732315" cy="860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31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B4647C6F-A973-8566-ED03-244AA065A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75928"/>
              </p:ext>
            </p:extLst>
          </p:nvPr>
        </p:nvGraphicFramePr>
        <p:xfrm>
          <a:off x="5498757" y="1018540"/>
          <a:ext cx="65453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269">
                  <a:extLst>
                    <a:ext uri="{9D8B030D-6E8A-4147-A177-3AD203B41FA5}">
                      <a16:colId xmlns:a16="http://schemas.microsoft.com/office/drawing/2014/main" val="3112116276"/>
                    </a:ext>
                  </a:extLst>
                </a:gridCol>
                <a:gridCol w="2473037">
                  <a:extLst>
                    <a:ext uri="{9D8B030D-6E8A-4147-A177-3AD203B41FA5}">
                      <a16:colId xmlns:a16="http://schemas.microsoft.com/office/drawing/2014/main" val="672930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6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Unique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Academic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8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Government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9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Multilateral organization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4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Professional Association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NGO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sector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35205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F1133DD-387B-8B69-3D1A-27D484129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10596"/>
              </p:ext>
            </p:extLst>
          </p:nvPr>
        </p:nvGraphicFramePr>
        <p:xfrm>
          <a:off x="279391" y="1179178"/>
          <a:ext cx="471273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234">
                  <a:extLst>
                    <a:ext uri="{9D8B030D-6E8A-4147-A177-3AD203B41FA5}">
                      <a16:colId xmlns:a16="http://schemas.microsoft.com/office/drawing/2014/main" val="3112116276"/>
                    </a:ext>
                  </a:extLst>
                </a:gridCol>
                <a:gridCol w="1318505">
                  <a:extLst>
                    <a:ext uri="{9D8B030D-6E8A-4147-A177-3AD203B41FA5}">
                      <a16:colId xmlns:a16="http://schemas.microsoft.com/office/drawing/2014/main" val="672930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6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connections (within network)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8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Secondary connections (extended network)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0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49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810D-E51E-7080-9250-C9BD450A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4003-9EA1-2B7E-2D12-33948EC1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OLDER SLIDES</a:t>
            </a:r>
          </a:p>
          <a:p>
            <a:r>
              <a:rPr lang="en-US"/>
              <a:t>BEFORE MAY 30, 2024</a:t>
            </a:r>
          </a:p>
        </p:txBody>
      </p:sp>
    </p:spTree>
    <p:extLst>
      <p:ext uri="{BB962C8B-B14F-4D97-AF65-F5344CB8AC3E}">
        <p14:creationId xmlns:p14="http://schemas.microsoft.com/office/powerpoint/2010/main" val="22333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96AB89-7543-5A64-758B-8B091FF5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044" y="221827"/>
            <a:ext cx="6057821" cy="551504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04ECC9-40EE-7C29-C4BD-E83DAFDA9959}"/>
              </a:ext>
            </a:extLst>
          </p:cNvPr>
          <p:cNvGraphicFramePr>
            <a:graphicFrameLocks noGrp="1"/>
          </p:cNvGraphicFramePr>
          <p:nvPr/>
        </p:nvGraphicFramePr>
        <p:xfrm>
          <a:off x="6610523" y="1203960"/>
          <a:ext cx="418703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519">
                  <a:extLst>
                    <a:ext uri="{9D8B030D-6E8A-4147-A177-3AD203B41FA5}">
                      <a16:colId xmlns:a16="http://schemas.microsoft.com/office/drawing/2014/main" val="3112116276"/>
                    </a:ext>
                  </a:extLst>
                </a:gridCol>
                <a:gridCol w="2093519">
                  <a:extLst>
                    <a:ext uri="{9D8B030D-6E8A-4147-A177-3AD203B41FA5}">
                      <a16:colId xmlns:a16="http://schemas.microsoft.com/office/drawing/2014/main" val="672930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6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CREID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UWARN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8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CREID-ECA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A2CARES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0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EpiCenter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8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CREID-ESP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9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CREATE-NEO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4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PICREID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WARN-ID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EID-SEARCH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6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WAC-EID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3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58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96AB89-7543-5A64-758B-8B091FF5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56412"/>
            <a:ext cx="6154429" cy="600158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B347FD-160D-8359-346E-E87DEF360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38116"/>
              </p:ext>
            </p:extLst>
          </p:nvPr>
        </p:nvGraphicFramePr>
        <p:xfrm>
          <a:off x="6096000" y="1306688"/>
          <a:ext cx="557671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8356">
                  <a:extLst>
                    <a:ext uri="{9D8B030D-6E8A-4147-A177-3AD203B41FA5}">
                      <a16:colId xmlns:a16="http://schemas.microsoft.com/office/drawing/2014/main" val="863459902"/>
                    </a:ext>
                  </a:extLst>
                </a:gridCol>
                <a:gridCol w="2788356">
                  <a:extLst>
                    <a:ext uri="{9D8B030D-6E8A-4147-A177-3AD203B41FA5}">
                      <a16:colId xmlns:a16="http://schemas.microsoft.com/office/drawing/2014/main" val="305754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88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4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96AB89-7543-5A64-758B-8B091FF5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56412"/>
            <a:ext cx="6154429" cy="600158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B347FD-160D-8359-346E-E87DEF360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21628"/>
              </p:ext>
            </p:extLst>
          </p:nvPr>
        </p:nvGraphicFramePr>
        <p:xfrm>
          <a:off x="6096000" y="1306688"/>
          <a:ext cx="5576712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8356">
                  <a:extLst>
                    <a:ext uri="{9D8B030D-6E8A-4147-A177-3AD203B41FA5}">
                      <a16:colId xmlns:a16="http://schemas.microsoft.com/office/drawing/2014/main" val="863459902"/>
                    </a:ext>
                  </a:extLst>
                </a:gridCol>
                <a:gridCol w="2788356">
                  <a:extLst>
                    <a:ext uri="{9D8B030D-6E8A-4147-A177-3AD203B41FA5}">
                      <a16:colId xmlns:a16="http://schemas.microsoft.com/office/drawing/2014/main" val="305754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8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Global transitivity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0.015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5682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44D561B-718A-F020-8ED7-2313C1F69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270" y="2963259"/>
            <a:ext cx="7141990" cy="13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0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96AB89-7543-5A64-758B-8B091FF5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56412"/>
            <a:ext cx="6154429" cy="600158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B347FD-160D-8359-346E-E87DEF360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5320"/>
              </p:ext>
            </p:extLst>
          </p:nvPr>
        </p:nvGraphicFramePr>
        <p:xfrm>
          <a:off x="6096000" y="1306688"/>
          <a:ext cx="5576712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8356">
                  <a:extLst>
                    <a:ext uri="{9D8B030D-6E8A-4147-A177-3AD203B41FA5}">
                      <a16:colId xmlns:a16="http://schemas.microsoft.com/office/drawing/2014/main" val="863459902"/>
                    </a:ext>
                  </a:extLst>
                </a:gridCol>
                <a:gridCol w="2788356">
                  <a:extLst>
                    <a:ext uri="{9D8B030D-6E8A-4147-A177-3AD203B41FA5}">
                      <a16:colId xmlns:a16="http://schemas.microsoft.com/office/drawing/2014/main" val="305754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8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Global transitivity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0.015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5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1227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9F567F1-0C77-61B4-22B8-7C888380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77" y="2790154"/>
            <a:ext cx="6739467" cy="12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67663"/>
      </p:ext>
    </p:extLst>
  </p:cSld>
  <p:clrMapOvr>
    <a:masterClrMapping/>
  </p:clrMapOvr>
</p:sld>
</file>

<file path=ppt/theme/theme1.xml><?xml version="1.0" encoding="utf-8"?>
<a:theme xmlns:a="http://schemas.openxmlformats.org/drawingml/2006/main" name="CREID_2021">
  <a:themeElements>
    <a:clrScheme name="CREI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1708E"/>
      </a:accent1>
      <a:accent2>
        <a:srgbClr val="51344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1708E"/>
      </a:hlink>
      <a:folHlink>
        <a:srgbClr val="51344D"/>
      </a:folHlink>
    </a:clrScheme>
    <a:fontScheme name="CREID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ID" id="{245E9236-51D7-4B0F-832A-F961DBAE00B6}" vid="{C9DBEF50-D8DA-4BDC-9173-311305BA5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879e043-7aa6-40fe-89c5-55b0c4561948">
      <UserInfo>
        <DisplayName/>
        <AccountId xsi:nil="true"/>
        <AccountType/>
      </UserInfo>
    </SharedWithUsers>
    <MediaLengthInSeconds xmlns="9699b048-6c96-48ed-90cd-b31aa6916605" xsi:nil="true"/>
    <lcf76f155ced4ddcb4097134ff3c332f xmlns="9699b048-6c96-48ed-90cd-b31aa691660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A9FAC8A723446B4029387E1404ED0" ma:contentTypeVersion="13" ma:contentTypeDescription="Create a new document." ma:contentTypeScope="" ma:versionID="76e2ea064b76ba2eef82cbe53c47242f">
  <xsd:schema xmlns:xsd="http://www.w3.org/2001/XMLSchema" xmlns:xs="http://www.w3.org/2001/XMLSchema" xmlns:p="http://schemas.microsoft.com/office/2006/metadata/properties" xmlns:ns2="9699b048-6c96-48ed-90cd-b31aa6916605" xmlns:ns3="f879e043-7aa6-40fe-89c5-55b0c4561948" targetNamespace="http://schemas.microsoft.com/office/2006/metadata/properties" ma:root="true" ma:fieldsID="2109f3909ed8a327290dfcc514d84db4" ns2:_="" ns3:_="">
    <xsd:import namespace="9699b048-6c96-48ed-90cd-b31aa6916605"/>
    <xsd:import namespace="f879e043-7aa6-40fe-89c5-55b0c45619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9b048-6c96-48ed-90cd-b31aa69166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b40f3a-84d0-4acf-ad34-a39173ff9c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9e043-7aa6-40fe-89c5-55b0c456194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FF4F49-5865-478F-ACE7-1B3E6DEFC45E}">
  <ds:schemaRefs>
    <ds:schemaRef ds:uri="9699b048-6c96-48ed-90cd-b31aa6916605"/>
    <ds:schemaRef ds:uri="f879e043-7aa6-40fe-89c5-55b0c45619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D3A121-0E5C-41DF-9DF4-3ED0BC5E5B59}">
  <ds:schemaRefs>
    <ds:schemaRef ds:uri="9699b048-6c96-48ed-90cd-b31aa6916605"/>
    <ds:schemaRef ds:uri="f879e043-7aa6-40fe-89c5-55b0c45619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329045-F4C3-4868-98B1-0AF64C8FC1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CREID</Template>
  <TotalTime>0</TotalTime>
  <Words>292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Wingdings</vt:lpstr>
      <vt:lpstr>CREID_2021</vt:lpstr>
      <vt:lpstr>CREID Social Network Analysis</vt:lpstr>
      <vt:lpstr>Social Network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CREID Social Network Analysis</dc:title>
  <dc:creator>Earley, Eric</dc:creator>
  <cp:lastModifiedBy>Earley, Eric</cp:lastModifiedBy>
  <cp:revision>1</cp:revision>
  <dcterms:created xsi:type="dcterms:W3CDTF">2023-09-15T18:07:19Z</dcterms:created>
  <dcterms:modified xsi:type="dcterms:W3CDTF">2024-06-06T15:03:16Z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0x010100E7FA9FAC8A723446B4029387E1404ED0</vt:lpwstr>
  </property>
  <property fmtid="{D5CDD505-2E9C-101B-9397-08002B2CF9AE}" pid="3" name="Order">
    <vt:r8>153700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