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1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0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3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9C3F-84EA-463D-9781-C77844E05B88}" type="datetimeFigureOut">
              <a:rPr lang="ko-KR" altLang="en-US" smtClean="0"/>
              <a:t>2015-09-08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783-3C88-43FA-9CC9-07D9AF220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196752"/>
            <a:ext cx="1584176" cy="129614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212776"/>
            <a:ext cx="1584176" cy="129614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</a:t>
            </a:r>
            <a:r>
              <a:rPr lang="ko-KR" altLang="en-US" dirty="0"/>
              <a:t>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220187"/>
            <a:ext cx="1584176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Helper</a:t>
            </a:r>
          </a:p>
          <a:p>
            <a:pPr algn="ctr"/>
            <a:r>
              <a:rPr lang="en-US" altLang="ko-KR" dirty="0" err="1" smtClean="0"/>
              <a:t>getBean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75587" y="3228248"/>
            <a:ext cx="2304256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UserService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UserServiceImpl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31702" y="3228248"/>
            <a:ext cx="2088232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MysqlUserDao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1792" y="3217135"/>
            <a:ext cx="1584176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DBCP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4941168"/>
            <a:ext cx="831641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740352" y="4149080"/>
            <a:ext cx="86409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6300192" y="4293096"/>
            <a:ext cx="576064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16016" y="4293096"/>
            <a:ext cx="792088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527715" y="4293096"/>
            <a:ext cx="756253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375587" y="4149080"/>
            <a:ext cx="900269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27784" y="5157192"/>
            <a:ext cx="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331640" y="4149080"/>
            <a:ext cx="0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271792" y="5445224"/>
            <a:ext cx="10446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Bean</a:t>
            </a:r>
          </a:p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88224" y="5445224"/>
            <a:ext cx="6835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주입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835696" y="2348880"/>
            <a:ext cx="158417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7744" y="476672"/>
            <a:ext cx="47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Spring </a:t>
            </a:r>
            <a:r>
              <a:rPr lang="en-US" altLang="ko-KR" b="1" dirty="0" err="1" smtClean="0"/>
              <a:t>FrameWork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지원구조 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2447764" y="6021288"/>
            <a:ext cx="439215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applicationContext.xml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627784" y="14847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2483768" y="1484784"/>
            <a:ext cx="792088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24128" y="1212776"/>
            <a:ext cx="2625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Property </a:t>
            </a:r>
            <a:r>
              <a:rPr lang="ko-KR" altLang="en-US" dirty="0" smtClean="0"/>
              <a:t>이름을 변수로</a:t>
            </a:r>
            <a:endParaRPr lang="en-US" altLang="ko-KR" dirty="0" smtClean="0"/>
          </a:p>
          <a:p>
            <a:r>
              <a:rPr lang="ko-KR" altLang="en-US" dirty="0" smtClean="0"/>
              <a:t>가지고 있고 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를 가지고 </a:t>
            </a:r>
            <a:endParaRPr lang="en-US" altLang="ko-KR" dirty="0" smtClean="0"/>
          </a:p>
          <a:p>
            <a:r>
              <a:rPr lang="ko-KR" altLang="en-US" dirty="0" smtClean="0"/>
              <a:t>있어야 함</a:t>
            </a:r>
            <a:endParaRPr lang="ko-KR" altLang="en-US" dirty="0"/>
          </a:p>
        </p:txBody>
      </p:sp>
      <p:sp>
        <p:nvSpPr>
          <p:cNvPr id="43" name="아래쪽 화살표 42"/>
          <p:cNvSpPr/>
          <p:nvPr/>
        </p:nvSpPr>
        <p:spPr>
          <a:xfrm>
            <a:off x="6345908" y="241310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4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402-2</dc:creator>
  <cp:lastModifiedBy>402-2</cp:lastModifiedBy>
  <cp:revision>4</cp:revision>
  <dcterms:created xsi:type="dcterms:W3CDTF">2015-09-08T07:19:01Z</dcterms:created>
  <dcterms:modified xsi:type="dcterms:W3CDTF">2015-09-08T07:44:24Z</dcterms:modified>
</cp:coreProperties>
</file>