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0" r:id="rId2"/>
    <p:sldId id="301" r:id="rId3"/>
    <p:sldId id="302" r:id="rId4"/>
    <p:sldId id="303" r:id="rId5"/>
    <p:sldId id="304" r:id="rId6"/>
    <p:sldId id="305" r:id="rId7"/>
    <p:sldId id="306" r:id="rId8"/>
    <p:sldId id="307" r:id="rId9"/>
    <p:sldId id="308" r:id="rId10"/>
    <p:sldId id="309" r:id="rId11"/>
    <p:sldId id="310" r:id="rId12"/>
    <p:sldId id="312" r:id="rId13"/>
    <p:sldId id="311" r:id="rId14"/>
    <p:sldId id="31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8D8"/>
    <a:srgbClr val="365149"/>
    <a:srgbClr val="543A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ED0BE-A4F2-4487-816A-D9F670E7D7F0}" v="26" dt="2022-03-30T11:52:48.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于 杰" userId="954bed2a2a58a6a2" providerId="LiveId" clId="{705ED0BE-A4F2-4487-816A-D9F670E7D7F0}"/>
    <pc:docChg chg="undo redo custSel addSld modSld sldOrd">
      <pc:chgData name="于 杰" userId="954bed2a2a58a6a2" providerId="LiveId" clId="{705ED0BE-A4F2-4487-816A-D9F670E7D7F0}" dt="2022-03-30T11:56:50.547" v="785" actId="26606"/>
      <pc:docMkLst>
        <pc:docMk/>
      </pc:docMkLst>
      <pc:sldChg chg="addSp delSp modSp mod setBg setClrOvrMap">
        <pc:chgData name="于 杰" userId="954bed2a2a58a6a2" providerId="LiveId" clId="{705ED0BE-A4F2-4487-816A-D9F670E7D7F0}" dt="2022-03-30T11:20:20.154" v="184" actId="26606"/>
        <pc:sldMkLst>
          <pc:docMk/>
          <pc:sldMk cId="1201082651" sldId="301"/>
        </pc:sldMkLst>
        <pc:spChg chg="add mod ord">
          <ac:chgData name="于 杰" userId="954bed2a2a58a6a2" providerId="LiveId" clId="{705ED0BE-A4F2-4487-816A-D9F670E7D7F0}" dt="2022-03-30T11:20:20.154" v="184" actId="26606"/>
          <ac:spMkLst>
            <pc:docMk/>
            <pc:sldMk cId="1201082651" sldId="301"/>
            <ac:spMk id="3" creationId="{7A0E2B06-EA02-4891-B5CF-CF2EA23DCD3B}"/>
          </ac:spMkLst>
        </pc:spChg>
        <pc:spChg chg="add del">
          <ac:chgData name="于 杰" userId="954bed2a2a58a6a2" providerId="LiveId" clId="{705ED0BE-A4F2-4487-816A-D9F670E7D7F0}" dt="2022-03-30T11:04:15.429" v="2" actId="26606"/>
          <ac:spMkLst>
            <pc:docMk/>
            <pc:sldMk cId="1201082651" sldId="301"/>
            <ac:spMk id="8" creationId="{7CB4857B-ED7C-444D-9F04-2F885114A1C2}"/>
          </ac:spMkLst>
        </pc:spChg>
        <pc:spChg chg="add del">
          <ac:chgData name="于 杰" userId="954bed2a2a58a6a2" providerId="LiveId" clId="{705ED0BE-A4F2-4487-816A-D9F670E7D7F0}" dt="2022-03-30T11:04:15.429" v="2" actId="26606"/>
          <ac:spMkLst>
            <pc:docMk/>
            <pc:sldMk cId="1201082651" sldId="301"/>
            <ac:spMk id="10" creationId="{D18046FB-44EA-4FD8-A585-EA09A319B2D0}"/>
          </ac:spMkLst>
        </pc:spChg>
        <pc:spChg chg="add del">
          <ac:chgData name="于 杰" userId="954bed2a2a58a6a2" providerId="LiveId" clId="{705ED0BE-A4F2-4487-816A-D9F670E7D7F0}" dt="2022-03-30T11:06:25.572" v="19" actId="26606"/>
          <ac:spMkLst>
            <pc:docMk/>
            <pc:sldMk cId="1201082651" sldId="301"/>
            <ac:spMk id="11" creationId="{04812C46-200A-4DEB-A05E-3ED6C68C2387}"/>
          </ac:spMkLst>
        </pc:spChg>
        <pc:spChg chg="add del">
          <ac:chgData name="于 杰" userId="954bed2a2a58a6a2" providerId="LiveId" clId="{705ED0BE-A4F2-4487-816A-D9F670E7D7F0}" dt="2022-03-30T11:04:15.429" v="2" actId="26606"/>
          <ac:spMkLst>
            <pc:docMk/>
            <pc:sldMk cId="1201082651" sldId="301"/>
            <ac:spMk id="12" creationId="{479F5F2B-8B58-4140-AE6A-51F6C67B18D9}"/>
          </ac:spMkLst>
        </pc:spChg>
        <pc:spChg chg="add del">
          <ac:chgData name="于 杰" userId="954bed2a2a58a6a2" providerId="LiveId" clId="{705ED0BE-A4F2-4487-816A-D9F670E7D7F0}" dt="2022-03-30T11:06:25.572" v="19" actId="26606"/>
          <ac:spMkLst>
            <pc:docMk/>
            <pc:sldMk cId="1201082651" sldId="301"/>
            <ac:spMk id="13" creationId="{D1EA859B-E555-4109-94F3-6700E046E008}"/>
          </ac:spMkLst>
        </pc:spChg>
        <pc:spChg chg="add del">
          <ac:chgData name="于 杰" userId="954bed2a2a58a6a2" providerId="LiveId" clId="{705ED0BE-A4F2-4487-816A-D9F670E7D7F0}" dt="2022-03-30T11:06:27.767" v="21" actId="26606"/>
          <ac:spMkLst>
            <pc:docMk/>
            <pc:sldMk cId="1201082651" sldId="301"/>
            <ac:spMk id="15" creationId="{F13C74B1-5B17-4795-BED0-7140497B445A}"/>
          </ac:spMkLst>
        </pc:spChg>
        <pc:spChg chg="add del">
          <ac:chgData name="于 杰" userId="954bed2a2a58a6a2" providerId="LiveId" clId="{705ED0BE-A4F2-4487-816A-D9F670E7D7F0}" dt="2022-03-30T11:06:27.767" v="21" actId="26606"/>
          <ac:spMkLst>
            <pc:docMk/>
            <pc:sldMk cId="1201082651" sldId="301"/>
            <ac:spMk id="16" creationId="{D4974D33-8DC5-464E-8C6D-BE58F0669C17}"/>
          </ac:spMkLst>
        </pc:spChg>
        <pc:spChg chg="add del">
          <ac:chgData name="于 杰" userId="954bed2a2a58a6a2" providerId="LiveId" clId="{705ED0BE-A4F2-4487-816A-D9F670E7D7F0}" dt="2022-03-30T11:04:16.832" v="4" actId="26606"/>
          <ac:spMkLst>
            <pc:docMk/>
            <pc:sldMk cId="1201082651" sldId="301"/>
            <ac:spMk id="17" creationId="{4BC99CB9-DDAD-44A2-8A1C-E3AF4E72DF5C}"/>
          </ac:spMkLst>
        </pc:spChg>
        <pc:spChg chg="add del">
          <ac:chgData name="于 杰" userId="954bed2a2a58a6a2" providerId="LiveId" clId="{705ED0BE-A4F2-4487-816A-D9F670E7D7F0}" dt="2022-03-30T11:06:29.040" v="23" actId="26606"/>
          <ac:spMkLst>
            <pc:docMk/>
            <pc:sldMk cId="1201082651" sldId="301"/>
            <ac:spMk id="19" creationId="{04812C46-200A-4DEB-A05E-3ED6C68C2387}"/>
          </ac:spMkLst>
        </pc:spChg>
        <pc:spChg chg="add del">
          <ac:chgData name="于 杰" userId="954bed2a2a58a6a2" providerId="LiveId" clId="{705ED0BE-A4F2-4487-816A-D9F670E7D7F0}" dt="2022-03-30T11:06:31.987" v="25" actId="26606"/>
          <ac:spMkLst>
            <pc:docMk/>
            <pc:sldMk cId="1201082651" sldId="301"/>
            <ac:spMk id="21" creationId="{4F7EBAE4-9945-4473-9E34-B2C66EA0F03D}"/>
          </ac:spMkLst>
        </pc:spChg>
        <pc:spChg chg="add del">
          <ac:chgData name="于 杰" userId="954bed2a2a58a6a2" providerId="LiveId" clId="{705ED0BE-A4F2-4487-816A-D9F670E7D7F0}" dt="2022-03-30T11:06:31.987" v="25" actId="26606"/>
          <ac:spMkLst>
            <pc:docMk/>
            <pc:sldMk cId="1201082651" sldId="301"/>
            <ac:spMk id="22" creationId="{70BEB1E7-2F88-40BC-B73D-42E5B6F80BFC}"/>
          </ac:spMkLst>
        </pc:spChg>
        <pc:spChg chg="add del">
          <ac:chgData name="于 杰" userId="954bed2a2a58a6a2" providerId="LiveId" clId="{705ED0BE-A4F2-4487-816A-D9F670E7D7F0}" dt="2022-03-30T11:04:16.832" v="4" actId="26606"/>
          <ac:spMkLst>
            <pc:docMk/>
            <pc:sldMk cId="1201082651" sldId="301"/>
            <ac:spMk id="23" creationId="{64053CBF-3932-45FF-8285-EE5146085F3A}"/>
          </ac:spMkLst>
        </pc:spChg>
        <pc:spChg chg="add del">
          <ac:chgData name="于 杰" userId="954bed2a2a58a6a2" providerId="LiveId" clId="{705ED0BE-A4F2-4487-816A-D9F670E7D7F0}" dt="2022-03-30T11:06:31.987" v="25" actId="26606"/>
          <ac:spMkLst>
            <pc:docMk/>
            <pc:sldMk cId="1201082651" sldId="301"/>
            <ac:spMk id="25" creationId="{A7B99495-F43F-4D80-A44F-2CB4764EB90B}"/>
          </ac:spMkLst>
        </pc:spChg>
        <pc:spChg chg="add del">
          <ac:chgData name="于 杰" userId="954bed2a2a58a6a2" providerId="LiveId" clId="{705ED0BE-A4F2-4487-816A-D9F670E7D7F0}" dt="2022-03-30T11:04:17.917" v="6" actId="26606"/>
          <ac:spMkLst>
            <pc:docMk/>
            <pc:sldMk cId="1201082651" sldId="301"/>
            <ac:spMk id="26" creationId="{884769FE-1656-422F-86E1-8C1B16C27BE1}"/>
          </ac:spMkLst>
        </pc:spChg>
        <pc:spChg chg="add del">
          <ac:chgData name="于 杰" userId="954bed2a2a58a6a2" providerId="LiveId" clId="{705ED0BE-A4F2-4487-816A-D9F670E7D7F0}" dt="2022-03-30T11:04:17.917" v="6" actId="26606"/>
          <ac:spMkLst>
            <pc:docMk/>
            <pc:sldMk cId="1201082651" sldId="301"/>
            <ac:spMk id="27" creationId="{CB249F6D-244F-494A-98B9-5CC7413C4FB9}"/>
          </ac:spMkLst>
        </pc:spChg>
        <pc:spChg chg="add del">
          <ac:chgData name="于 杰" userId="954bed2a2a58a6a2" providerId="LiveId" clId="{705ED0BE-A4F2-4487-816A-D9F670E7D7F0}" dt="2022-03-30T11:04:17.917" v="6" actId="26606"/>
          <ac:spMkLst>
            <pc:docMk/>
            <pc:sldMk cId="1201082651" sldId="301"/>
            <ac:spMk id="28" creationId="{506C536E-6ECA-4211-AF8C-A2671C484DA7}"/>
          </ac:spMkLst>
        </pc:spChg>
        <pc:spChg chg="add del">
          <ac:chgData name="于 杰" userId="954bed2a2a58a6a2" providerId="LiveId" clId="{705ED0BE-A4F2-4487-816A-D9F670E7D7F0}" dt="2022-03-30T11:04:17.917" v="6" actId="26606"/>
          <ac:spMkLst>
            <pc:docMk/>
            <pc:sldMk cId="1201082651" sldId="301"/>
            <ac:spMk id="29" creationId="{AEAA70EA-2201-4F5D-AF08-58CFF851CCCD}"/>
          </ac:spMkLst>
        </pc:spChg>
        <pc:spChg chg="add del">
          <ac:chgData name="于 杰" userId="954bed2a2a58a6a2" providerId="LiveId" clId="{705ED0BE-A4F2-4487-816A-D9F670E7D7F0}" dt="2022-03-30T11:06:33.989" v="27" actId="26606"/>
          <ac:spMkLst>
            <pc:docMk/>
            <pc:sldMk cId="1201082651" sldId="301"/>
            <ac:spMk id="30" creationId="{23E547B5-89CF-4EC0-96DE-25771AED0799}"/>
          </ac:spMkLst>
        </pc:spChg>
        <pc:spChg chg="add del">
          <ac:chgData name="于 杰" userId="954bed2a2a58a6a2" providerId="LiveId" clId="{705ED0BE-A4F2-4487-816A-D9F670E7D7F0}" dt="2022-03-30T11:04:19.123" v="8" actId="26606"/>
          <ac:spMkLst>
            <pc:docMk/>
            <pc:sldMk cId="1201082651" sldId="301"/>
            <ac:spMk id="31" creationId="{CB299CAB-C506-454B-90FC-4065728297D3}"/>
          </ac:spMkLst>
        </pc:spChg>
        <pc:spChg chg="add del">
          <ac:chgData name="于 杰" userId="954bed2a2a58a6a2" providerId="LiveId" clId="{705ED0BE-A4F2-4487-816A-D9F670E7D7F0}" dt="2022-03-30T11:04:19.123" v="8" actId="26606"/>
          <ac:spMkLst>
            <pc:docMk/>
            <pc:sldMk cId="1201082651" sldId="301"/>
            <ac:spMk id="32" creationId="{C8D99311-F254-40F1-8AB5-EE3E7B9B6872}"/>
          </ac:spMkLst>
        </pc:spChg>
        <pc:spChg chg="add del">
          <ac:chgData name="于 杰" userId="954bed2a2a58a6a2" providerId="LiveId" clId="{705ED0BE-A4F2-4487-816A-D9F670E7D7F0}" dt="2022-03-30T11:04:19.123" v="8" actId="26606"/>
          <ac:spMkLst>
            <pc:docMk/>
            <pc:sldMk cId="1201082651" sldId="301"/>
            <ac:spMk id="33" creationId="{7D89E3CB-00ED-4691-9F0F-F23EA3564705}"/>
          </ac:spMkLst>
        </pc:spChg>
        <pc:spChg chg="add del">
          <ac:chgData name="于 杰" userId="954bed2a2a58a6a2" providerId="LiveId" clId="{705ED0BE-A4F2-4487-816A-D9F670E7D7F0}" dt="2022-03-30T11:04:43.522" v="14" actId="22"/>
          <ac:spMkLst>
            <pc:docMk/>
            <pc:sldMk cId="1201082651" sldId="301"/>
            <ac:spMk id="34" creationId="{4E705231-0728-4F3A-8305-E709AF86A5FD}"/>
          </ac:spMkLst>
        </pc:spChg>
        <pc:spChg chg="add del">
          <ac:chgData name="于 杰" userId="954bed2a2a58a6a2" providerId="LiveId" clId="{705ED0BE-A4F2-4487-816A-D9F670E7D7F0}" dt="2022-03-30T11:04:19.940" v="10" actId="26606"/>
          <ac:spMkLst>
            <pc:docMk/>
            <pc:sldMk cId="1201082651" sldId="301"/>
            <ac:spMk id="35" creationId="{7CB4857B-ED7C-444D-9F04-2F885114A1C2}"/>
          </ac:spMkLst>
        </pc:spChg>
        <pc:spChg chg="add del">
          <ac:chgData name="于 杰" userId="954bed2a2a58a6a2" providerId="LiveId" clId="{705ED0BE-A4F2-4487-816A-D9F670E7D7F0}" dt="2022-03-30T11:04:19.940" v="10" actId="26606"/>
          <ac:spMkLst>
            <pc:docMk/>
            <pc:sldMk cId="1201082651" sldId="301"/>
            <ac:spMk id="36" creationId="{D18046FB-44EA-4FD8-A585-EA09A319B2D0}"/>
          </ac:spMkLst>
        </pc:spChg>
        <pc:spChg chg="add del">
          <ac:chgData name="于 杰" userId="954bed2a2a58a6a2" providerId="LiveId" clId="{705ED0BE-A4F2-4487-816A-D9F670E7D7F0}" dt="2022-03-30T11:04:19.940" v="10" actId="26606"/>
          <ac:spMkLst>
            <pc:docMk/>
            <pc:sldMk cId="1201082651" sldId="301"/>
            <ac:spMk id="37" creationId="{479F5F2B-8B58-4140-AE6A-51F6C67B18D9}"/>
          </ac:spMkLst>
        </pc:spChg>
        <pc:spChg chg="add del">
          <ac:chgData name="于 杰" userId="954bed2a2a58a6a2" providerId="LiveId" clId="{705ED0BE-A4F2-4487-816A-D9F670E7D7F0}" dt="2022-03-30T11:06:33.989" v="27" actId="26606"/>
          <ac:spMkLst>
            <pc:docMk/>
            <pc:sldMk cId="1201082651" sldId="301"/>
            <ac:spMk id="38" creationId="{3F0B8CEB-8279-4E5E-A0CE-1FC9F71736F2}"/>
          </ac:spMkLst>
        </pc:spChg>
        <pc:spChg chg="add del">
          <ac:chgData name="于 杰" userId="954bed2a2a58a6a2" providerId="LiveId" clId="{705ED0BE-A4F2-4487-816A-D9F670E7D7F0}" dt="2022-03-30T11:04:35.406" v="12" actId="26606"/>
          <ac:spMkLst>
            <pc:docMk/>
            <pc:sldMk cId="1201082651" sldId="301"/>
            <ac:spMk id="39" creationId="{C9A36457-A5F4-4103-A443-02581C09185B}"/>
          </ac:spMkLst>
        </pc:spChg>
        <pc:spChg chg="add del">
          <ac:chgData name="于 杰" userId="954bed2a2a58a6a2" providerId="LiveId" clId="{705ED0BE-A4F2-4487-816A-D9F670E7D7F0}" dt="2022-03-30T11:04:35.406" v="12" actId="26606"/>
          <ac:spMkLst>
            <pc:docMk/>
            <pc:sldMk cId="1201082651" sldId="301"/>
            <ac:spMk id="40" creationId="{DC5FB7E8-B636-40FA-BE8D-48145C0F5C57}"/>
          </ac:spMkLst>
        </pc:spChg>
        <pc:spChg chg="add del">
          <ac:chgData name="于 杰" userId="954bed2a2a58a6a2" providerId="LiveId" clId="{705ED0BE-A4F2-4487-816A-D9F670E7D7F0}" dt="2022-03-30T11:04:35.406" v="12" actId="26606"/>
          <ac:spMkLst>
            <pc:docMk/>
            <pc:sldMk cId="1201082651" sldId="301"/>
            <ac:spMk id="41" creationId="{142DCE2C-2863-46FA-9BE7-24365A24D9BA}"/>
          </ac:spMkLst>
        </pc:spChg>
        <pc:spChg chg="add del">
          <ac:chgData name="于 杰" userId="954bed2a2a58a6a2" providerId="LiveId" clId="{705ED0BE-A4F2-4487-816A-D9F670E7D7F0}" dt="2022-03-30T11:06:35.886" v="29" actId="26606"/>
          <ac:spMkLst>
            <pc:docMk/>
            <pc:sldMk cId="1201082651" sldId="301"/>
            <ac:spMk id="42" creationId="{3AFE8227-C443-417B-BA91-520EB1EF4559}"/>
          </ac:spMkLst>
        </pc:spChg>
        <pc:spChg chg="add del">
          <ac:chgData name="于 杰" userId="954bed2a2a58a6a2" providerId="LiveId" clId="{705ED0BE-A4F2-4487-816A-D9F670E7D7F0}" dt="2022-03-30T11:06:35.886" v="29" actId="26606"/>
          <ac:spMkLst>
            <pc:docMk/>
            <pc:sldMk cId="1201082651" sldId="301"/>
            <ac:spMk id="43" creationId="{907741FC-B544-4A6E-B831-6789D042333D}"/>
          </ac:spMkLst>
        </pc:spChg>
        <pc:spChg chg="add del">
          <ac:chgData name="于 杰" userId="954bed2a2a58a6a2" providerId="LiveId" clId="{705ED0BE-A4F2-4487-816A-D9F670E7D7F0}" dt="2022-03-30T11:06:35.886" v="29" actId="26606"/>
          <ac:spMkLst>
            <pc:docMk/>
            <pc:sldMk cId="1201082651" sldId="301"/>
            <ac:spMk id="44" creationId="{3F0BE7ED-7814-4273-B18A-F26CC0380380}"/>
          </ac:spMkLst>
        </pc:spChg>
        <pc:spChg chg="add del">
          <ac:chgData name="于 杰" userId="954bed2a2a58a6a2" providerId="LiveId" clId="{705ED0BE-A4F2-4487-816A-D9F670E7D7F0}" dt="2022-03-30T11:06:37.115" v="31" actId="26606"/>
          <ac:spMkLst>
            <pc:docMk/>
            <pc:sldMk cId="1201082651" sldId="301"/>
            <ac:spMk id="46" creationId="{80DF40B2-80F7-4E71-B46C-284163F3654A}"/>
          </ac:spMkLst>
        </pc:spChg>
        <pc:spChg chg="add del">
          <ac:chgData name="于 杰" userId="954bed2a2a58a6a2" providerId="LiveId" clId="{705ED0BE-A4F2-4487-816A-D9F670E7D7F0}" dt="2022-03-30T11:06:41.748" v="33" actId="26606"/>
          <ac:spMkLst>
            <pc:docMk/>
            <pc:sldMk cId="1201082651" sldId="301"/>
            <ac:spMk id="48" creationId="{79BB35BC-D5C2-4C8B-A22A-A71E6191913B}"/>
          </ac:spMkLst>
        </pc:spChg>
        <pc:spChg chg="add del">
          <ac:chgData name="于 杰" userId="954bed2a2a58a6a2" providerId="LiveId" clId="{705ED0BE-A4F2-4487-816A-D9F670E7D7F0}" dt="2022-03-30T11:06:44.432" v="35" actId="26606"/>
          <ac:spMkLst>
            <pc:docMk/>
            <pc:sldMk cId="1201082651" sldId="301"/>
            <ac:spMk id="50" creationId="{23E547B5-89CF-4EC0-96DE-25771AED0799}"/>
          </ac:spMkLst>
        </pc:spChg>
        <pc:spChg chg="add del">
          <ac:chgData name="于 杰" userId="954bed2a2a58a6a2" providerId="LiveId" clId="{705ED0BE-A4F2-4487-816A-D9F670E7D7F0}" dt="2022-03-30T11:06:44.432" v="35" actId="26606"/>
          <ac:spMkLst>
            <pc:docMk/>
            <pc:sldMk cId="1201082651" sldId="301"/>
            <ac:spMk id="51" creationId="{3F0B8CEB-8279-4E5E-A0CE-1FC9F71736F2}"/>
          </ac:spMkLst>
        </pc:spChg>
        <pc:spChg chg="add del">
          <ac:chgData name="于 杰" userId="954bed2a2a58a6a2" providerId="LiveId" clId="{705ED0BE-A4F2-4487-816A-D9F670E7D7F0}" dt="2022-03-30T11:09:13.827" v="81" actId="26606"/>
          <ac:spMkLst>
            <pc:docMk/>
            <pc:sldMk cId="1201082651" sldId="301"/>
            <ac:spMk id="53" creationId="{04812C46-200A-4DEB-A05E-3ED6C68C2387}"/>
          </ac:spMkLst>
        </pc:spChg>
        <pc:spChg chg="add del">
          <ac:chgData name="于 杰" userId="954bed2a2a58a6a2" providerId="LiveId" clId="{705ED0BE-A4F2-4487-816A-D9F670E7D7F0}" dt="2022-03-30T11:09:13.827" v="81" actId="26606"/>
          <ac:spMkLst>
            <pc:docMk/>
            <pc:sldMk cId="1201082651" sldId="301"/>
            <ac:spMk id="54" creationId="{D1EA859B-E555-4109-94F3-6700E046E008}"/>
          </ac:spMkLst>
        </pc:spChg>
        <pc:spChg chg="add del">
          <ac:chgData name="于 杰" userId="954bed2a2a58a6a2" providerId="LiveId" clId="{705ED0BE-A4F2-4487-816A-D9F670E7D7F0}" dt="2022-03-30T11:08:33.873" v="52" actId="26606"/>
          <ac:spMkLst>
            <pc:docMk/>
            <pc:sldMk cId="1201082651" sldId="301"/>
            <ac:spMk id="59" creationId="{5FDF4720-5445-47BE-89FE-E40D1AE6F619}"/>
          </ac:spMkLst>
        </pc:spChg>
        <pc:spChg chg="add del">
          <ac:chgData name="于 杰" userId="954bed2a2a58a6a2" providerId="LiveId" clId="{705ED0BE-A4F2-4487-816A-D9F670E7D7F0}" dt="2022-03-30T11:08:33.873" v="52" actId="26606"/>
          <ac:spMkLst>
            <pc:docMk/>
            <pc:sldMk cId="1201082651" sldId="301"/>
            <ac:spMk id="61" creationId="{AC8710B4-A815-4082-9E4F-F13A0007090C}"/>
          </ac:spMkLst>
        </pc:spChg>
        <pc:spChg chg="add del">
          <ac:chgData name="于 杰" userId="954bed2a2a58a6a2" providerId="LiveId" clId="{705ED0BE-A4F2-4487-816A-D9F670E7D7F0}" dt="2022-03-30T11:08:40.493" v="54" actId="26606"/>
          <ac:spMkLst>
            <pc:docMk/>
            <pc:sldMk cId="1201082651" sldId="301"/>
            <ac:spMk id="63" creationId="{F13C74B1-5B17-4795-BED0-7140497B445A}"/>
          </ac:spMkLst>
        </pc:spChg>
        <pc:spChg chg="add del">
          <ac:chgData name="于 杰" userId="954bed2a2a58a6a2" providerId="LiveId" clId="{705ED0BE-A4F2-4487-816A-D9F670E7D7F0}" dt="2022-03-30T11:08:40.493" v="54" actId="26606"/>
          <ac:spMkLst>
            <pc:docMk/>
            <pc:sldMk cId="1201082651" sldId="301"/>
            <ac:spMk id="64" creationId="{D4974D33-8DC5-464E-8C6D-BE58F0669C17}"/>
          </ac:spMkLst>
        </pc:spChg>
        <pc:spChg chg="add del">
          <ac:chgData name="于 杰" userId="954bed2a2a58a6a2" providerId="LiveId" clId="{705ED0BE-A4F2-4487-816A-D9F670E7D7F0}" dt="2022-03-30T11:08:45.909" v="56" actId="26606"/>
          <ac:spMkLst>
            <pc:docMk/>
            <pc:sldMk cId="1201082651" sldId="301"/>
            <ac:spMk id="66" creationId="{1557A916-FDD1-44A1-A7A1-70009FD6BE46}"/>
          </ac:spMkLst>
        </pc:spChg>
        <pc:spChg chg="add del">
          <ac:chgData name="于 杰" userId="954bed2a2a58a6a2" providerId="LiveId" clId="{705ED0BE-A4F2-4487-816A-D9F670E7D7F0}" dt="2022-03-30T11:08:48.226" v="58" actId="26606"/>
          <ac:spMkLst>
            <pc:docMk/>
            <pc:sldMk cId="1201082651" sldId="301"/>
            <ac:spMk id="68" creationId="{04812C46-200A-4DEB-A05E-3ED6C68C2387}"/>
          </ac:spMkLst>
        </pc:spChg>
        <pc:spChg chg="add del">
          <ac:chgData name="于 杰" userId="954bed2a2a58a6a2" providerId="LiveId" clId="{705ED0BE-A4F2-4487-816A-D9F670E7D7F0}" dt="2022-03-30T11:08:48.226" v="58" actId="26606"/>
          <ac:spMkLst>
            <pc:docMk/>
            <pc:sldMk cId="1201082651" sldId="301"/>
            <ac:spMk id="69" creationId="{D1EA859B-E555-4109-94F3-6700E046E008}"/>
          </ac:spMkLst>
        </pc:spChg>
        <pc:spChg chg="add del">
          <ac:chgData name="于 杰" userId="954bed2a2a58a6a2" providerId="LiveId" clId="{705ED0BE-A4F2-4487-816A-D9F670E7D7F0}" dt="2022-03-30T11:08:51.461" v="60" actId="26606"/>
          <ac:spMkLst>
            <pc:docMk/>
            <pc:sldMk cId="1201082651" sldId="301"/>
            <ac:spMk id="71" creationId="{5FDF4720-5445-47BE-89FE-E40D1AE6F619}"/>
          </ac:spMkLst>
        </pc:spChg>
        <pc:spChg chg="add del">
          <ac:chgData name="于 杰" userId="954bed2a2a58a6a2" providerId="LiveId" clId="{705ED0BE-A4F2-4487-816A-D9F670E7D7F0}" dt="2022-03-30T11:08:51.461" v="60" actId="26606"/>
          <ac:spMkLst>
            <pc:docMk/>
            <pc:sldMk cId="1201082651" sldId="301"/>
            <ac:spMk id="72" creationId="{AC8710B4-A815-4082-9E4F-F13A0007090C}"/>
          </ac:spMkLst>
        </pc:spChg>
        <pc:spChg chg="add del">
          <ac:chgData name="于 杰" userId="954bed2a2a58a6a2" providerId="LiveId" clId="{705ED0BE-A4F2-4487-816A-D9F670E7D7F0}" dt="2022-03-30T11:08:52.321" v="62" actId="26606"/>
          <ac:spMkLst>
            <pc:docMk/>
            <pc:sldMk cId="1201082651" sldId="301"/>
            <ac:spMk id="74" creationId="{F13C74B1-5B17-4795-BED0-7140497B445A}"/>
          </ac:spMkLst>
        </pc:spChg>
        <pc:spChg chg="add del">
          <ac:chgData name="于 杰" userId="954bed2a2a58a6a2" providerId="LiveId" clId="{705ED0BE-A4F2-4487-816A-D9F670E7D7F0}" dt="2022-03-30T11:08:52.321" v="62" actId="26606"/>
          <ac:spMkLst>
            <pc:docMk/>
            <pc:sldMk cId="1201082651" sldId="301"/>
            <ac:spMk id="75" creationId="{D4974D33-8DC5-464E-8C6D-BE58F0669C17}"/>
          </ac:spMkLst>
        </pc:spChg>
        <pc:spChg chg="add del">
          <ac:chgData name="于 杰" userId="954bed2a2a58a6a2" providerId="LiveId" clId="{705ED0BE-A4F2-4487-816A-D9F670E7D7F0}" dt="2022-03-30T11:08:55.143" v="64" actId="26606"/>
          <ac:spMkLst>
            <pc:docMk/>
            <pc:sldMk cId="1201082651" sldId="301"/>
            <ac:spMk id="77" creationId="{1557A916-FDD1-44A1-A7A1-70009FD6BE46}"/>
          </ac:spMkLst>
        </pc:spChg>
        <pc:spChg chg="add del">
          <ac:chgData name="于 杰" userId="954bed2a2a58a6a2" providerId="LiveId" clId="{705ED0BE-A4F2-4487-816A-D9F670E7D7F0}" dt="2022-03-30T11:08:57.149" v="66" actId="26606"/>
          <ac:spMkLst>
            <pc:docMk/>
            <pc:sldMk cId="1201082651" sldId="301"/>
            <ac:spMk id="79" creationId="{04812C46-200A-4DEB-A05E-3ED6C68C2387}"/>
          </ac:spMkLst>
        </pc:spChg>
        <pc:spChg chg="add del">
          <ac:chgData name="于 杰" userId="954bed2a2a58a6a2" providerId="LiveId" clId="{705ED0BE-A4F2-4487-816A-D9F670E7D7F0}" dt="2022-03-30T11:08:57.149" v="66" actId="26606"/>
          <ac:spMkLst>
            <pc:docMk/>
            <pc:sldMk cId="1201082651" sldId="301"/>
            <ac:spMk id="80" creationId="{D1EA859B-E555-4109-94F3-6700E046E008}"/>
          </ac:spMkLst>
        </pc:spChg>
        <pc:spChg chg="add del">
          <ac:chgData name="于 杰" userId="954bed2a2a58a6a2" providerId="LiveId" clId="{705ED0BE-A4F2-4487-816A-D9F670E7D7F0}" dt="2022-03-30T11:08:58.661" v="68" actId="26606"/>
          <ac:spMkLst>
            <pc:docMk/>
            <pc:sldMk cId="1201082651" sldId="301"/>
            <ac:spMk id="82" creationId="{2B566528-1B12-4246-9431-5C2D7D081168}"/>
          </ac:spMkLst>
        </pc:spChg>
        <pc:spChg chg="add del">
          <ac:chgData name="于 杰" userId="954bed2a2a58a6a2" providerId="LiveId" clId="{705ED0BE-A4F2-4487-816A-D9F670E7D7F0}" dt="2022-03-30T11:09:00.815" v="70" actId="26606"/>
          <ac:spMkLst>
            <pc:docMk/>
            <pc:sldMk cId="1201082651" sldId="301"/>
            <ac:spMk id="87" creationId="{35F0E358-1E49-4920-80D8-C3D138708838}"/>
          </ac:spMkLst>
        </pc:spChg>
        <pc:spChg chg="add del">
          <ac:chgData name="于 杰" userId="954bed2a2a58a6a2" providerId="LiveId" clId="{705ED0BE-A4F2-4487-816A-D9F670E7D7F0}" dt="2022-03-30T11:09:00.815" v="70" actId="26606"/>
          <ac:spMkLst>
            <pc:docMk/>
            <pc:sldMk cId="1201082651" sldId="301"/>
            <ac:spMk id="88" creationId="{E2D2362D-7010-4036-B9CA-03DFC8EB3B01}"/>
          </ac:spMkLst>
        </pc:spChg>
        <pc:spChg chg="add del">
          <ac:chgData name="于 杰" userId="954bed2a2a58a6a2" providerId="LiveId" clId="{705ED0BE-A4F2-4487-816A-D9F670E7D7F0}" dt="2022-03-30T11:09:00.815" v="70" actId="26606"/>
          <ac:spMkLst>
            <pc:docMk/>
            <pc:sldMk cId="1201082651" sldId="301"/>
            <ac:spMk id="89" creationId="{DC85BF5E-2BD6-4E5B-8EA3-420B45BB03FA}"/>
          </ac:spMkLst>
        </pc:spChg>
        <pc:spChg chg="add del">
          <ac:chgData name="于 杰" userId="954bed2a2a58a6a2" providerId="LiveId" clId="{705ED0BE-A4F2-4487-816A-D9F670E7D7F0}" dt="2022-03-30T11:09:00.815" v="70" actId="26606"/>
          <ac:spMkLst>
            <pc:docMk/>
            <pc:sldMk cId="1201082651" sldId="301"/>
            <ac:spMk id="90" creationId="{740D8E28-91B5-42B0-9D6C-B777D8AD90C2}"/>
          </ac:spMkLst>
        </pc:spChg>
        <pc:spChg chg="add del">
          <ac:chgData name="于 杰" userId="954bed2a2a58a6a2" providerId="LiveId" clId="{705ED0BE-A4F2-4487-816A-D9F670E7D7F0}" dt="2022-03-30T11:19:40.195" v="153" actId="26606"/>
          <ac:spMkLst>
            <pc:docMk/>
            <pc:sldMk cId="1201082651" sldId="301"/>
            <ac:spMk id="91" creationId="{AC8710B4-A815-4082-9E4F-F13A0007090C}"/>
          </ac:spMkLst>
        </pc:spChg>
        <pc:spChg chg="add del">
          <ac:chgData name="于 杰" userId="954bed2a2a58a6a2" providerId="LiveId" clId="{705ED0BE-A4F2-4487-816A-D9F670E7D7F0}" dt="2022-03-30T11:09:03.030" v="72" actId="26606"/>
          <ac:spMkLst>
            <pc:docMk/>
            <pc:sldMk cId="1201082651" sldId="301"/>
            <ac:spMk id="92" creationId="{1557A916-FDD1-44A1-A7A1-70009FD6BE46}"/>
          </ac:spMkLst>
        </pc:spChg>
        <pc:spChg chg="add del">
          <ac:chgData name="于 杰" userId="954bed2a2a58a6a2" providerId="LiveId" clId="{705ED0BE-A4F2-4487-816A-D9F670E7D7F0}" dt="2022-03-30T11:09:05.813" v="74" actId="26606"/>
          <ac:spMkLst>
            <pc:docMk/>
            <pc:sldMk cId="1201082651" sldId="301"/>
            <ac:spMk id="94" creationId="{F13C74B1-5B17-4795-BED0-7140497B445A}"/>
          </ac:spMkLst>
        </pc:spChg>
        <pc:spChg chg="add del">
          <ac:chgData name="于 杰" userId="954bed2a2a58a6a2" providerId="LiveId" clId="{705ED0BE-A4F2-4487-816A-D9F670E7D7F0}" dt="2022-03-30T11:09:05.813" v="74" actId="26606"/>
          <ac:spMkLst>
            <pc:docMk/>
            <pc:sldMk cId="1201082651" sldId="301"/>
            <ac:spMk id="95" creationId="{D4974D33-8DC5-464E-8C6D-BE58F0669C17}"/>
          </ac:spMkLst>
        </pc:spChg>
        <pc:spChg chg="add del">
          <ac:chgData name="于 杰" userId="954bed2a2a58a6a2" providerId="LiveId" clId="{705ED0BE-A4F2-4487-816A-D9F670E7D7F0}" dt="2022-03-30T11:09:11.363" v="76" actId="26606"/>
          <ac:spMkLst>
            <pc:docMk/>
            <pc:sldMk cId="1201082651" sldId="301"/>
            <ac:spMk id="97" creationId="{5FDF4720-5445-47BE-89FE-E40D1AE6F619}"/>
          </ac:spMkLst>
        </pc:spChg>
        <pc:spChg chg="add del">
          <ac:chgData name="于 杰" userId="954bed2a2a58a6a2" providerId="LiveId" clId="{705ED0BE-A4F2-4487-816A-D9F670E7D7F0}" dt="2022-03-30T11:09:11.363" v="76" actId="26606"/>
          <ac:spMkLst>
            <pc:docMk/>
            <pc:sldMk cId="1201082651" sldId="301"/>
            <ac:spMk id="98" creationId="{AC8710B4-A815-4082-9E4F-F13A0007090C}"/>
          </ac:spMkLst>
        </pc:spChg>
        <pc:spChg chg="add del">
          <ac:chgData name="于 杰" userId="954bed2a2a58a6a2" providerId="LiveId" clId="{705ED0BE-A4F2-4487-816A-D9F670E7D7F0}" dt="2022-03-30T11:09:12.991" v="78" actId="26606"/>
          <ac:spMkLst>
            <pc:docMk/>
            <pc:sldMk cId="1201082651" sldId="301"/>
            <ac:spMk id="100" creationId="{80DF40B2-80F7-4E71-B46C-284163F3654A}"/>
          </ac:spMkLst>
        </pc:spChg>
        <pc:spChg chg="add del">
          <ac:chgData name="于 杰" userId="954bed2a2a58a6a2" providerId="LiveId" clId="{705ED0BE-A4F2-4487-816A-D9F670E7D7F0}" dt="2022-03-30T11:09:13.823" v="80" actId="26606"/>
          <ac:spMkLst>
            <pc:docMk/>
            <pc:sldMk cId="1201082651" sldId="301"/>
            <ac:spMk id="102" creationId="{F13C74B1-5B17-4795-BED0-7140497B445A}"/>
          </ac:spMkLst>
        </pc:spChg>
        <pc:spChg chg="add del">
          <ac:chgData name="于 杰" userId="954bed2a2a58a6a2" providerId="LiveId" clId="{705ED0BE-A4F2-4487-816A-D9F670E7D7F0}" dt="2022-03-30T11:09:13.823" v="80" actId="26606"/>
          <ac:spMkLst>
            <pc:docMk/>
            <pc:sldMk cId="1201082651" sldId="301"/>
            <ac:spMk id="103" creationId="{D4974D33-8DC5-464E-8C6D-BE58F0669C17}"/>
          </ac:spMkLst>
        </pc:spChg>
        <pc:spChg chg="add del">
          <ac:chgData name="于 杰" userId="954bed2a2a58a6a2" providerId="LiveId" clId="{705ED0BE-A4F2-4487-816A-D9F670E7D7F0}" dt="2022-03-30T11:17:01.377" v="139" actId="26606"/>
          <ac:spMkLst>
            <pc:docMk/>
            <pc:sldMk cId="1201082651" sldId="301"/>
            <ac:spMk id="105" creationId="{5FDF4720-5445-47BE-89FE-E40D1AE6F619}"/>
          </ac:spMkLst>
        </pc:spChg>
        <pc:spChg chg="add del">
          <ac:chgData name="于 杰" userId="954bed2a2a58a6a2" providerId="LiveId" clId="{705ED0BE-A4F2-4487-816A-D9F670E7D7F0}" dt="2022-03-30T11:17:01.377" v="139" actId="26606"/>
          <ac:spMkLst>
            <pc:docMk/>
            <pc:sldMk cId="1201082651" sldId="301"/>
            <ac:spMk id="106" creationId="{AC8710B4-A815-4082-9E4F-F13A0007090C}"/>
          </ac:spMkLst>
        </pc:spChg>
        <pc:spChg chg="add del">
          <ac:chgData name="于 杰" userId="954bed2a2a58a6a2" providerId="LiveId" clId="{705ED0BE-A4F2-4487-816A-D9F670E7D7F0}" dt="2022-03-30T11:16:26.695" v="114" actId="26606"/>
          <ac:spMkLst>
            <pc:docMk/>
            <pc:sldMk cId="1201082651" sldId="301"/>
            <ac:spMk id="111" creationId="{8F23F8A3-8FD7-4779-8323-FDC26BE99889}"/>
          </ac:spMkLst>
        </pc:spChg>
        <pc:spChg chg="add del">
          <ac:chgData name="于 杰" userId="954bed2a2a58a6a2" providerId="LiveId" clId="{705ED0BE-A4F2-4487-816A-D9F670E7D7F0}" dt="2022-03-30T11:16:26.695" v="114" actId="26606"/>
          <ac:spMkLst>
            <pc:docMk/>
            <pc:sldMk cId="1201082651" sldId="301"/>
            <ac:spMk id="113" creationId="{F605C4CC-A25C-416F-8333-7CB7DC97D870}"/>
          </ac:spMkLst>
        </pc:spChg>
        <pc:spChg chg="add del">
          <ac:chgData name="于 杰" userId="954bed2a2a58a6a2" providerId="LiveId" clId="{705ED0BE-A4F2-4487-816A-D9F670E7D7F0}" dt="2022-03-30T11:16:29.690" v="116" actId="26606"/>
          <ac:spMkLst>
            <pc:docMk/>
            <pc:sldMk cId="1201082651" sldId="301"/>
            <ac:spMk id="115" creationId="{5FDF4720-5445-47BE-89FE-E40D1AE6F619}"/>
          </ac:spMkLst>
        </pc:spChg>
        <pc:spChg chg="add del">
          <ac:chgData name="于 杰" userId="954bed2a2a58a6a2" providerId="LiveId" clId="{705ED0BE-A4F2-4487-816A-D9F670E7D7F0}" dt="2022-03-30T11:16:29.690" v="116" actId="26606"/>
          <ac:spMkLst>
            <pc:docMk/>
            <pc:sldMk cId="1201082651" sldId="301"/>
            <ac:spMk id="116" creationId="{AC8710B4-A815-4082-9E4F-F13A0007090C}"/>
          </ac:spMkLst>
        </pc:spChg>
        <pc:spChg chg="add del">
          <ac:chgData name="于 杰" userId="954bed2a2a58a6a2" providerId="LiveId" clId="{705ED0BE-A4F2-4487-816A-D9F670E7D7F0}" dt="2022-03-30T11:16:32.905" v="118" actId="26606"/>
          <ac:spMkLst>
            <pc:docMk/>
            <pc:sldMk cId="1201082651" sldId="301"/>
            <ac:spMk id="118" creationId="{4F74D28C-3268-4E35-8EE1-D92CB4A85A7D}"/>
          </ac:spMkLst>
        </pc:spChg>
        <pc:spChg chg="add del">
          <ac:chgData name="于 杰" userId="954bed2a2a58a6a2" providerId="LiveId" clId="{705ED0BE-A4F2-4487-816A-D9F670E7D7F0}" dt="2022-03-30T11:16:36.916" v="120" actId="26606"/>
          <ac:spMkLst>
            <pc:docMk/>
            <pc:sldMk cId="1201082651" sldId="301"/>
            <ac:spMk id="120" creationId="{F13C74B1-5B17-4795-BED0-7140497B445A}"/>
          </ac:spMkLst>
        </pc:spChg>
        <pc:spChg chg="add del">
          <ac:chgData name="于 杰" userId="954bed2a2a58a6a2" providerId="LiveId" clId="{705ED0BE-A4F2-4487-816A-D9F670E7D7F0}" dt="2022-03-30T11:16:36.916" v="120" actId="26606"/>
          <ac:spMkLst>
            <pc:docMk/>
            <pc:sldMk cId="1201082651" sldId="301"/>
            <ac:spMk id="121" creationId="{D4974D33-8DC5-464E-8C6D-BE58F0669C17}"/>
          </ac:spMkLst>
        </pc:spChg>
        <pc:spChg chg="add del">
          <ac:chgData name="于 杰" userId="954bed2a2a58a6a2" providerId="LiveId" clId="{705ED0BE-A4F2-4487-816A-D9F670E7D7F0}" dt="2022-03-30T11:16:38.621" v="122" actId="26606"/>
          <ac:spMkLst>
            <pc:docMk/>
            <pc:sldMk cId="1201082651" sldId="301"/>
            <ac:spMk id="123" creationId="{22587ECF-85E9-4393-9D87-8EB6F3F6C208}"/>
          </ac:spMkLst>
        </pc:spChg>
        <pc:spChg chg="add del">
          <ac:chgData name="于 杰" userId="954bed2a2a58a6a2" providerId="LiveId" clId="{705ED0BE-A4F2-4487-816A-D9F670E7D7F0}" dt="2022-03-30T11:16:40.118" v="124" actId="26606"/>
          <ac:spMkLst>
            <pc:docMk/>
            <pc:sldMk cId="1201082651" sldId="301"/>
            <ac:spMk id="125" creationId="{80DF40B2-80F7-4E71-B46C-284163F3654A}"/>
          </ac:spMkLst>
        </pc:spChg>
        <pc:spChg chg="add del">
          <ac:chgData name="于 杰" userId="954bed2a2a58a6a2" providerId="LiveId" clId="{705ED0BE-A4F2-4487-816A-D9F670E7D7F0}" dt="2022-03-30T11:16:42.861" v="126" actId="26606"/>
          <ac:spMkLst>
            <pc:docMk/>
            <pc:sldMk cId="1201082651" sldId="301"/>
            <ac:spMk id="127" creationId="{04812C46-200A-4DEB-A05E-3ED6C68C2387}"/>
          </ac:spMkLst>
        </pc:spChg>
        <pc:spChg chg="add del">
          <ac:chgData name="于 杰" userId="954bed2a2a58a6a2" providerId="LiveId" clId="{705ED0BE-A4F2-4487-816A-D9F670E7D7F0}" dt="2022-03-30T11:16:42.861" v="126" actId="26606"/>
          <ac:spMkLst>
            <pc:docMk/>
            <pc:sldMk cId="1201082651" sldId="301"/>
            <ac:spMk id="128" creationId="{D1EA859B-E555-4109-94F3-6700E046E008}"/>
          </ac:spMkLst>
        </pc:spChg>
        <pc:spChg chg="add del">
          <ac:chgData name="于 杰" userId="954bed2a2a58a6a2" providerId="LiveId" clId="{705ED0BE-A4F2-4487-816A-D9F670E7D7F0}" dt="2022-03-30T11:16:45.931" v="128" actId="26606"/>
          <ac:spMkLst>
            <pc:docMk/>
            <pc:sldMk cId="1201082651" sldId="301"/>
            <ac:spMk id="130" creationId="{4F74D28C-3268-4E35-8EE1-D92CB4A85A7D}"/>
          </ac:spMkLst>
        </pc:spChg>
        <pc:spChg chg="add del">
          <ac:chgData name="于 杰" userId="954bed2a2a58a6a2" providerId="LiveId" clId="{705ED0BE-A4F2-4487-816A-D9F670E7D7F0}" dt="2022-03-30T11:16:49.264" v="130" actId="26606"/>
          <ac:spMkLst>
            <pc:docMk/>
            <pc:sldMk cId="1201082651" sldId="301"/>
            <ac:spMk id="132" creationId="{8F23F8A3-8FD7-4779-8323-FDC26BE99889}"/>
          </ac:spMkLst>
        </pc:spChg>
        <pc:spChg chg="add del">
          <ac:chgData name="于 杰" userId="954bed2a2a58a6a2" providerId="LiveId" clId="{705ED0BE-A4F2-4487-816A-D9F670E7D7F0}" dt="2022-03-30T11:16:49.264" v="130" actId="26606"/>
          <ac:spMkLst>
            <pc:docMk/>
            <pc:sldMk cId="1201082651" sldId="301"/>
            <ac:spMk id="133" creationId="{F605C4CC-A25C-416F-8333-7CB7DC97D870}"/>
          </ac:spMkLst>
        </pc:spChg>
        <pc:spChg chg="add del">
          <ac:chgData name="于 杰" userId="954bed2a2a58a6a2" providerId="LiveId" clId="{705ED0BE-A4F2-4487-816A-D9F670E7D7F0}" dt="2022-03-30T11:16:52.021" v="132" actId="26606"/>
          <ac:spMkLst>
            <pc:docMk/>
            <pc:sldMk cId="1201082651" sldId="301"/>
            <ac:spMk id="135" creationId="{F13C74B1-5B17-4795-BED0-7140497B445A}"/>
          </ac:spMkLst>
        </pc:spChg>
        <pc:spChg chg="add del">
          <ac:chgData name="于 杰" userId="954bed2a2a58a6a2" providerId="LiveId" clId="{705ED0BE-A4F2-4487-816A-D9F670E7D7F0}" dt="2022-03-30T11:16:52.021" v="132" actId="26606"/>
          <ac:spMkLst>
            <pc:docMk/>
            <pc:sldMk cId="1201082651" sldId="301"/>
            <ac:spMk id="136" creationId="{D4974D33-8DC5-464E-8C6D-BE58F0669C17}"/>
          </ac:spMkLst>
        </pc:spChg>
        <pc:spChg chg="add del">
          <ac:chgData name="于 杰" userId="954bed2a2a58a6a2" providerId="LiveId" clId="{705ED0BE-A4F2-4487-816A-D9F670E7D7F0}" dt="2022-03-30T11:16:54.985" v="134" actId="26606"/>
          <ac:spMkLst>
            <pc:docMk/>
            <pc:sldMk cId="1201082651" sldId="301"/>
            <ac:spMk id="138" creationId="{5FDF4720-5445-47BE-89FE-E40D1AE6F619}"/>
          </ac:spMkLst>
        </pc:spChg>
        <pc:spChg chg="add del">
          <ac:chgData name="于 杰" userId="954bed2a2a58a6a2" providerId="LiveId" clId="{705ED0BE-A4F2-4487-816A-D9F670E7D7F0}" dt="2022-03-30T11:16:54.985" v="134" actId="26606"/>
          <ac:spMkLst>
            <pc:docMk/>
            <pc:sldMk cId="1201082651" sldId="301"/>
            <ac:spMk id="139" creationId="{AC8710B4-A815-4082-9E4F-F13A0007090C}"/>
          </ac:spMkLst>
        </pc:spChg>
        <pc:spChg chg="add del">
          <ac:chgData name="于 杰" userId="954bed2a2a58a6a2" providerId="LiveId" clId="{705ED0BE-A4F2-4487-816A-D9F670E7D7F0}" dt="2022-03-30T11:16:57.888" v="136" actId="26606"/>
          <ac:spMkLst>
            <pc:docMk/>
            <pc:sldMk cId="1201082651" sldId="301"/>
            <ac:spMk id="141" creationId="{5FDF4720-5445-47BE-89FE-E40D1AE6F619}"/>
          </ac:spMkLst>
        </pc:spChg>
        <pc:spChg chg="add del">
          <ac:chgData name="于 杰" userId="954bed2a2a58a6a2" providerId="LiveId" clId="{705ED0BE-A4F2-4487-816A-D9F670E7D7F0}" dt="2022-03-30T11:16:57.888" v="136" actId="26606"/>
          <ac:spMkLst>
            <pc:docMk/>
            <pc:sldMk cId="1201082651" sldId="301"/>
            <ac:spMk id="142" creationId="{AC8710B4-A815-4082-9E4F-F13A0007090C}"/>
          </ac:spMkLst>
        </pc:spChg>
        <pc:spChg chg="add del">
          <ac:chgData name="于 杰" userId="954bed2a2a58a6a2" providerId="LiveId" clId="{705ED0BE-A4F2-4487-816A-D9F670E7D7F0}" dt="2022-03-30T11:17:01.372" v="138" actId="26606"/>
          <ac:spMkLst>
            <pc:docMk/>
            <pc:sldMk cId="1201082651" sldId="301"/>
            <ac:spMk id="144" creationId="{5FDF4720-5445-47BE-89FE-E40D1AE6F619}"/>
          </ac:spMkLst>
        </pc:spChg>
        <pc:spChg chg="add del">
          <ac:chgData name="于 杰" userId="954bed2a2a58a6a2" providerId="LiveId" clId="{705ED0BE-A4F2-4487-816A-D9F670E7D7F0}" dt="2022-03-30T11:17:01.372" v="138" actId="26606"/>
          <ac:spMkLst>
            <pc:docMk/>
            <pc:sldMk cId="1201082651" sldId="301"/>
            <ac:spMk id="145" creationId="{AC8710B4-A815-4082-9E4F-F13A0007090C}"/>
          </ac:spMkLst>
        </pc:spChg>
        <pc:spChg chg="add del">
          <ac:chgData name="于 杰" userId="954bed2a2a58a6a2" providerId="LiveId" clId="{705ED0BE-A4F2-4487-816A-D9F670E7D7F0}" dt="2022-03-30T11:20:20.154" v="184" actId="26606"/>
          <ac:spMkLst>
            <pc:docMk/>
            <pc:sldMk cId="1201082651" sldId="301"/>
            <ac:spMk id="147" creationId="{5FDF4720-5445-47BE-89FE-E40D1AE6F619}"/>
          </ac:spMkLst>
        </pc:spChg>
        <pc:spChg chg="add del">
          <ac:chgData name="于 杰" userId="954bed2a2a58a6a2" providerId="LiveId" clId="{705ED0BE-A4F2-4487-816A-D9F670E7D7F0}" dt="2022-03-30T11:20:20.154" v="184" actId="26606"/>
          <ac:spMkLst>
            <pc:docMk/>
            <pc:sldMk cId="1201082651" sldId="301"/>
            <ac:spMk id="148" creationId="{AC8710B4-A815-4082-9E4F-F13A0007090C}"/>
          </ac:spMkLst>
        </pc:spChg>
        <pc:spChg chg="add del">
          <ac:chgData name="于 杰" userId="954bed2a2a58a6a2" providerId="LiveId" clId="{705ED0BE-A4F2-4487-816A-D9F670E7D7F0}" dt="2022-03-30T11:19:40.195" v="153" actId="26606"/>
          <ac:spMkLst>
            <pc:docMk/>
            <pc:sldMk cId="1201082651" sldId="301"/>
            <ac:spMk id="150" creationId="{5FDF4720-5445-47BE-89FE-E40D1AE6F619}"/>
          </ac:spMkLst>
        </pc:spChg>
        <pc:spChg chg="add del">
          <ac:chgData name="于 杰" userId="954bed2a2a58a6a2" providerId="LiveId" clId="{705ED0BE-A4F2-4487-816A-D9F670E7D7F0}" dt="2022-03-30T11:19:41.682" v="155" actId="26606"/>
          <ac:spMkLst>
            <pc:docMk/>
            <pc:sldMk cId="1201082651" sldId="301"/>
            <ac:spMk id="152" creationId="{F13C74B1-5B17-4795-BED0-7140497B445A}"/>
          </ac:spMkLst>
        </pc:spChg>
        <pc:spChg chg="add del">
          <ac:chgData name="于 杰" userId="954bed2a2a58a6a2" providerId="LiveId" clId="{705ED0BE-A4F2-4487-816A-D9F670E7D7F0}" dt="2022-03-30T11:19:41.682" v="155" actId="26606"/>
          <ac:spMkLst>
            <pc:docMk/>
            <pc:sldMk cId="1201082651" sldId="301"/>
            <ac:spMk id="153" creationId="{D4974D33-8DC5-464E-8C6D-BE58F0669C17}"/>
          </ac:spMkLst>
        </pc:spChg>
        <pc:spChg chg="add del">
          <ac:chgData name="于 杰" userId="954bed2a2a58a6a2" providerId="LiveId" clId="{705ED0BE-A4F2-4487-816A-D9F670E7D7F0}" dt="2022-03-30T11:19:43.891" v="157" actId="26606"/>
          <ac:spMkLst>
            <pc:docMk/>
            <pc:sldMk cId="1201082651" sldId="301"/>
            <ac:spMk id="155" creationId="{04812C46-200A-4DEB-A05E-3ED6C68C2387}"/>
          </ac:spMkLst>
        </pc:spChg>
        <pc:spChg chg="add del">
          <ac:chgData name="于 杰" userId="954bed2a2a58a6a2" providerId="LiveId" clId="{705ED0BE-A4F2-4487-816A-D9F670E7D7F0}" dt="2022-03-30T11:19:43.891" v="157" actId="26606"/>
          <ac:spMkLst>
            <pc:docMk/>
            <pc:sldMk cId="1201082651" sldId="301"/>
            <ac:spMk id="156" creationId="{D1EA859B-E555-4109-94F3-6700E046E008}"/>
          </ac:spMkLst>
        </pc:spChg>
        <pc:spChg chg="add del">
          <ac:chgData name="于 杰" userId="954bed2a2a58a6a2" providerId="LiveId" clId="{705ED0BE-A4F2-4487-816A-D9F670E7D7F0}" dt="2022-03-30T11:19:46.239" v="159" actId="26606"/>
          <ac:spMkLst>
            <pc:docMk/>
            <pc:sldMk cId="1201082651" sldId="301"/>
            <ac:spMk id="158" creationId="{04812C46-200A-4DEB-A05E-3ED6C68C2387}"/>
          </ac:spMkLst>
        </pc:spChg>
        <pc:spChg chg="add del">
          <ac:chgData name="于 杰" userId="954bed2a2a58a6a2" providerId="LiveId" clId="{705ED0BE-A4F2-4487-816A-D9F670E7D7F0}" dt="2022-03-30T11:19:46.239" v="159" actId="26606"/>
          <ac:spMkLst>
            <pc:docMk/>
            <pc:sldMk cId="1201082651" sldId="301"/>
            <ac:spMk id="159" creationId="{D1EA859B-E555-4109-94F3-6700E046E008}"/>
          </ac:spMkLst>
        </pc:spChg>
        <pc:spChg chg="add del">
          <ac:chgData name="于 杰" userId="954bed2a2a58a6a2" providerId="LiveId" clId="{705ED0BE-A4F2-4487-816A-D9F670E7D7F0}" dt="2022-03-30T11:19:49.752" v="161" actId="26606"/>
          <ac:spMkLst>
            <pc:docMk/>
            <pc:sldMk cId="1201082651" sldId="301"/>
            <ac:spMk id="161" creationId="{357DD0D3-F869-46D0-944C-6EC60E19E351}"/>
          </ac:spMkLst>
        </pc:spChg>
        <pc:spChg chg="add del">
          <ac:chgData name="于 杰" userId="954bed2a2a58a6a2" providerId="LiveId" clId="{705ED0BE-A4F2-4487-816A-D9F670E7D7F0}" dt="2022-03-30T11:19:53.711" v="163" actId="26606"/>
          <ac:spMkLst>
            <pc:docMk/>
            <pc:sldMk cId="1201082651" sldId="301"/>
            <ac:spMk id="163" creationId="{B6FACB3C-9069-4791-BC5C-0DB7CD19B853}"/>
          </ac:spMkLst>
        </pc:spChg>
        <pc:spChg chg="add del">
          <ac:chgData name="于 杰" userId="954bed2a2a58a6a2" providerId="LiveId" clId="{705ED0BE-A4F2-4487-816A-D9F670E7D7F0}" dt="2022-03-30T11:19:53.711" v="163" actId="26606"/>
          <ac:spMkLst>
            <pc:docMk/>
            <pc:sldMk cId="1201082651" sldId="301"/>
            <ac:spMk id="164" creationId="{71F2038E-D777-4B76-81DD-DD13EE91B9DD}"/>
          </ac:spMkLst>
        </pc:spChg>
        <pc:spChg chg="add del">
          <ac:chgData name="于 杰" userId="954bed2a2a58a6a2" providerId="LiveId" clId="{705ED0BE-A4F2-4487-816A-D9F670E7D7F0}" dt="2022-03-30T11:19:58.236" v="165" actId="26606"/>
          <ac:spMkLst>
            <pc:docMk/>
            <pc:sldMk cId="1201082651" sldId="301"/>
            <ac:spMk id="169" creationId="{5E39A796-BE83-48B1-B33F-35C4A32AAB57}"/>
          </ac:spMkLst>
        </pc:spChg>
        <pc:spChg chg="add del">
          <ac:chgData name="于 杰" userId="954bed2a2a58a6a2" providerId="LiveId" clId="{705ED0BE-A4F2-4487-816A-D9F670E7D7F0}" dt="2022-03-30T11:19:58.236" v="165" actId="26606"/>
          <ac:spMkLst>
            <pc:docMk/>
            <pc:sldMk cId="1201082651" sldId="301"/>
            <ac:spMk id="170" creationId="{72F84B47-E267-4194-8194-831DB7B5547F}"/>
          </ac:spMkLst>
        </pc:spChg>
        <pc:spChg chg="add del">
          <ac:chgData name="于 杰" userId="954bed2a2a58a6a2" providerId="LiveId" clId="{705ED0BE-A4F2-4487-816A-D9F670E7D7F0}" dt="2022-03-30T11:20:00.923" v="167" actId="26606"/>
          <ac:spMkLst>
            <pc:docMk/>
            <pc:sldMk cId="1201082651" sldId="301"/>
            <ac:spMk id="172" creationId="{04812C46-200A-4DEB-A05E-3ED6C68C2387}"/>
          </ac:spMkLst>
        </pc:spChg>
        <pc:spChg chg="add del">
          <ac:chgData name="于 杰" userId="954bed2a2a58a6a2" providerId="LiveId" clId="{705ED0BE-A4F2-4487-816A-D9F670E7D7F0}" dt="2022-03-30T11:20:00.923" v="167" actId="26606"/>
          <ac:spMkLst>
            <pc:docMk/>
            <pc:sldMk cId="1201082651" sldId="301"/>
            <ac:spMk id="173" creationId="{D1EA859B-E555-4109-94F3-6700E046E008}"/>
          </ac:spMkLst>
        </pc:spChg>
        <pc:spChg chg="add del">
          <ac:chgData name="于 杰" userId="954bed2a2a58a6a2" providerId="LiveId" clId="{705ED0BE-A4F2-4487-816A-D9F670E7D7F0}" dt="2022-03-30T11:20:02.410" v="169" actId="26606"/>
          <ac:spMkLst>
            <pc:docMk/>
            <pc:sldMk cId="1201082651" sldId="301"/>
            <ac:spMk id="175" creationId="{B6FACB3C-9069-4791-BC5C-0DB7CD19B853}"/>
          </ac:spMkLst>
        </pc:spChg>
        <pc:spChg chg="add del">
          <ac:chgData name="于 杰" userId="954bed2a2a58a6a2" providerId="LiveId" clId="{705ED0BE-A4F2-4487-816A-D9F670E7D7F0}" dt="2022-03-30T11:20:02.410" v="169" actId="26606"/>
          <ac:spMkLst>
            <pc:docMk/>
            <pc:sldMk cId="1201082651" sldId="301"/>
            <ac:spMk id="176" creationId="{71F2038E-D777-4B76-81DD-DD13EE91B9DD}"/>
          </ac:spMkLst>
        </pc:spChg>
        <pc:spChg chg="add del">
          <ac:chgData name="于 杰" userId="954bed2a2a58a6a2" providerId="LiveId" clId="{705ED0BE-A4F2-4487-816A-D9F670E7D7F0}" dt="2022-03-30T11:20:09.068" v="171" actId="26606"/>
          <ac:spMkLst>
            <pc:docMk/>
            <pc:sldMk cId="1201082651" sldId="301"/>
            <ac:spMk id="182" creationId="{5E39A796-BE83-48B1-B33F-35C4A32AAB57}"/>
          </ac:spMkLst>
        </pc:spChg>
        <pc:spChg chg="add del">
          <ac:chgData name="于 杰" userId="954bed2a2a58a6a2" providerId="LiveId" clId="{705ED0BE-A4F2-4487-816A-D9F670E7D7F0}" dt="2022-03-30T11:20:09.068" v="171" actId="26606"/>
          <ac:spMkLst>
            <pc:docMk/>
            <pc:sldMk cId="1201082651" sldId="301"/>
            <ac:spMk id="183" creationId="{72F84B47-E267-4194-8194-831DB7B5547F}"/>
          </ac:spMkLst>
        </pc:spChg>
        <pc:spChg chg="add del">
          <ac:chgData name="于 杰" userId="954bed2a2a58a6a2" providerId="LiveId" clId="{705ED0BE-A4F2-4487-816A-D9F670E7D7F0}" dt="2022-03-30T11:20:11.772" v="173" actId="26606"/>
          <ac:spMkLst>
            <pc:docMk/>
            <pc:sldMk cId="1201082651" sldId="301"/>
            <ac:spMk id="185" creationId="{357DD0D3-F869-46D0-944C-6EC60E19E351}"/>
          </ac:spMkLst>
        </pc:spChg>
        <pc:spChg chg="add del">
          <ac:chgData name="于 杰" userId="954bed2a2a58a6a2" providerId="LiveId" clId="{705ED0BE-A4F2-4487-816A-D9F670E7D7F0}" dt="2022-03-30T11:20:14.498" v="175" actId="26606"/>
          <ac:spMkLst>
            <pc:docMk/>
            <pc:sldMk cId="1201082651" sldId="301"/>
            <ac:spMk id="187" creationId="{5FDF4720-5445-47BE-89FE-E40D1AE6F619}"/>
          </ac:spMkLst>
        </pc:spChg>
        <pc:spChg chg="add del">
          <ac:chgData name="于 杰" userId="954bed2a2a58a6a2" providerId="LiveId" clId="{705ED0BE-A4F2-4487-816A-D9F670E7D7F0}" dt="2022-03-30T11:20:14.498" v="175" actId="26606"/>
          <ac:spMkLst>
            <pc:docMk/>
            <pc:sldMk cId="1201082651" sldId="301"/>
            <ac:spMk id="188" creationId="{AC8710B4-A815-4082-9E4F-F13A0007090C}"/>
          </ac:spMkLst>
        </pc:spChg>
        <pc:spChg chg="add del">
          <ac:chgData name="于 杰" userId="954bed2a2a58a6a2" providerId="LiveId" clId="{705ED0BE-A4F2-4487-816A-D9F670E7D7F0}" dt="2022-03-30T11:20:15.468" v="177" actId="26606"/>
          <ac:spMkLst>
            <pc:docMk/>
            <pc:sldMk cId="1201082651" sldId="301"/>
            <ac:spMk id="190" creationId="{F13C74B1-5B17-4795-BED0-7140497B445A}"/>
          </ac:spMkLst>
        </pc:spChg>
        <pc:spChg chg="add del">
          <ac:chgData name="于 杰" userId="954bed2a2a58a6a2" providerId="LiveId" clId="{705ED0BE-A4F2-4487-816A-D9F670E7D7F0}" dt="2022-03-30T11:20:15.468" v="177" actId="26606"/>
          <ac:spMkLst>
            <pc:docMk/>
            <pc:sldMk cId="1201082651" sldId="301"/>
            <ac:spMk id="191" creationId="{D4974D33-8DC5-464E-8C6D-BE58F0669C17}"/>
          </ac:spMkLst>
        </pc:spChg>
        <pc:spChg chg="add del">
          <ac:chgData name="于 杰" userId="954bed2a2a58a6a2" providerId="LiveId" clId="{705ED0BE-A4F2-4487-816A-D9F670E7D7F0}" dt="2022-03-30T11:20:16.371" v="179" actId="26606"/>
          <ac:spMkLst>
            <pc:docMk/>
            <pc:sldMk cId="1201082651" sldId="301"/>
            <ac:spMk id="193" creationId="{04812C46-200A-4DEB-A05E-3ED6C68C2387}"/>
          </ac:spMkLst>
        </pc:spChg>
        <pc:spChg chg="add del">
          <ac:chgData name="于 杰" userId="954bed2a2a58a6a2" providerId="LiveId" clId="{705ED0BE-A4F2-4487-816A-D9F670E7D7F0}" dt="2022-03-30T11:20:16.371" v="179" actId="26606"/>
          <ac:spMkLst>
            <pc:docMk/>
            <pc:sldMk cId="1201082651" sldId="301"/>
            <ac:spMk id="194" creationId="{D1EA859B-E555-4109-94F3-6700E046E008}"/>
          </ac:spMkLst>
        </pc:spChg>
        <pc:spChg chg="add del">
          <ac:chgData name="于 杰" userId="954bed2a2a58a6a2" providerId="LiveId" clId="{705ED0BE-A4F2-4487-816A-D9F670E7D7F0}" dt="2022-03-30T11:20:17.661" v="181" actId="26606"/>
          <ac:spMkLst>
            <pc:docMk/>
            <pc:sldMk cId="1201082651" sldId="301"/>
            <ac:spMk id="196" creationId="{04812C46-200A-4DEB-A05E-3ED6C68C2387}"/>
          </ac:spMkLst>
        </pc:spChg>
        <pc:spChg chg="add del">
          <ac:chgData name="于 杰" userId="954bed2a2a58a6a2" providerId="LiveId" clId="{705ED0BE-A4F2-4487-816A-D9F670E7D7F0}" dt="2022-03-30T11:20:17.661" v="181" actId="26606"/>
          <ac:spMkLst>
            <pc:docMk/>
            <pc:sldMk cId="1201082651" sldId="301"/>
            <ac:spMk id="197" creationId="{D1EA859B-E555-4109-94F3-6700E046E008}"/>
          </ac:spMkLst>
        </pc:spChg>
        <pc:spChg chg="add del">
          <ac:chgData name="于 杰" userId="954bed2a2a58a6a2" providerId="LiveId" clId="{705ED0BE-A4F2-4487-816A-D9F670E7D7F0}" dt="2022-03-30T11:20:20.136" v="183" actId="26606"/>
          <ac:spMkLst>
            <pc:docMk/>
            <pc:sldMk cId="1201082651" sldId="301"/>
            <ac:spMk id="199" creationId="{80DF40B2-80F7-4E71-B46C-284163F3654A}"/>
          </ac:spMkLst>
        </pc:spChg>
        <pc:spChg chg="add">
          <ac:chgData name="于 杰" userId="954bed2a2a58a6a2" providerId="LiveId" clId="{705ED0BE-A4F2-4487-816A-D9F670E7D7F0}" dt="2022-03-30T11:20:20.154" v="184" actId="26606"/>
          <ac:spMkLst>
            <pc:docMk/>
            <pc:sldMk cId="1201082651" sldId="301"/>
            <ac:spMk id="201" creationId="{357DD0D3-F869-46D0-944C-6EC60E19E351}"/>
          </ac:spMkLst>
        </pc:spChg>
        <pc:grpChg chg="add del">
          <ac:chgData name="于 杰" userId="954bed2a2a58a6a2" providerId="LiveId" clId="{705ED0BE-A4F2-4487-816A-D9F670E7D7F0}" dt="2022-03-30T11:04:16.832" v="4" actId="26606"/>
          <ac:grpSpMkLst>
            <pc:docMk/>
            <pc:sldMk cId="1201082651" sldId="301"/>
            <ac:grpSpMk id="18" creationId="{B63ACBA3-DEFD-4C6D-BBA0-64468FA99C2D}"/>
          </ac:grpSpMkLst>
        </pc:grpChg>
        <pc:grpChg chg="add del">
          <ac:chgData name="于 杰" userId="954bed2a2a58a6a2" providerId="LiveId" clId="{705ED0BE-A4F2-4487-816A-D9F670E7D7F0}" dt="2022-03-30T11:04:16.832" v="4" actId="26606"/>
          <ac:grpSpMkLst>
            <pc:docMk/>
            <pc:sldMk cId="1201082651" sldId="301"/>
            <ac:grpSpMk id="24" creationId="{2E751C04-BEA6-446B-A678-9C74819EBD4C}"/>
          </ac:grpSpMkLst>
        </pc:grpChg>
        <pc:grpChg chg="add del">
          <ac:chgData name="于 杰" userId="954bed2a2a58a6a2" providerId="LiveId" clId="{705ED0BE-A4F2-4487-816A-D9F670E7D7F0}" dt="2022-03-30T11:08:58.661" v="68" actId="26606"/>
          <ac:grpSpMkLst>
            <pc:docMk/>
            <pc:sldMk cId="1201082651" sldId="301"/>
            <ac:grpSpMk id="65" creationId="{5995D10D-E9C9-47DB-AE7E-801FEF38F5C9}"/>
          </ac:grpSpMkLst>
        </pc:grpChg>
        <pc:grpChg chg="add del">
          <ac:chgData name="于 杰" userId="954bed2a2a58a6a2" providerId="LiveId" clId="{705ED0BE-A4F2-4487-816A-D9F670E7D7F0}" dt="2022-03-30T11:08:58.661" v="68" actId="26606"/>
          <ac:grpSpMkLst>
            <pc:docMk/>
            <pc:sldMk cId="1201082651" sldId="301"/>
            <ac:grpSpMk id="83" creationId="{828A5161-06F1-46CF-8AD7-844680A59E13}"/>
          </ac:grpSpMkLst>
        </pc:grpChg>
        <pc:grpChg chg="add del">
          <ac:chgData name="于 杰" userId="954bed2a2a58a6a2" providerId="LiveId" clId="{705ED0BE-A4F2-4487-816A-D9F670E7D7F0}" dt="2022-03-30T11:19:53.711" v="163" actId="26606"/>
          <ac:grpSpMkLst>
            <pc:docMk/>
            <pc:sldMk cId="1201082651" sldId="301"/>
            <ac:grpSpMk id="93" creationId="{DD354807-230F-4402-B1B9-F733A8F1F190}"/>
          </ac:grpSpMkLst>
        </pc:grpChg>
        <pc:grpChg chg="add del">
          <ac:chgData name="于 杰" userId="954bed2a2a58a6a2" providerId="LiveId" clId="{705ED0BE-A4F2-4487-816A-D9F670E7D7F0}" dt="2022-03-30T11:20:02.410" v="169" actId="26606"/>
          <ac:grpSpMkLst>
            <pc:docMk/>
            <pc:sldMk cId="1201082651" sldId="301"/>
            <ac:grpSpMk id="177" creationId="{DD354807-230F-4402-B1B9-F733A8F1F190}"/>
          </ac:grpSpMkLst>
        </pc:grpChg>
        <pc:picChg chg="add mod ord">
          <ac:chgData name="于 杰" userId="954bed2a2a58a6a2" providerId="LiveId" clId="{705ED0BE-A4F2-4487-816A-D9F670E7D7F0}" dt="2022-03-30T11:20:20.154" v="184" actId="26606"/>
          <ac:picMkLst>
            <pc:docMk/>
            <pc:sldMk cId="1201082651" sldId="301"/>
            <ac:picMk id="6" creationId="{0E2014BF-BE4C-4276-AFAA-9D8095E88316}"/>
          </ac:picMkLst>
        </pc:picChg>
      </pc:sldChg>
      <pc:sldChg chg="addSp delSp modSp mod setBg setClrOvrMap">
        <pc:chgData name="于 杰" userId="954bed2a2a58a6a2" providerId="LiveId" clId="{705ED0BE-A4F2-4487-816A-D9F670E7D7F0}" dt="2022-03-30T11:25:12.700" v="267" actId="26606"/>
        <pc:sldMkLst>
          <pc:docMk/>
          <pc:sldMk cId="1878583847" sldId="302"/>
        </pc:sldMkLst>
        <pc:spChg chg="add del mod">
          <ac:chgData name="于 杰" userId="954bed2a2a58a6a2" providerId="LiveId" clId="{705ED0BE-A4F2-4487-816A-D9F670E7D7F0}" dt="2022-03-30T11:22:47.871" v="219" actId="26606"/>
          <ac:spMkLst>
            <pc:docMk/>
            <pc:sldMk cId="1878583847" sldId="302"/>
            <ac:spMk id="5" creationId="{8B268232-BE06-4A76-A69A-115B47BC1D5E}"/>
          </ac:spMkLst>
        </pc:spChg>
        <pc:spChg chg="add del">
          <ac:chgData name="于 杰" userId="954bed2a2a58a6a2" providerId="LiveId" clId="{705ED0BE-A4F2-4487-816A-D9F670E7D7F0}" dt="2022-03-30T11:22:16.972" v="204" actId="26606"/>
          <ac:spMkLst>
            <pc:docMk/>
            <pc:sldMk cId="1878583847" sldId="302"/>
            <ac:spMk id="9" creationId="{04812C46-200A-4DEB-A05E-3ED6C68C2387}"/>
          </ac:spMkLst>
        </pc:spChg>
        <pc:spChg chg="add del">
          <ac:chgData name="于 杰" userId="954bed2a2a58a6a2" providerId="LiveId" clId="{705ED0BE-A4F2-4487-816A-D9F670E7D7F0}" dt="2022-03-30T11:22:02.670" v="192" actId="26606"/>
          <ac:spMkLst>
            <pc:docMk/>
            <pc:sldMk cId="1878583847" sldId="302"/>
            <ac:spMk id="10" creationId="{911BE883-46B4-412C-B6C3-88A2FF74BECF}"/>
          </ac:spMkLst>
        </pc:spChg>
        <pc:spChg chg="add del">
          <ac:chgData name="于 杰" userId="954bed2a2a58a6a2" providerId="LiveId" clId="{705ED0BE-A4F2-4487-816A-D9F670E7D7F0}" dt="2022-03-30T11:22:16.972" v="204" actId="26606"/>
          <ac:spMkLst>
            <pc:docMk/>
            <pc:sldMk cId="1878583847" sldId="302"/>
            <ac:spMk id="11" creationId="{D1EA859B-E555-4109-94F3-6700E046E008}"/>
          </ac:spMkLst>
        </pc:spChg>
        <pc:spChg chg="add del">
          <ac:chgData name="于 杰" userId="954bed2a2a58a6a2" providerId="LiveId" clId="{705ED0BE-A4F2-4487-816A-D9F670E7D7F0}" dt="2022-03-30T11:22:02.670" v="192" actId="26606"/>
          <ac:spMkLst>
            <pc:docMk/>
            <pc:sldMk cId="1878583847" sldId="302"/>
            <ac:spMk id="12" creationId="{577D1452-F0B7-431E-9A24-D3F7103D8510}"/>
          </ac:spMkLst>
        </pc:spChg>
        <pc:spChg chg="add del">
          <ac:chgData name="于 杰" userId="954bed2a2a58a6a2" providerId="LiveId" clId="{705ED0BE-A4F2-4487-816A-D9F670E7D7F0}" dt="2022-03-30T11:22:16.972" v="204" actId="26606"/>
          <ac:spMkLst>
            <pc:docMk/>
            <pc:sldMk cId="1878583847" sldId="302"/>
            <ac:spMk id="13" creationId="{8B268232-BE06-4A76-A69A-115B47BC1D5E}"/>
          </ac:spMkLst>
        </pc:spChg>
        <pc:spChg chg="add del">
          <ac:chgData name="于 杰" userId="954bed2a2a58a6a2" providerId="LiveId" clId="{705ED0BE-A4F2-4487-816A-D9F670E7D7F0}" dt="2022-03-30T11:22:02.670" v="192" actId="26606"/>
          <ac:spMkLst>
            <pc:docMk/>
            <pc:sldMk cId="1878583847" sldId="302"/>
            <ac:spMk id="14" creationId="{A660F4F9-5DF5-4F15-BE6A-CD8648BB1148}"/>
          </ac:spMkLst>
        </pc:spChg>
        <pc:spChg chg="add del">
          <ac:chgData name="于 杰" userId="954bed2a2a58a6a2" providerId="LiveId" clId="{705ED0BE-A4F2-4487-816A-D9F670E7D7F0}" dt="2022-03-30T11:22:20.315" v="206" actId="26606"/>
          <ac:spMkLst>
            <pc:docMk/>
            <pc:sldMk cId="1878583847" sldId="302"/>
            <ac:spMk id="15" creationId="{04812C46-200A-4DEB-A05E-3ED6C68C2387}"/>
          </ac:spMkLst>
        </pc:spChg>
        <pc:spChg chg="add del">
          <ac:chgData name="于 杰" userId="954bed2a2a58a6a2" providerId="LiveId" clId="{705ED0BE-A4F2-4487-816A-D9F670E7D7F0}" dt="2022-03-30T11:22:05.641" v="194" actId="26606"/>
          <ac:spMkLst>
            <pc:docMk/>
            <pc:sldMk cId="1878583847" sldId="302"/>
            <ac:spMk id="16" creationId="{04812C46-200A-4DEB-A05E-3ED6C68C2387}"/>
          </ac:spMkLst>
        </pc:spChg>
        <pc:spChg chg="add del">
          <ac:chgData name="于 杰" userId="954bed2a2a58a6a2" providerId="LiveId" clId="{705ED0BE-A4F2-4487-816A-D9F670E7D7F0}" dt="2022-03-30T11:22:05.641" v="194" actId="26606"/>
          <ac:spMkLst>
            <pc:docMk/>
            <pc:sldMk cId="1878583847" sldId="302"/>
            <ac:spMk id="17" creationId="{D1EA859B-E555-4109-94F3-6700E046E008}"/>
          </ac:spMkLst>
        </pc:spChg>
        <pc:spChg chg="add del">
          <ac:chgData name="于 杰" userId="954bed2a2a58a6a2" providerId="LiveId" clId="{705ED0BE-A4F2-4487-816A-D9F670E7D7F0}" dt="2022-03-30T11:22:20.315" v="206" actId="26606"/>
          <ac:spMkLst>
            <pc:docMk/>
            <pc:sldMk cId="1878583847" sldId="302"/>
            <ac:spMk id="18" creationId="{D1EA859B-E555-4109-94F3-6700E046E008}"/>
          </ac:spMkLst>
        </pc:spChg>
        <pc:spChg chg="add del">
          <ac:chgData name="于 杰" userId="954bed2a2a58a6a2" providerId="LiveId" clId="{705ED0BE-A4F2-4487-816A-D9F670E7D7F0}" dt="2022-03-30T11:22:07.866" v="196" actId="26606"/>
          <ac:spMkLst>
            <pc:docMk/>
            <pc:sldMk cId="1878583847" sldId="302"/>
            <ac:spMk id="19" creationId="{4F74D28C-3268-4E35-8EE1-D92CB4A85A7D}"/>
          </ac:spMkLst>
        </pc:spChg>
        <pc:spChg chg="add del">
          <ac:chgData name="于 杰" userId="954bed2a2a58a6a2" providerId="LiveId" clId="{705ED0BE-A4F2-4487-816A-D9F670E7D7F0}" dt="2022-03-30T11:22:20.315" v="206" actId="26606"/>
          <ac:spMkLst>
            <pc:docMk/>
            <pc:sldMk cId="1878583847" sldId="302"/>
            <ac:spMk id="20" creationId="{8B268232-BE06-4A76-A69A-115B47BC1D5E}"/>
          </ac:spMkLst>
        </pc:spChg>
        <pc:spChg chg="add del">
          <ac:chgData name="于 杰" userId="954bed2a2a58a6a2" providerId="LiveId" clId="{705ED0BE-A4F2-4487-816A-D9F670E7D7F0}" dt="2022-03-30T11:22:11.412" v="198" actId="26606"/>
          <ac:spMkLst>
            <pc:docMk/>
            <pc:sldMk cId="1878583847" sldId="302"/>
            <ac:spMk id="21" creationId="{3AFE8227-C443-417B-BA91-520EB1EF4559}"/>
          </ac:spMkLst>
        </pc:spChg>
        <pc:spChg chg="add del">
          <ac:chgData name="于 杰" userId="954bed2a2a58a6a2" providerId="LiveId" clId="{705ED0BE-A4F2-4487-816A-D9F670E7D7F0}" dt="2022-03-30T11:22:11.412" v="198" actId="26606"/>
          <ac:spMkLst>
            <pc:docMk/>
            <pc:sldMk cId="1878583847" sldId="302"/>
            <ac:spMk id="22" creationId="{907741FC-B544-4A6E-B831-6789D042333D}"/>
          </ac:spMkLst>
        </pc:spChg>
        <pc:spChg chg="add del">
          <ac:chgData name="于 杰" userId="954bed2a2a58a6a2" providerId="LiveId" clId="{705ED0BE-A4F2-4487-816A-D9F670E7D7F0}" dt="2022-03-30T11:22:11.412" v="198" actId="26606"/>
          <ac:spMkLst>
            <pc:docMk/>
            <pc:sldMk cId="1878583847" sldId="302"/>
            <ac:spMk id="23" creationId="{3F0BE7ED-7814-4273-B18A-F26CC0380380}"/>
          </ac:spMkLst>
        </pc:spChg>
        <pc:spChg chg="add del">
          <ac:chgData name="于 杰" userId="954bed2a2a58a6a2" providerId="LiveId" clId="{705ED0BE-A4F2-4487-816A-D9F670E7D7F0}" dt="2022-03-30T11:22:24.029" v="208" actId="26606"/>
          <ac:spMkLst>
            <pc:docMk/>
            <pc:sldMk cId="1878583847" sldId="302"/>
            <ac:spMk id="24" creationId="{4F74D28C-3268-4E35-8EE1-D92CB4A85A7D}"/>
          </ac:spMkLst>
        </pc:spChg>
        <pc:spChg chg="add del">
          <ac:chgData name="于 杰" userId="954bed2a2a58a6a2" providerId="LiveId" clId="{705ED0BE-A4F2-4487-816A-D9F670E7D7F0}" dt="2022-03-30T11:22:13.236" v="200" actId="26606"/>
          <ac:spMkLst>
            <pc:docMk/>
            <pc:sldMk cId="1878583847" sldId="302"/>
            <ac:spMk id="25" creationId="{91F32EBA-ED97-466E-8CFA-8382584155D0}"/>
          </ac:spMkLst>
        </pc:spChg>
        <pc:spChg chg="add del">
          <ac:chgData name="于 杰" userId="954bed2a2a58a6a2" providerId="LiveId" clId="{705ED0BE-A4F2-4487-816A-D9F670E7D7F0}" dt="2022-03-30T11:22:13.236" v="200" actId="26606"/>
          <ac:spMkLst>
            <pc:docMk/>
            <pc:sldMk cId="1878583847" sldId="302"/>
            <ac:spMk id="26" creationId="{62A38935-BB53-4DF7-A56E-48DD25B685D7}"/>
          </ac:spMkLst>
        </pc:spChg>
        <pc:spChg chg="add del">
          <ac:chgData name="于 杰" userId="954bed2a2a58a6a2" providerId="LiveId" clId="{705ED0BE-A4F2-4487-816A-D9F670E7D7F0}" dt="2022-03-30T11:22:24.029" v="208" actId="26606"/>
          <ac:spMkLst>
            <pc:docMk/>
            <pc:sldMk cId="1878583847" sldId="302"/>
            <ac:spMk id="27" creationId="{8B268232-BE06-4A76-A69A-115B47BC1D5E}"/>
          </ac:spMkLst>
        </pc:spChg>
        <pc:spChg chg="add del">
          <ac:chgData name="于 杰" userId="954bed2a2a58a6a2" providerId="LiveId" clId="{705ED0BE-A4F2-4487-816A-D9F670E7D7F0}" dt="2022-03-30T11:22:26.072" v="210" actId="26606"/>
          <ac:spMkLst>
            <pc:docMk/>
            <pc:sldMk cId="1878583847" sldId="302"/>
            <ac:spMk id="29" creationId="{911BE883-46B4-412C-B6C3-88A2FF74BECF}"/>
          </ac:spMkLst>
        </pc:spChg>
        <pc:spChg chg="add del">
          <ac:chgData name="于 杰" userId="954bed2a2a58a6a2" providerId="LiveId" clId="{705ED0BE-A4F2-4487-816A-D9F670E7D7F0}" dt="2022-03-30T11:22:26.072" v="210" actId="26606"/>
          <ac:spMkLst>
            <pc:docMk/>
            <pc:sldMk cId="1878583847" sldId="302"/>
            <ac:spMk id="30" creationId="{577D1452-F0B7-431E-9A24-D3F7103D8510}"/>
          </ac:spMkLst>
        </pc:spChg>
        <pc:spChg chg="add del">
          <ac:chgData name="于 杰" userId="954bed2a2a58a6a2" providerId="LiveId" clId="{705ED0BE-A4F2-4487-816A-D9F670E7D7F0}" dt="2022-03-30T11:22:26.072" v="210" actId="26606"/>
          <ac:spMkLst>
            <pc:docMk/>
            <pc:sldMk cId="1878583847" sldId="302"/>
            <ac:spMk id="31" creationId="{A660F4F9-5DF5-4F15-BE6A-CD8648BB1148}"/>
          </ac:spMkLst>
        </pc:spChg>
        <pc:spChg chg="add del">
          <ac:chgData name="于 杰" userId="954bed2a2a58a6a2" providerId="LiveId" clId="{705ED0BE-A4F2-4487-816A-D9F670E7D7F0}" dt="2022-03-30T11:22:26.072" v="210" actId="26606"/>
          <ac:spMkLst>
            <pc:docMk/>
            <pc:sldMk cId="1878583847" sldId="302"/>
            <ac:spMk id="32" creationId="{8B268232-BE06-4A76-A69A-115B47BC1D5E}"/>
          </ac:spMkLst>
        </pc:spChg>
        <pc:spChg chg="add del">
          <ac:chgData name="于 杰" userId="954bed2a2a58a6a2" providerId="LiveId" clId="{705ED0BE-A4F2-4487-816A-D9F670E7D7F0}" dt="2022-03-30T11:22:35.122" v="212" actId="26606"/>
          <ac:spMkLst>
            <pc:docMk/>
            <pc:sldMk cId="1878583847" sldId="302"/>
            <ac:spMk id="34" creationId="{04812C46-200A-4DEB-A05E-3ED6C68C2387}"/>
          </ac:spMkLst>
        </pc:spChg>
        <pc:spChg chg="add del">
          <ac:chgData name="于 杰" userId="954bed2a2a58a6a2" providerId="LiveId" clId="{705ED0BE-A4F2-4487-816A-D9F670E7D7F0}" dt="2022-03-30T11:22:35.122" v="212" actId="26606"/>
          <ac:spMkLst>
            <pc:docMk/>
            <pc:sldMk cId="1878583847" sldId="302"/>
            <ac:spMk id="35" creationId="{D1EA859B-E555-4109-94F3-6700E046E008}"/>
          </ac:spMkLst>
        </pc:spChg>
        <pc:spChg chg="add del">
          <ac:chgData name="于 杰" userId="954bed2a2a58a6a2" providerId="LiveId" clId="{705ED0BE-A4F2-4487-816A-D9F670E7D7F0}" dt="2022-03-30T11:22:35.122" v="212" actId="26606"/>
          <ac:spMkLst>
            <pc:docMk/>
            <pc:sldMk cId="1878583847" sldId="302"/>
            <ac:spMk id="36" creationId="{8B268232-BE06-4A76-A69A-115B47BC1D5E}"/>
          </ac:spMkLst>
        </pc:spChg>
        <pc:spChg chg="add del">
          <ac:chgData name="于 杰" userId="954bed2a2a58a6a2" providerId="LiveId" clId="{705ED0BE-A4F2-4487-816A-D9F670E7D7F0}" dt="2022-03-30T11:22:38.521" v="214" actId="26606"/>
          <ac:spMkLst>
            <pc:docMk/>
            <pc:sldMk cId="1878583847" sldId="302"/>
            <ac:spMk id="38" creationId="{3AFE8227-C443-417B-BA91-520EB1EF4559}"/>
          </ac:spMkLst>
        </pc:spChg>
        <pc:spChg chg="add del">
          <ac:chgData name="于 杰" userId="954bed2a2a58a6a2" providerId="LiveId" clId="{705ED0BE-A4F2-4487-816A-D9F670E7D7F0}" dt="2022-03-30T11:22:38.521" v="214" actId="26606"/>
          <ac:spMkLst>
            <pc:docMk/>
            <pc:sldMk cId="1878583847" sldId="302"/>
            <ac:spMk id="39" creationId="{8B268232-BE06-4A76-A69A-115B47BC1D5E}"/>
          </ac:spMkLst>
        </pc:spChg>
        <pc:spChg chg="add del">
          <ac:chgData name="于 杰" userId="954bed2a2a58a6a2" providerId="LiveId" clId="{705ED0BE-A4F2-4487-816A-D9F670E7D7F0}" dt="2022-03-30T11:22:38.521" v="214" actId="26606"/>
          <ac:spMkLst>
            <pc:docMk/>
            <pc:sldMk cId="1878583847" sldId="302"/>
            <ac:spMk id="40" creationId="{907741FC-B544-4A6E-B831-6789D042333D}"/>
          </ac:spMkLst>
        </pc:spChg>
        <pc:spChg chg="add del">
          <ac:chgData name="于 杰" userId="954bed2a2a58a6a2" providerId="LiveId" clId="{705ED0BE-A4F2-4487-816A-D9F670E7D7F0}" dt="2022-03-30T11:22:38.521" v="214" actId="26606"/>
          <ac:spMkLst>
            <pc:docMk/>
            <pc:sldMk cId="1878583847" sldId="302"/>
            <ac:spMk id="41" creationId="{3F0BE7ED-7814-4273-B18A-F26CC0380380}"/>
          </ac:spMkLst>
        </pc:spChg>
        <pc:spChg chg="add del">
          <ac:chgData name="于 杰" userId="954bed2a2a58a6a2" providerId="LiveId" clId="{705ED0BE-A4F2-4487-816A-D9F670E7D7F0}" dt="2022-03-30T11:22:44.444" v="216" actId="26606"/>
          <ac:spMkLst>
            <pc:docMk/>
            <pc:sldMk cId="1878583847" sldId="302"/>
            <ac:spMk id="43" creationId="{1557A916-FDD1-44A1-A7A1-70009FD6BE46}"/>
          </ac:spMkLst>
        </pc:spChg>
        <pc:spChg chg="add del">
          <ac:chgData name="于 杰" userId="954bed2a2a58a6a2" providerId="LiveId" clId="{705ED0BE-A4F2-4487-816A-D9F670E7D7F0}" dt="2022-03-30T11:22:44.444" v="216" actId="26606"/>
          <ac:spMkLst>
            <pc:docMk/>
            <pc:sldMk cId="1878583847" sldId="302"/>
            <ac:spMk id="44" creationId="{8B268232-BE06-4A76-A69A-115B47BC1D5E}"/>
          </ac:spMkLst>
        </pc:spChg>
        <pc:spChg chg="add del">
          <ac:chgData name="于 杰" userId="954bed2a2a58a6a2" providerId="LiveId" clId="{705ED0BE-A4F2-4487-816A-D9F670E7D7F0}" dt="2022-03-30T11:22:47.867" v="218" actId="26606"/>
          <ac:spMkLst>
            <pc:docMk/>
            <pc:sldMk cId="1878583847" sldId="302"/>
            <ac:spMk id="46" creationId="{CF62D2A7-8207-488C-9F46-316BA81A16C8}"/>
          </ac:spMkLst>
        </pc:spChg>
        <pc:spChg chg="add del">
          <ac:chgData name="于 杰" userId="954bed2a2a58a6a2" providerId="LiveId" clId="{705ED0BE-A4F2-4487-816A-D9F670E7D7F0}" dt="2022-03-30T11:22:47.867" v="218" actId="26606"/>
          <ac:spMkLst>
            <pc:docMk/>
            <pc:sldMk cId="1878583847" sldId="302"/>
            <ac:spMk id="47" creationId="{8B268232-BE06-4A76-A69A-115B47BC1D5E}"/>
          </ac:spMkLst>
        </pc:spChg>
        <pc:spChg chg="add del">
          <ac:chgData name="于 杰" userId="954bed2a2a58a6a2" providerId="LiveId" clId="{705ED0BE-A4F2-4487-816A-D9F670E7D7F0}" dt="2022-03-30T11:24:34.774" v="258" actId="26606"/>
          <ac:spMkLst>
            <pc:docMk/>
            <pc:sldMk cId="1878583847" sldId="302"/>
            <ac:spMk id="49" creationId="{04812C46-200A-4DEB-A05E-3ED6C68C2387}"/>
          </ac:spMkLst>
        </pc:spChg>
        <pc:spChg chg="add del">
          <ac:chgData name="于 杰" userId="954bed2a2a58a6a2" providerId="LiveId" clId="{705ED0BE-A4F2-4487-816A-D9F670E7D7F0}" dt="2022-03-30T11:24:34.774" v="258" actId="26606"/>
          <ac:spMkLst>
            <pc:docMk/>
            <pc:sldMk cId="1878583847" sldId="302"/>
            <ac:spMk id="50" creationId="{D1EA859B-E555-4109-94F3-6700E046E008}"/>
          </ac:spMkLst>
        </pc:spChg>
        <pc:spChg chg="add mod">
          <ac:chgData name="于 杰" userId="954bed2a2a58a6a2" providerId="LiveId" clId="{705ED0BE-A4F2-4487-816A-D9F670E7D7F0}" dt="2022-03-30T11:25:12.700" v="267" actId="26606"/>
          <ac:spMkLst>
            <pc:docMk/>
            <pc:sldMk cId="1878583847" sldId="302"/>
            <ac:spMk id="51" creationId="{8B268232-BE06-4A76-A69A-115B47BC1D5E}"/>
          </ac:spMkLst>
        </pc:spChg>
        <pc:spChg chg="add del">
          <ac:chgData name="于 杰" userId="954bed2a2a58a6a2" providerId="LiveId" clId="{705ED0BE-A4F2-4487-816A-D9F670E7D7F0}" dt="2022-03-30T11:24:06.636" v="233" actId="26606"/>
          <ac:spMkLst>
            <pc:docMk/>
            <pc:sldMk cId="1878583847" sldId="302"/>
            <ac:spMk id="56" creationId="{04812C46-200A-4DEB-A05E-3ED6C68C2387}"/>
          </ac:spMkLst>
        </pc:spChg>
        <pc:spChg chg="add del">
          <ac:chgData name="于 杰" userId="954bed2a2a58a6a2" providerId="LiveId" clId="{705ED0BE-A4F2-4487-816A-D9F670E7D7F0}" dt="2022-03-30T11:24:06.636" v="233" actId="26606"/>
          <ac:spMkLst>
            <pc:docMk/>
            <pc:sldMk cId="1878583847" sldId="302"/>
            <ac:spMk id="58" creationId="{D1EA859B-E555-4109-94F3-6700E046E008}"/>
          </ac:spMkLst>
        </pc:spChg>
        <pc:spChg chg="add del">
          <ac:chgData name="于 杰" userId="954bed2a2a58a6a2" providerId="LiveId" clId="{705ED0BE-A4F2-4487-816A-D9F670E7D7F0}" dt="2022-03-30T11:24:07.101" v="235" actId="26606"/>
          <ac:spMkLst>
            <pc:docMk/>
            <pc:sldMk cId="1878583847" sldId="302"/>
            <ac:spMk id="60" creationId="{4F74D28C-3268-4E35-8EE1-D92CB4A85A7D}"/>
          </ac:spMkLst>
        </pc:spChg>
        <pc:spChg chg="add del">
          <ac:chgData name="于 杰" userId="954bed2a2a58a6a2" providerId="LiveId" clId="{705ED0BE-A4F2-4487-816A-D9F670E7D7F0}" dt="2022-03-30T11:24:09.268" v="237" actId="26606"/>
          <ac:spMkLst>
            <pc:docMk/>
            <pc:sldMk cId="1878583847" sldId="302"/>
            <ac:spMk id="62" creationId="{04812C46-200A-4DEB-A05E-3ED6C68C2387}"/>
          </ac:spMkLst>
        </pc:spChg>
        <pc:spChg chg="add del">
          <ac:chgData name="于 杰" userId="954bed2a2a58a6a2" providerId="LiveId" clId="{705ED0BE-A4F2-4487-816A-D9F670E7D7F0}" dt="2022-03-30T11:24:09.268" v="237" actId="26606"/>
          <ac:spMkLst>
            <pc:docMk/>
            <pc:sldMk cId="1878583847" sldId="302"/>
            <ac:spMk id="63" creationId="{D1EA859B-E555-4109-94F3-6700E046E008}"/>
          </ac:spMkLst>
        </pc:spChg>
        <pc:spChg chg="add del">
          <ac:chgData name="于 杰" userId="954bed2a2a58a6a2" providerId="LiveId" clId="{705ED0BE-A4F2-4487-816A-D9F670E7D7F0}" dt="2022-03-30T11:24:18.498" v="245" actId="26606"/>
          <ac:spMkLst>
            <pc:docMk/>
            <pc:sldMk cId="1878583847" sldId="302"/>
            <ac:spMk id="64" creationId="{55222F96-971A-4F90-B841-6BAB416C7AC1}"/>
          </ac:spMkLst>
        </pc:spChg>
        <pc:spChg chg="add del">
          <ac:chgData name="于 杰" userId="954bed2a2a58a6a2" providerId="LiveId" clId="{705ED0BE-A4F2-4487-816A-D9F670E7D7F0}" dt="2022-03-30T11:24:10.373" v="239" actId="26606"/>
          <ac:spMkLst>
            <pc:docMk/>
            <pc:sldMk cId="1878583847" sldId="302"/>
            <ac:spMk id="65" creationId="{5FDF4720-5445-47BE-89FE-E40D1AE6F619}"/>
          </ac:spMkLst>
        </pc:spChg>
        <pc:spChg chg="add del">
          <ac:chgData name="于 杰" userId="954bed2a2a58a6a2" providerId="LiveId" clId="{705ED0BE-A4F2-4487-816A-D9F670E7D7F0}" dt="2022-03-30T11:24:10.373" v="239" actId="26606"/>
          <ac:spMkLst>
            <pc:docMk/>
            <pc:sldMk cId="1878583847" sldId="302"/>
            <ac:spMk id="66" creationId="{AC8710B4-A815-4082-9E4F-F13A0007090C}"/>
          </ac:spMkLst>
        </pc:spChg>
        <pc:spChg chg="add del">
          <ac:chgData name="于 杰" userId="954bed2a2a58a6a2" providerId="LiveId" clId="{705ED0BE-A4F2-4487-816A-D9F670E7D7F0}" dt="2022-03-30T11:24:11.620" v="241" actId="26606"/>
          <ac:spMkLst>
            <pc:docMk/>
            <pc:sldMk cId="1878583847" sldId="302"/>
            <ac:spMk id="68" creationId="{1557A916-FDD1-44A1-A7A1-70009FD6BE46}"/>
          </ac:spMkLst>
        </pc:spChg>
        <pc:spChg chg="add del">
          <ac:chgData name="于 杰" userId="954bed2a2a58a6a2" providerId="LiveId" clId="{705ED0BE-A4F2-4487-816A-D9F670E7D7F0}" dt="2022-03-30T11:24:15.809" v="243" actId="26606"/>
          <ac:spMkLst>
            <pc:docMk/>
            <pc:sldMk cId="1878583847" sldId="302"/>
            <ac:spMk id="70" creationId="{7B831B6F-405A-4B47-B9BB-5CA88F285844}"/>
          </ac:spMkLst>
        </pc:spChg>
        <pc:spChg chg="add del">
          <ac:chgData name="于 杰" userId="954bed2a2a58a6a2" providerId="LiveId" clId="{705ED0BE-A4F2-4487-816A-D9F670E7D7F0}" dt="2022-03-30T11:24:15.809" v="243" actId="26606"/>
          <ac:spMkLst>
            <pc:docMk/>
            <pc:sldMk cId="1878583847" sldId="302"/>
            <ac:spMk id="71" creationId="{953EE71A-6488-4203-A7C4-77102FD0DCCA}"/>
          </ac:spMkLst>
        </pc:spChg>
        <pc:spChg chg="add del">
          <ac:chgData name="于 杰" userId="954bed2a2a58a6a2" providerId="LiveId" clId="{705ED0BE-A4F2-4487-816A-D9F670E7D7F0}" dt="2022-03-30T11:24:18.498" v="245" actId="26606"/>
          <ac:spMkLst>
            <pc:docMk/>
            <pc:sldMk cId="1878583847" sldId="302"/>
            <ac:spMk id="73" creationId="{9A724DBA-D2D9-471E-8ED7-2015DDD950DF}"/>
          </ac:spMkLst>
        </pc:spChg>
        <pc:spChg chg="add del">
          <ac:chgData name="于 杰" userId="954bed2a2a58a6a2" providerId="LiveId" clId="{705ED0BE-A4F2-4487-816A-D9F670E7D7F0}" dt="2022-03-30T11:24:18.498" v="245" actId="26606"/>
          <ac:spMkLst>
            <pc:docMk/>
            <pc:sldMk cId="1878583847" sldId="302"/>
            <ac:spMk id="74" creationId="{08980754-6F4B-43C9-B9BE-127B6BED6586}"/>
          </ac:spMkLst>
        </pc:spChg>
        <pc:spChg chg="add del">
          <ac:chgData name="于 杰" userId="954bed2a2a58a6a2" providerId="LiveId" clId="{705ED0BE-A4F2-4487-816A-D9F670E7D7F0}" dt="2022-03-30T11:24:18.498" v="245" actId="26606"/>
          <ac:spMkLst>
            <pc:docMk/>
            <pc:sldMk cId="1878583847" sldId="302"/>
            <ac:spMk id="75" creationId="{2C1BBA94-3F40-40AA-8BB9-E69E25E537C1}"/>
          </ac:spMkLst>
        </pc:spChg>
        <pc:spChg chg="add del">
          <ac:chgData name="于 杰" userId="954bed2a2a58a6a2" providerId="LiveId" clId="{705ED0BE-A4F2-4487-816A-D9F670E7D7F0}" dt="2022-03-30T11:24:18.498" v="245" actId="26606"/>
          <ac:spMkLst>
            <pc:docMk/>
            <pc:sldMk cId="1878583847" sldId="302"/>
            <ac:spMk id="76" creationId="{169CC832-2974-4E8D-90ED-3E2941BA7336}"/>
          </ac:spMkLst>
        </pc:spChg>
        <pc:spChg chg="add del">
          <ac:chgData name="于 杰" userId="954bed2a2a58a6a2" providerId="LiveId" clId="{705ED0BE-A4F2-4487-816A-D9F670E7D7F0}" dt="2022-03-30T11:24:19.735" v="247" actId="26606"/>
          <ac:spMkLst>
            <pc:docMk/>
            <pc:sldMk cId="1878583847" sldId="302"/>
            <ac:spMk id="78" creationId="{357DD0D3-F869-46D0-944C-6EC60E19E351}"/>
          </ac:spMkLst>
        </pc:spChg>
        <pc:spChg chg="add del">
          <ac:chgData name="于 杰" userId="954bed2a2a58a6a2" providerId="LiveId" clId="{705ED0BE-A4F2-4487-816A-D9F670E7D7F0}" dt="2022-03-30T11:24:26.878" v="249" actId="26606"/>
          <ac:spMkLst>
            <pc:docMk/>
            <pc:sldMk cId="1878583847" sldId="302"/>
            <ac:spMk id="80" creationId="{7B831B6F-405A-4B47-B9BB-5CA88F285844}"/>
          </ac:spMkLst>
        </pc:spChg>
        <pc:spChg chg="add del">
          <ac:chgData name="于 杰" userId="954bed2a2a58a6a2" providerId="LiveId" clId="{705ED0BE-A4F2-4487-816A-D9F670E7D7F0}" dt="2022-03-30T11:24:26.878" v="249" actId="26606"/>
          <ac:spMkLst>
            <pc:docMk/>
            <pc:sldMk cId="1878583847" sldId="302"/>
            <ac:spMk id="81" creationId="{953EE71A-6488-4203-A7C4-77102FD0DCCA}"/>
          </ac:spMkLst>
        </pc:spChg>
        <pc:spChg chg="add del">
          <ac:chgData name="于 杰" userId="954bed2a2a58a6a2" providerId="LiveId" clId="{705ED0BE-A4F2-4487-816A-D9F670E7D7F0}" dt="2022-03-30T11:24:28.940" v="251" actId="26606"/>
          <ac:spMkLst>
            <pc:docMk/>
            <pc:sldMk cId="1878583847" sldId="302"/>
            <ac:spMk id="83" creationId="{1557A916-FDD1-44A1-A7A1-70009FD6BE46}"/>
          </ac:spMkLst>
        </pc:spChg>
        <pc:spChg chg="add del">
          <ac:chgData name="于 杰" userId="954bed2a2a58a6a2" providerId="LiveId" clId="{705ED0BE-A4F2-4487-816A-D9F670E7D7F0}" dt="2022-03-30T11:24:32.101" v="253" actId="26606"/>
          <ac:spMkLst>
            <pc:docMk/>
            <pc:sldMk cId="1878583847" sldId="302"/>
            <ac:spMk id="85" creationId="{5FDF4720-5445-47BE-89FE-E40D1AE6F619}"/>
          </ac:spMkLst>
        </pc:spChg>
        <pc:spChg chg="add del">
          <ac:chgData name="于 杰" userId="954bed2a2a58a6a2" providerId="LiveId" clId="{705ED0BE-A4F2-4487-816A-D9F670E7D7F0}" dt="2022-03-30T11:24:32.101" v="253" actId="26606"/>
          <ac:spMkLst>
            <pc:docMk/>
            <pc:sldMk cId="1878583847" sldId="302"/>
            <ac:spMk id="86" creationId="{AC8710B4-A815-4082-9E4F-F13A0007090C}"/>
          </ac:spMkLst>
        </pc:spChg>
        <pc:spChg chg="add del">
          <ac:chgData name="于 杰" userId="954bed2a2a58a6a2" providerId="LiveId" clId="{705ED0BE-A4F2-4487-816A-D9F670E7D7F0}" dt="2022-03-30T11:24:33.731" v="255" actId="26606"/>
          <ac:spMkLst>
            <pc:docMk/>
            <pc:sldMk cId="1878583847" sldId="302"/>
            <ac:spMk id="88" creationId="{04812C46-200A-4DEB-A05E-3ED6C68C2387}"/>
          </ac:spMkLst>
        </pc:spChg>
        <pc:spChg chg="add del">
          <ac:chgData name="于 杰" userId="954bed2a2a58a6a2" providerId="LiveId" clId="{705ED0BE-A4F2-4487-816A-D9F670E7D7F0}" dt="2022-03-30T11:24:33.731" v="255" actId="26606"/>
          <ac:spMkLst>
            <pc:docMk/>
            <pc:sldMk cId="1878583847" sldId="302"/>
            <ac:spMk id="89" creationId="{D1EA859B-E555-4109-94F3-6700E046E008}"/>
          </ac:spMkLst>
        </pc:spChg>
        <pc:spChg chg="add del">
          <ac:chgData name="于 杰" userId="954bed2a2a58a6a2" providerId="LiveId" clId="{705ED0BE-A4F2-4487-816A-D9F670E7D7F0}" dt="2022-03-30T11:24:34.771" v="257" actId="26606"/>
          <ac:spMkLst>
            <pc:docMk/>
            <pc:sldMk cId="1878583847" sldId="302"/>
            <ac:spMk id="91" creationId="{4F74D28C-3268-4E35-8EE1-D92CB4A85A7D}"/>
          </ac:spMkLst>
        </pc:spChg>
        <pc:spChg chg="add del">
          <ac:chgData name="于 杰" userId="954bed2a2a58a6a2" providerId="LiveId" clId="{705ED0BE-A4F2-4487-816A-D9F670E7D7F0}" dt="2022-03-30T11:24:51.687" v="263" actId="26606"/>
          <ac:spMkLst>
            <pc:docMk/>
            <pc:sldMk cId="1878583847" sldId="302"/>
            <ac:spMk id="93" creationId="{04812C46-200A-4DEB-A05E-3ED6C68C2387}"/>
          </ac:spMkLst>
        </pc:spChg>
        <pc:spChg chg="add del">
          <ac:chgData name="于 杰" userId="954bed2a2a58a6a2" providerId="LiveId" clId="{705ED0BE-A4F2-4487-816A-D9F670E7D7F0}" dt="2022-03-30T11:24:51.687" v="263" actId="26606"/>
          <ac:spMkLst>
            <pc:docMk/>
            <pc:sldMk cId="1878583847" sldId="302"/>
            <ac:spMk id="94" creationId="{D1EA859B-E555-4109-94F3-6700E046E008}"/>
          </ac:spMkLst>
        </pc:spChg>
        <pc:spChg chg="add del">
          <ac:chgData name="于 杰" userId="954bed2a2a58a6a2" providerId="LiveId" clId="{705ED0BE-A4F2-4487-816A-D9F670E7D7F0}" dt="2022-03-30T11:24:49.929" v="260" actId="26606"/>
          <ac:spMkLst>
            <pc:docMk/>
            <pc:sldMk cId="1878583847" sldId="302"/>
            <ac:spMk id="99" creationId="{1557A916-FDD1-44A1-A7A1-70009FD6BE46}"/>
          </ac:spMkLst>
        </pc:spChg>
        <pc:spChg chg="add del">
          <ac:chgData name="于 杰" userId="954bed2a2a58a6a2" providerId="LiveId" clId="{705ED0BE-A4F2-4487-816A-D9F670E7D7F0}" dt="2022-03-30T11:24:51.682" v="262" actId="26606"/>
          <ac:spMkLst>
            <pc:docMk/>
            <pc:sldMk cId="1878583847" sldId="302"/>
            <ac:spMk id="101" creationId="{D1EA859B-E555-4109-94F3-6700E046E008}"/>
          </ac:spMkLst>
        </pc:spChg>
        <pc:spChg chg="add del">
          <ac:chgData name="于 杰" userId="954bed2a2a58a6a2" providerId="LiveId" clId="{705ED0BE-A4F2-4487-816A-D9F670E7D7F0}" dt="2022-03-30T11:24:51.682" v="262" actId="26606"/>
          <ac:spMkLst>
            <pc:docMk/>
            <pc:sldMk cId="1878583847" sldId="302"/>
            <ac:spMk id="102" creationId="{04812C46-200A-4DEB-A05E-3ED6C68C2387}"/>
          </ac:spMkLst>
        </pc:spChg>
        <pc:spChg chg="add del">
          <ac:chgData name="于 杰" userId="954bed2a2a58a6a2" providerId="LiveId" clId="{705ED0BE-A4F2-4487-816A-D9F670E7D7F0}" dt="2022-03-30T11:25:12.700" v="267" actId="26606"/>
          <ac:spMkLst>
            <pc:docMk/>
            <pc:sldMk cId="1878583847" sldId="302"/>
            <ac:spMk id="104" creationId="{8ED08A1D-4632-47AB-8832-C17BA008697E}"/>
          </ac:spMkLst>
        </pc:spChg>
        <pc:spChg chg="add del">
          <ac:chgData name="于 杰" userId="954bed2a2a58a6a2" providerId="LiveId" clId="{705ED0BE-A4F2-4487-816A-D9F670E7D7F0}" dt="2022-03-30T11:25:12.693" v="266" actId="26606"/>
          <ac:spMkLst>
            <pc:docMk/>
            <pc:sldMk cId="1878583847" sldId="302"/>
            <ac:spMk id="111" creationId="{43B6B5C9-BE23-4C39-92DF-62F5C1B96202}"/>
          </ac:spMkLst>
        </pc:spChg>
        <pc:spChg chg="add">
          <ac:chgData name="于 杰" userId="954bed2a2a58a6a2" providerId="LiveId" clId="{705ED0BE-A4F2-4487-816A-D9F670E7D7F0}" dt="2022-03-30T11:25:12.700" v="267" actId="26606"/>
          <ac:spMkLst>
            <pc:docMk/>
            <pc:sldMk cId="1878583847" sldId="302"/>
            <ac:spMk id="117" creationId="{3873B707-463F-40B0-8227-E8CC6C67EB25}"/>
          </ac:spMkLst>
        </pc:spChg>
        <pc:spChg chg="add">
          <ac:chgData name="于 杰" userId="954bed2a2a58a6a2" providerId="LiveId" clId="{705ED0BE-A4F2-4487-816A-D9F670E7D7F0}" dt="2022-03-30T11:25:12.700" v="267" actId="26606"/>
          <ac:spMkLst>
            <pc:docMk/>
            <pc:sldMk cId="1878583847" sldId="302"/>
            <ac:spMk id="118" creationId="{201CC55D-ED54-4C5C-95E6-10947BD1103B}"/>
          </ac:spMkLst>
        </pc:spChg>
        <pc:spChg chg="add">
          <ac:chgData name="于 杰" userId="954bed2a2a58a6a2" providerId="LiveId" clId="{705ED0BE-A4F2-4487-816A-D9F670E7D7F0}" dt="2022-03-30T11:25:12.700" v="267" actId="26606"/>
          <ac:spMkLst>
            <pc:docMk/>
            <pc:sldMk cId="1878583847" sldId="302"/>
            <ac:spMk id="119" creationId="{C13237C8-E62C-4F0D-A318-BD6FB6C2D138}"/>
          </ac:spMkLst>
        </pc:spChg>
        <pc:spChg chg="add">
          <ac:chgData name="于 杰" userId="954bed2a2a58a6a2" providerId="LiveId" clId="{705ED0BE-A4F2-4487-816A-D9F670E7D7F0}" dt="2022-03-30T11:25:12.700" v="267" actId="26606"/>
          <ac:spMkLst>
            <pc:docMk/>
            <pc:sldMk cId="1878583847" sldId="302"/>
            <ac:spMk id="121" creationId="{19C9EAEA-39D0-4B0E-A0EB-51E7B26740B1}"/>
          </ac:spMkLst>
        </pc:spChg>
        <pc:grpChg chg="add del">
          <ac:chgData name="于 杰" userId="954bed2a2a58a6a2" providerId="LiveId" clId="{705ED0BE-A4F2-4487-816A-D9F670E7D7F0}" dt="2022-03-30T11:25:12.700" v="267" actId="26606"/>
          <ac:grpSpMkLst>
            <pc:docMk/>
            <pc:sldMk cId="1878583847" sldId="302"/>
            <ac:grpSpMk id="105" creationId="{0075437B-93A1-4A73-812B-C5030CC2FFCD}"/>
          </ac:grpSpMkLst>
        </pc:grpChg>
        <pc:grpChg chg="add del">
          <ac:chgData name="于 杰" userId="954bed2a2a58a6a2" providerId="LiveId" clId="{705ED0BE-A4F2-4487-816A-D9F670E7D7F0}" dt="2022-03-30T11:25:12.693" v="266" actId="26606"/>
          <ac:grpSpMkLst>
            <pc:docMk/>
            <pc:sldMk cId="1878583847" sldId="302"/>
            <ac:grpSpMk id="113" creationId="{4933887F-5725-499E-8BC5-19BEFD54DB80}"/>
          </ac:grpSpMkLst>
        </pc:grpChg>
        <pc:grpChg chg="add">
          <ac:chgData name="于 杰" userId="954bed2a2a58a6a2" providerId="LiveId" clId="{705ED0BE-A4F2-4487-816A-D9F670E7D7F0}" dt="2022-03-30T11:25:12.700" v="267" actId="26606"/>
          <ac:grpSpMkLst>
            <pc:docMk/>
            <pc:sldMk cId="1878583847" sldId="302"/>
            <ac:grpSpMk id="120" creationId="{1DE889C7-FAD6-4397-98E2-05D503484459}"/>
          </ac:grpSpMkLst>
        </pc:grpChg>
        <pc:graphicFrameChg chg="add del">
          <ac:chgData name="于 杰" userId="954bed2a2a58a6a2" providerId="LiveId" clId="{705ED0BE-A4F2-4487-816A-D9F670E7D7F0}" dt="2022-03-30T11:22:15.826" v="202" actId="26606"/>
          <ac:graphicFrameMkLst>
            <pc:docMk/>
            <pc:sldMk cId="1878583847" sldId="302"/>
            <ac:graphicFrameMk id="7" creationId="{038B1376-1C77-DACB-1FB0-37FCF9E52ACD}"/>
          </ac:graphicFrameMkLst>
        </pc:graphicFrameChg>
        <pc:picChg chg="add mod ord">
          <ac:chgData name="于 杰" userId="954bed2a2a58a6a2" providerId="LiveId" clId="{705ED0BE-A4F2-4487-816A-D9F670E7D7F0}" dt="2022-03-30T11:25:12.700" v="267" actId="26606"/>
          <ac:picMkLst>
            <pc:docMk/>
            <pc:sldMk cId="1878583847" sldId="302"/>
            <ac:picMk id="3" creationId="{FCAF1005-FA60-4448-BF9E-9CB9DDAFC3D9}"/>
          </ac:picMkLst>
        </pc:picChg>
      </pc:sldChg>
      <pc:sldChg chg="addSp delSp modSp mod setBg">
        <pc:chgData name="于 杰" userId="954bed2a2a58a6a2" providerId="LiveId" clId="{705ED0BE-A4F2-4487-816A-D9F670E7D7F0}" dt="2022-03-30T11:26:58.830" v="297" actId="26606"/>
        <pc:sldMkLst>
          <pc:docMk/>
          <pc:sldMk cId="2533176792" sldId="303"/>
        </pc:sldMkLst>
        <pc:spChg chg="add del mod">
          <ac:chgData name="于 杰" userId="954bed2a2a58a6a2" providerId="LiveId" clId="{705ED0BE-A4F2-4487-816A-D9F670E7D7F0}" dt="2022-03-30T11:26:46.714" v="295" actId="26606"/>
          <ac:spMkLst>
            <pc:docMk/>
            <pc:sldMk cId="2533176792" sldId="303"/>
            <ac:spMk id="5" creationId="{53EDA41F-4A55-405A-A980-3D57551C072E}"/>
          </ac:spMkLst>
        </pc:spChg>
        <pc:spChg chg="add del">
          <ac:chgData name="于 杰" userId="954bed2a2a58a6a2" providerId="LiveId" clId="{705ED0BE-A4F2-4487-816A-D9F670E7D7F0}" dt="2022-03-30T11:26:44.402" v="292" actId="26606"/>
          <ac:spMkLst>
            <pc:docMk/>
            <pc:sldMk cId="2533176792" sldId="303"/>
            <ac:spMk id="9" creationId="{117AB3D3-3C9C-4DED-809A-78734805B895}"/>
          </ac:spMkLst>
        </pc:spChg>
        <pc:spChg chg="add del">
          <ac:chgData name="于 杰" userId="954bed2a2a58a6a2" providerId="LiveId" clId="{705ED0BE-A4F2-4487-816A-D9F670E7D7F0}" dt="2022-03-30T11:26:22.181" v="276" actId="26606"/>
          <ac:spMkLst>
            <pc:docMk/>
            <pc:sldMk cId="2533176792" sldId="303"/>
            <ac:spMk id="10" creationId="{8ED08A1D-4632-47AB-8832-C17BA008697E}"/>
          </ac:spMkLst>
        </pc:spChg>
        <pc:spChg chg="add del">
          <ac:chgData name="于 杰" userId="954bed2a2a58a6a2" providerId="LiveId" clId="{705ED0BE-A4F2-4487-816A-D9F670E7D7F0}" dt="2022-03-30T11:26:44.402" v="292" actId="26606"/>
          <ac:spMkLst>
            <pc:docMk/>
            <pc:sldMk cId="2533176792" sldId="303"/>
            <ac:spMk id="11" creationId="{3A9A4357-BD1D-4622-A4FE-766E6AB8DE84}"/>
          </ac:spMkLst>
        </pc:spChg>
        <pc:spChg chg="add del">
          <ac:chgData name="于 杰" userId="954bed2a2a58a6a2" providerId="LiveId" clId="{705ED0BE-A4F2-4487-816A-D9F670E7D7F0}" dt="2022-03-30T11:26:44.402" v="292" actId="26606"/>
          <ac:spMkLst>
            <pc:docMk/>
            <pc:sldMk cId="2533176792" sldId="303"/>
            <ac:spMk id="13" creationId="{E659831F-0D9A-4C63-9EBB-8435B85A440F}"/>
          </ac:spMkLst>
        </pc:spChg>
        <pc:spChg chg="add del">
          <ac:chgData name="于 杰" userId="954bed2a2a58a6a2" providerId="LiveId" clId="{705ED0BE-A4F2-4487-816A-D9F670E7D7F0}" dt="2022-03-30T11:26:36.981" v="288" actId="26606"/>
          <ac:spMkLst>
            <pc:docMk/>
            <pc:sldMk cId="2533176792" sldId="303"/>
            <ac:spMk id="14" creationId="{DC85BF5E-2BD6-4E5B-8EA3-420B45BB03FA}"/>
          </ac:spMkLst>
        </pc:spChg>
        <pc:spChg chg="add del">
          <ac:chgData name="于 杰" userId="954bed2a2a58a6a2" providerId="LiveId" clId="{705ED0BE-A4F2-4487-816A-D9F670E7D7F0}" dt="2022-03-30T11:26:44.402" v="292" actId="26606"/>
          <ac:spMkLst>
            <pc:docMk/>
            <pc:sldMk cId="2533176792" sldId="303"/>
            <ac:spMk id="15" creationId="{53EDA41F-4A55-405A-A980-3D57551C072E}"/>
          </ac:spMkLst>
        </pc:spChg>
        <pc:spChg chg="add del">
          <ac:chgData name="于 杰" userId="954bed2a2a58a6a2" providerId="LiveId" clId="{705ED0BE-A4F2-4487-816A-D9F670E7D7F0}" dt="2022-03-30T11:26:44.402" v="292" actId="26606"/>
          <ac:spMkLst>
            <pc:docMk/>
            <pc:sldMk cId="2533176792" sldId="303"/>
            <ac:spMk id="17" creationId="{E6995CE5-F890-4ABA-82A2-26507CE8D2A3}"/>
          </ac:spMkLst>
        </pc:spChg>
        <pc:spChg chg="add del">
          <ac:chgData name="于 杰" userId="954bed2a2a58a6a2" providerId="LiveId" clId="{705ED0BE-A4F2-4487-816A-D9F670E7D7F0}" dt="2022-03-30T11:26:23.859" v="278" actId="26606"/>
          <ac:spMkLst>
            <pc:docMk/>
            <pc:sldMk cId="2533176792" sldId="303"/>
            <ac:spMk id="19" creationId="{2B566528-1B12-4246-9431-5C2D7D081168}"/>
          </ac:spMkLst>
        </pc:spChg>
        <pc:spChg chg="add del">
          <ac:chgData name="于 杰" userId="954bed2a2a58a6a2" providerId="LiveId" clId="{705ED0BE-A4F2-4487-816A-D9F670E7D7F0}" dt="2022-03-30T11:26:46.705" v="294" actId="26606"/>
          <ac:spMkLst>
            <pc:docMk/>
            <pc:sldMk cId="2533176792" sldId="303"/>
            <ac:spMk id="21" creationId="{43B6B5C9-BE23-4C39-92DF-62F5C1B96202}"/>
          </ac:spMkLst>
        </pc:spChg>
        <pc:spChg chg="add del">
          <ac:chgData name="于 杰" userId="954bed2a2a58a6a2" providerId="LiveId" clId="{705ED0BE-A4F2-4487-816A-D9F670E7D7F0}" dt="2022-03-30T11:26:26.144" v="280" actId="26606"/>
          <ac:spMkLst>
            <pc:docMk/>
            <pc:sldMk cId="2533176792" sldId="303"/>
            <ac:spMk id="22" creationId="{DBC6133C-0615-4CE4-9132-37E609A9BDFA}"/>
          </ac:spMkLst>
        </pc:spChg>
        <pc:spChg chg="add del">
          <ac:chgData name="于 杰" userId="954bed2a2a58a6a2" providerId="LiveId" clId="{705ED0BE-A4F2-4487-816A-D9F670E7D7F0}" dt="2022-03-30T11:26:26.144" v="280" actId="26606"/>
          <ac:spMkLst>
            <pc:docMk/>
            <pc:sldMk cId="2533176792" sldId="303"/>
            <ac:spMk id="23" creationId="{169CC832-2974-4E8D-90ED-3E2941BA7336}"/>
          </ac:spMkLst>
        </pc:spChg>
        <pc:spChg chg="add del">
          <ac:chgData name="于 杰" userId="954bed2a2a58a6a2" providerId="LiveId" clId="{705ED0BE-A4F2-4487-816A-D9F670E7D7F0}" dt="2022-03-30T11:26:26.144" v="280" actId="26606"/>
          <ac:spMkLst>
            <pc:docMk/>
            <pc:sldMk cId="2533176792" sldId="303"/>
            <ac:spMk id="24" creationId="{55222F96-971A-4F90-B841-6BAB416C7AC1}"/>
          </ac:spMkLst>
        </pc:spChg>
        <pc:spChg chg="add del">
          <ac:chgData name="于 杰" userId="954bed2a2a58a6a2" providerId="LiveId" clId="{705ED0BE-A4F2-4487-816A-D9F670E7D7F0}" dt="2022-03-30T11:26:26.144" v="280" actId="26606"/>
          <ac:spMkLst>
            <pc:docMk/>
            <pc:sldMk cId="2533176792" sldId="303"/>
            <ac:spMk id="25" creationId="{08980754-6F4B-43C9-B9BE-127B6BED6586}"/>
          </ac:spMkLst>
        </pc:spChg>
        <pc:spChg chg="add del">
          <ac:chgData name="于 杰" userId="954bed2a2a58a6a2" providerId="LiveId" clId="{705ED0BE-A4F2-4487-816A-D9F670E7D7F0}" dt="2022-03-30T11:26:26.144" v="280" actId="26606"/>
          <ac:spMkLst>
            <pc:docMk/>
            <pc:sldMk cId="2533176792" sldId="303"/>
            <ac:spMk id="26" creationId="{2C1BBA94-3F40-40AA-8BB9-E69E25E537C1}"/>
          </ac:spMkLst>
        </pc:spChg>
        <pc:spChg chg="add del">
          <ac:chgData name="于 杰" userId="954bed2a2a58a6a2" providerId="LiveId" clId="{705ED0BE-A4F2-4487-816A-D9F670E7D7F0}" dt="2022-03-30T11:26:27.669" v="282" actId="26606"/>
          <ac:spMkLst>
            <pc:docMk/>
            <pc:sldMk cId="2533176792" sldId="303"/>
            <ac:spMk id="28" creationId="{9427AF5F-9A0E-42B7-A252-FD64C9885F9C}"/>
          </ac:spMkLst>
        </pc:spChg>
        <pc:spChg chg="add del">
          <ac:chgData name="于 杰" userId="954bed2a2a58a6a2" providerId="LiveId" clId="{705ED0BE-A4F2-4487-816A-D9F670E7D7F0}" dt="2022-03-30T11:26:28.760" v="284" actId="26606"/>
          <ac:spMkLst>
            <pc:docMk/>
            <pc:sldMk cId="2533176792" sldId="303"/>
            <ac:spMk id="30" creationId="{DC6BEC6B-5C77-412D-B45A-5B0F46FEDAC7}"/>
          </ac:spMkLst>
        </pc:spChg>
        <pc:spChg chg="add del">
          <ac:chgData name="于 杰" userId="954bed2a2a58a6a2" providerId="LiveId" clId="{705ED0BE-A4F2-4487-816A-D9F670E7D7F0}" dt="2022-03-30T11:26:32.231" v="286" actId="26606"/>
          <ac:spMkLst>
            <pc:docMk/>
            <pc:sldMk cId="2533176792" sldId="303"/>
            <ac:spMk id="32" creationId="{0E3596DD-156A-473E-9BB3-C6A29F7574E9}"/>
          </ac:spMkLst>
        </pc:spChg>
        <pc:spChg chg="add del">
          <ac:chgData name="于 杰" userId="954bed2a2a58a6a2" providerId="LiveId" clId="{705ED0BE-A4F2-4487-816A-D9F670E7D7F0}" dt="2022-03-30T11:26:32.231" v="286" actId="26606"/>
          <ac:spMkLst>
            <pc:docMk/>
            <pc:sldMk cId="2533176792" sldId="303"/>
            <ac:spMk id="33" creationId="{2C46C4D6-C474-4E92-B52E-944C1118F7B6}"/>
          </ac:spMkLst>
        </pc:spChg>
        <pc:spChg chg="add del">
          <ac:chgData name="于 杰" userId="954bed2a2a58a6a2" providerId="LiveId" clId="{705ED0BE-A4F2-4487-816A-D9F670E7D7F0}" dt="2022-03-30T11:26:46.705" v="294" actId="26606"/>
          <ac:spMkLst>
            <pc:docMk/>
            <pc:sldMk cId="2533176792" sldId="303"/>
            <ac:spMk id="34" creationId="{53EDA41F-4A55-405A-A980-3D57551C072E}"/>
          </ac:spMkLst>
        </pc:spChg>
        <pc:spChg chg="add del">
          <ac:chgData name="于 杰" userId="954bed2a2a58a6a2" providerId="LiveId" clId="{705ED0BE-A4F2-4487-816A-D9F670E7D7F0}" dt="2022-03-30T11:26:36.981" v="288" actId="26606"/>
          <ac:spMkLst>
            <pc:docMk/>
            <pc:sldMk cId="2533176792" sldId="303"/>
            <ac:spMk id="35" creationId="{35F0E358-1E49-4920-80D8-C3D138708838}"/>
          </ac:spMkLst>
        </pc:spChg>
        <pc:spChg chg="add del">
          <ac:chgData name="于 杰" userId="954bed2a2a58a6a2" providerId="LiveId" clId="{705ED0BE-A4F2-4487-816A-D9F670E7D7F0}" dt="2022-03-30T11:26:36.981" v="288" actId="26606"/>
          <ac:spMkLst>
            <pc:docMk/>
            <pc:sldMk cId="2533176792" sldId="303"/>
            <ac:spMk id="36" creationId="{E2D2362D-7010-4036-B9CA-03DFC8EB3B01}"/>
          </ac:spMkLst>
        </pc:spChg>
        <pc:spChg chg="add del">
          <ac:chgData name="于 杰" userId="954bed2a2a58a6a2" providerId="LiveId" clId="{705ED0BE-A4F2-4487-816A-D9F670E7D7F0}" dt="2022-03-30T11:26:36.981" v="288" actId="26606"/>
          <ac:spMkLst>
            <pc:docMk/>
            <pc:sldMk cId="2533176792" sldId="303"/>
            <ac:spMk id="37" creationId="{740D8E28-91B5-42B0-9D6C-B777D8AD90C2}"/>
          </ac:spMkLst>
        </pc:spChg>
        <pc:spChg chg="add del">
          <ac:chgData name="于 杰" userId="954bed2a2a58a6a2" providerId="LiveId" clId="{705ED0BE-A4F2-4487-816A-D9F670E7D7F0}" dt="2022-03-30T11:26:58.830" v="297" actId="26606"/>
          <ac:spMkLst>
            <pc:docMk/>
            <pc:sldMk cId="2533176792" sldId="303"/>
            <ac:spMk id="38" creationId="{35F0E358-1E49-4920-80D8-C3D138708838}"/>
          </ac:spMkLst>
        </pc:spChg>
        <pc:spChg chg="add del">
          <ac:chgData name="于 杰" userId="954bed2a2a58a6a2" providerId="LiveId" clId="{705ED0BE-A4F2-4487-816A-D9F670E7D7F0}" dt="2022-03-30T11:26:58.830" v="297" actId="26606"/>
          <ac:spMkLst>
            <pc:docMk/>
            <pc:sldMk cId="2533176792" sldId="303"/>
            <ac:spMk id="39" creationId="{E2D2362D-7010-4036-B9CA-03DFC8EB3B01}"/>
          </ac:spMkLst>
        </pc:spChg>
        <pc:spChg chg="add del">
          <ac:chgData name="于 杰" userId="954bed2a2a58a6a2" providerId="LiveId" clId="{705ED0BE-A4F2-4487-816A-D9F670E7D7F0}" dt="2022-03-30T11:26:58.830" v="297" actId="26606"/>
          <ac:spMkLst>
            <pc:docMk/>
            <pc:sldMk cId="2533176792" sldId="303"/>
            <ac:spMk id="40" creationId="{DC85BF5E-2BD6-4E5B-8EA3-420B45BB03FA}"/>
          </ac:spMkLst>
        </pc:spChg>
        <pc:spChg chg="add del">
          <ac:chgData name="于 杰" userId="954bed2a2a58a6a2" providerId="LiveId" clId="{705ED0BE-A4F2-4487-816A-D9F670E7D7F0}" dt="2022-03-30T11:26:58.830" v="297" actId="26606"/>
          <ac:spMkLst>
            <pc:docMk/>
            <pc:sldMk cId="2533176792" sldId="303"/>
            <ac:spMk id="41" creationId="{740D8E28-91B5-42B0-9D6C-B777D8AD90C2}"/>
          </ac:spMkLst>
        </pc:spChg>
        <pc:spChg chg="add mod">
          <ac:chgData name="于 杰" userId="954bed2a2a58a6a2" providerId="LiveId" clId="{705ED0BE-A4F2-4487-816A-D9F670E7D7F0}" dt="2022-03-30T11:26:58.830" v="297" actId="26606"/>
          <ac:spMkLst>
            <pc:docMk/>
            <pc:sldMk cId="2533176792" sldId="303"/>
            <ac:spMk id="42" creationId="{53EDA41F-4A55-405A-A980-3D57551C072E}"/>
          </ac:spMkLst>
        </pc:spChg>
        <pc:spChg chg="add">
          <ac:chgData name="于 杰" userId="954bed2a2a58a6a2" providerId="LiveId" clId="{705ED0BE-A4F2-4487-816A-D9F670E7D7F0}" dt="2022-03-30T11:26:58.830" v="297" actId="26606"/>
          <ac:spMkLst>
            <pc:docMk/>
            <pc:sldMk cId="2533176792" sldId="303"/>
            <ac:spMk id="47" creationId="{201CC55D-ED54-4C5C-95E6-10947BD1103B}"/>
          </ac:spMkLst>
        </pc:spChg>
        <pc:spChg chg="add">
          <ac:chgData name="于 杰" userId="954bed2a2a58a6a2" providerId="LiveId" clId="{705ED0BE-A4F2-4487-816A-D9F670E7D7F0}" dt="2022-03-30T11:26:58.830" v="297" actId="26606"/>
          <ac:spMkLst>
            <pc:docMk/>
            <pc:sldMk cId="2533176792" sldId="303"/>
            <ac:spMk id="53" creationId="{3873B707-463F-40B0-8227-E8CC6C67EB25}"/>
          </ac:spMkLst>
        </pc:spChg>
        <pc:spChg chg="add">
          <ac:chgData name="于 杰" userId="954bed2a2a58a6a2" providerId="LiveId" clId="{705ED0BE-A4F2-4487-816A-D9F670E7D7F0}" dt="2022-03-30T11:26:58.830" v="297" actId="26606"/>
          <ac:spMkLst>
            <pc:docMk/>
            <pc:sldMk cId="2533176792" sldId="303"/>
            <ac:spMk id="55" creationId="{C13237C8-E62C-4F0D-A318-BD6FB6C2D138}"/>
          </ac:spMkLst>
        </pc:spChg>
        <pc:spChg chg="add">
          <ac:chgData name="于 杰" userId="954bed2a2a58a6a2" providerId="LiveId" clId="{705ED0BE-A4F2-4487-816A-D9F670E7D7F0}" dt="2022-03-30T11:26:58.830" v="297" actId="26606"/>
          <ac:spMkLst>
            <pc:docMk/>
            <pc:sldMk cId="2533176792" sldId="303"/>
            <ac:spMk id="57" creationId="{19C9EAEA-39D0-4B0E-A0EB-51E7B26740B1}"/>
          </ac:spMkLst>
        </pc:spChg>
        <pc:grpChg chg="add del">
          <ac:chgData name="于 杰" userId="954bed2a2a58a6a2" providerId="LiveId" clId="{705ED0BE-A4F2-4487-816A-D9F670E7D7F0}" dt="2022-03-30T11:26:22.181" v="276" actId="26606"/>
          <ac:grpSpMkLst>
            <pc:docMk/>
            <pc:sldMk cId="2533176792" sldId="303"/>
            <ac:grpSpMk id="12" creationId="{0075437B-93A1-4A73-812B-C5030CC2FFCD}"/>
          </ac:grpSpMkLst>
        </pc:grpChg>
        <pc:grpChg chg="add del">
          <ac:chgData name="于 杰" userId="954bed2a2a58a6a2" providerId="LiveId" clId="{705ED0BE-A4F2-4487-816A-D9F670E7D7F0}" dt="2022-03-30T11:26:23.859" v="278" actId="26606"/>
          <ac:grpSpMkLst>
            <pc:docMk/>
            <pc:sldMk cId="2533176792" sldId="303"/>
            <ac:grpSpMk id="16" creationId="{5995D10D-E9C9-47DB-AE7E-801FEF38F5C9}"/>
          </ac:grpSpMkLst>
        </pc:grpChg>
        <pc:grpChg chg="add del">
          <ac:chgData name="于 杰" userId="954bed2a2a58a6a2" providerId="LiveId" clId="{705ED0BE-A4F2-4487-816A-D9F670E7D7F0}" dt="2022-03-30T11:26:23.859" v="278" actId="26606"/>
          <ac:grpSpMkLst>
            <pc:docMk/>
            <pc:sldMk cId="2533176792" sldId="303"/>
            <ac:grpSpMk id="20" creationId="{828A5161-06F1-46CF-8AD7-844680A59E13}"/>
          </ac:grpSpMkLst>
        </pc:grpChg>
        <pc:grpChg chg="add del">
          <ac:chgData name="于 杰" userId="954bed2a2a58a6a2" providerId="LiveId" clId="{705ED0BE-A4F2-4487-816A-D9F670E7D7F0}" dt="2022-03-30T11:26:46.705" v="294" actId="26606"/>
          <ac:grpSpMkLst>
            <pc:docMk/>
            <pc:sldMk cId="2533176792" sldId="303"/>
            <ac:grpSpMk id="27" creationId="{4933887F-5725-499E-8BC5-19BEFD54DB80}"/>
          </ac:grpSpMkLst>
        </pc:grpChg>
        <pc:grpChg chg="add">
          <ac:chgData name="于 杰" userId="954bed2a2a58a6a2" providerId="LiveId" clId="{705ED0BE-A4F2-4487-816A-D9F670E7D7F0}" dt="2022-03-30T11:26:58.830" v="297" actId="26606"/>
          <ac:grpSpMkLst>
            <pc:docMk/>
            <pc:sldMk cId="2533176792" sldId="303"/>
            <ac:grpSpMk id="49" creationId="{1DE889C7-FAD6-4397-98E2-05D503484459}"/>
          </ac:grpSpMkLst>
        </pc:grpChg>
        <pc:graphicFrameChg chg="add del">
          <ac:chgData name="于 杰" userId="954bed2a2a58a6a2" providerId="LiveId" clId="{705ED0BE-A4F2-4487-816A-D9F670E7D7F0}" dt="2022-03-30T11:26:41.314" v="290" actId="26606"/>
          <ac:graphicFrameMkLst>
            <pc:docMk/>
            <pc:sldMk cId="2533176792" sldId="303"/>
            <ac:graphicFrameMk id="7" creationId="{3FE430A9-6EB3-CFC0-665E-810B171B1D36}"/>
          </ac:graphicFrameMkLst>
        </pc:graphicFrameChg>
        <pc:picChg chg="add mod ord">
          <ac:chgData name="于 杰" userId="954bed2a2a58a6a2" providerId="LiveId" clId="{705ED0BE-A4F2-4487-816A-D9F670E7D7F0}" dt="2022-03-30T11:26:58.830" v="297" actId="26606"/>
          <ac:picMkLst>
            <pc:docMk/>
            <pc:sldMk cId="2533176792" sldId="303"/>
            <ac:picMk id="3" creationId="{EAF8F33F-CB3F-4A6B-909F-5696E674A96F}"/>
          </ac:picMkLst>
        </pc:picChg>
      </pc:sldChg>
      <pc:sldChg chg="addSp delSp modSp mod setBg">
        <pc:chgData name="于 杰" userId="954bed2a2a58a6a2" providerId="LiveId" clId="{705ED0BE-A4F2-4487-816A-D9F670E7D7F0}" dt="2022-03-30T11:31:54.151" v="375" actId="14100"/>
        <pc:sldMkLst>
          <pc:docMk/>
          <pc:sldMk cId="213528539" sldId="304"/>
        </pc:sldMkLst>
        <pc:spChg chg="add mod ord">
          <ac:chgData name="于 杰" userId="954bed2a2a58a6a2" providerId="LiveId" clId="{705ED0BE-A4F2-4487-816A-D9F670E7D7F0}" dt="2022-03-30T11:31:46.302" v="373" actId="26606"/>
          <ac:spMkLst>
            <pc:docMk/>
            <pc:sldMk cId="213528539" sldId="304"/>
            <ac:spMk id="5" creationId="{6592ADED-8C67-4EC1-8DA8-0B0A38D1A799}"/>
          </ac:spMkLst>
        </pc:spChg>
        <pc:spChg chg="add del">
          <ac:chgData name="于 杰" userId="954bed2a2a58a6a2" providerId="LiveId" clId="{705ED0BE-A4F2-4487-816A-D9F670E7D7F0}" dt="2022-03-30T11:30:28.121" v="335" actId="26606"/>
          <ac:spMkLst>
            <pc:docMk/>
            <pc:sldMk cId="213528539" sldId="304"/>
            <ac:spMk id="7" creationId="{201CC55D-ED54-4C5C-95E6-10947BD1103B}"/>
          </ac:spMkLst>
        </pc:spChg>
        <pc:spChg chg="add del">
          <ac:chgData name="于 杰" userId="954bed2a2a58a6a2" providerId="LiveId" clId="{705ED0BE-A4F2-4487-816A-D9F670E7D7F0}" dt="2022-03-30T11:31:05.196" v="362" actId="26606"/>
          <ac:spMkLst>
            <pc:docMk/>
            <pc:sldMk cId="213528539" sldId="304"/>
            <ac:spMk id="9" creationId="{35F0E358-1E49-4920-80D8-C3D138708838}"/>
          </ac:spMkLst>
        </pc:spChg>
        <pc:spChg chg="add del">
          <ac:chgData name="于 杰" userId="954bed2a2a58a6a2" providerId="LiveId" clId="{705ED0BE-A4F2-4487-816A-D9F670E7D7F0}" dt="2022-03-30T11:29:47.264" v="331" actId="26606"/>
          <ac:spMkLst>
            <pc:docMk/>
            <pc:sldMk cId="213528539" sldId="304"/>
            <ac:spMk id="10" creationId="{201CC55D-ED54-4C5C-95E6-10947BD1103B}"/>
          </ac:spMkLst>
        </pc:spChg>
        <pc:spChg chg="add del">
          <ac:chgData name="于 杰" userId="954bed2a2a58a6a2" providerId="LiveId" clId="{705ED0BE-A4F2-4487-816A-D9F670E7D7F0}" dt="2022-03-30T11:31:05.196" v="362" actId="26606"/>
          <ac:spMkLst>
            <pc:docMk/>
            <pc:sldMk cId="213528539" sldId="304"/>
            <ac:spMk id="11" creationId="{E2D2362D-7010-4036-B9CA-03DFC8EB3B01}"/>
          </ac:spMkLst>
        </pc:spChg>
        <pc:spChg chg="add del">
          <ac:chgData name="于 杰" userId="954bed2a2a58a6a2" providerId="LiveId" clId="{705ED0BE-A4F2-4487-816A-D9F670E7D7F0}" dt="2022-03-30T11:30:28.121" v="335" actId="26606"/>
          <ac:spMkLst>
            <pc:docMk/>
            <pc:sldMk cId="213528539" sldId="304"/>
            <ac:spMk id="15" creationId="{3873B707-463F-40B0-8227-E8CC6C67EB25}"/>
          </ac:spMkLst>
        </pc:spChg>
        <pc:spChg chg="add del">
          <ac:chgData name="于 杰" userId="954bed2a2a58a6a2" providerId="LiveId" clId="{705ED0BE-A4F2-4487-816A-D9F670E7D7F0}" dt="2022-03-30T11:29:47.264" v="331" actId="26606"/>
          <ac:spMkLst>
            <pc:docMk/>
            <pc:sldMk cId="213528539" sldId="304"/>
            <ac:spMk id="16" creationId="{3873B707-463F-40B0-8227-E8CC6C67EB25}"/>
          </ac:spMkLst>
        </pc:spChg>
        <pc:spChg chg="add del">
          <ac:chgData name="于 杰" userId="954bed2a2a58a6a2" providerId="LiveId" clId="{705ED0BE-A4F2-4487-816A-D9F670E7D7F0}" dt="2022-03-30T11:30:28.121" v="335" actId="26606"/>
          <ac:spMkLst>
            <pc:docMk/>
            <pc:sldMk cId="213528539" sldId="304"/>
            <ac:spMk id="17" creationId="{C13237C8-E62C-4F0D-A318-BD6FB6C2D138}"/>
          </ac:spMkLst>
        </pc:spChg>
        <pc:spChg chg="add del">
          <ac:chgData name="于 杰" userId="954bed2a2a58a6a2" providerId="LiveId" clId="{705ED0BE-A4F2-4487-816A-D9F670E7D7F0}" dt="2022-03-30T11:29:47.264" v="331" actId="26606"/>
          <ac:spMkLst>
            <pc:docMk/>
            <pc:sldMk cId="213528539" sldId="304"/>
            <ac:spMk id="18" creationId="{C13237C8-E62C-4F0D-A318-BD6FB6C2D138}"/>
          </ac:spMkLst>
        </pc:spChg>
        <pc:spChg chg="add del">
          <ac:chgData name="于 杰" userId="954bed2a2a58a6a2" providerId="LiveId" clId="{705ED0BE-A4F2-4487-816A-D9F670E7D7F0}" dt="2022-03-30T11:30:28.121" v="335" actId="26606"/>
          <ac:spMkLst>
            <pc:docMk/>
            <pc:sldMk cId="213528539" sldId="304"/>
            <ac:spMk id="19" creationId="{19C9EAEA-39D0-4B0E-A0EB-51E7B26740B1}"/>
          </ac:spMkLst>
        </pc:spChg>
        <pc:spChg chg="add del">
          <ac:chgData name="于 杰" userId="954bed2a2a58a6a2" providerId="LiveId" clId="{705ED0BE-A4F2-4487-816A-D9F670E7D7F0}" dt="2022-03-30T11:29:47.264" v="331" actId="26606"/>
          <ac:spMkLst>
            <pc:docMk/>
            <pc:sldMk cId="213528539" sldId="304"/>
            <ac:spMk id="20" creationId="{19C9EAEA-39D0-4B0E-A0EB-51E7B26740B1}"/>
          </ac:spMkLst>
        </pc:spChg>
        <pc:spChg chg="add del">
          <ac:chgData name="于 杰" userId="954bed2a2a58a6a2" providerId="LiveId" clId="{705ED0BE-A4F2-4487-816A-D9F670E7D7F0}" dt="2022-03-30T11:30:31.675" v="337" actId="26606"/>
          <ac:spMkLst>
            <pc:docMk/>
            <pc:sldMk cId="213528539" sldId="304"/>
            <ac:spMk id="21" creationId="{43B6B5C9-BE23-4C39-92DF-62F5C1B96202}"/>
          </ac:spMkLst>
        </pc:spChg>
        <pc:spChg chg="add del">
          <ac:chgData name="于 杰" userId="954bed2a2a58a6a2" providerId="LiveId" clId="{705ED0BE-A4F2-4487-816A-D9F670E7D7F0}" dt="2022-03-30T11:31:05.196" v="362" actId="26606"/>
          <ac:spMkLst>
            <pc:docMk/>
            <pc:sldMk cId="213528539" sldId="304"/>
            <ac:spMk id="23" creationId="{DC85BF5E-2BD6-4E5B-8EA3-420B45BB03FA}"/>
          </ac:spMkLst>
        </pc:spChg>
        <pc:spChg chg="add del">
          <ac:chgData name="于 杰" userId="954bed2a2a58a6a2" providerId="LiveId" clId="{705ED0BE-A4F2-4487-816A-D9F670E7D7F0}" dt="2022-03-30T11:31:05.196" v="362" actId="26606"/>
          <ac:spMkLst>
            <pc:docMk/>
            <pc:sldMk cId="213528539" sldId="304"/>
            <ac:spMk id="24" creationId="{740D8E28-91B5-42B0-9D6C-B777D8AD90C2}"/>
          </ac:spMkLst>
        </pc:spChg>
        <pc:spChg chg="add del">
          <ac:chgData name="于 杰" userId="954bed2a2a58a6a2" providerId="LiveId" clId="{705ED0BE-A4F2-4487-816A-D9F670E7D7F0}" dt="2022-03-30T11:29:44.177" v="326" actId="26606"/>
          <ac:spMkLst>
            <pc:docMk/>
            <pc:sldMk cId="213528539" sldId="304"/>
            <ac:spMk id="25" creationId="{C232B152-3720-4D3B-97ED-45CE5483F16F}"/>
          </ac:spMkLst>
        </pc:spChg>
        <pc:spChg chg="add del">
          <ac:chgData name="于 杰" userId="954bed2a2a58a6a2" providerId="LiveId" clId="{705ED0BE-A4F2-4487-816A-D9F670E7D7F0}" dt="2022-03-30T11:30:33.288" v="339" actId="26606"/>
          <ac:spMkLst>
            <pc:docMk/>
            <pc:sldMk cId="213528539" sldId="304"/>
            <ac:spMk id="26" creationId="{04812C46-200A-4DEB-A05E-3ED6C68C2387}"/>
          </ac:spMkLst>
        </pc:spChg>
        <pc:spChg chg="add del">
          <ac:chgData name="于 杰" userId="954bed2a2a58a6a2" providerId="LiveId" clId="{705ED0BE-A4F2-4487-816A-D9F670E7D7F0}" dt="2022-03-30T11:29:44.177" v="326" actId="26606"/>
          <ac:spMkLst>
            <pc:docMk/>
            <pc:sldMk cId="213528539" sldId="304"/>
            <ac:spMk id="27" creationId="{11BAB570-FF10-4E96-8A3F-FA9804702B89}"/>
          </ac:spMkLst>
        </pc:spChg>
        <pc:spChg chg="add del">
          <ac:chgData name="于 杰" userId="954bed2a2a58a6a2" providerId="LiveId" clId="{705ED0BE-A4F2-4487-816A-D9F670E7D7F0}" dt="2022-03-30T11:30:33.288" v="339" actId="26606"/>
          <ac:spMkLst>
            <pc:docMk/>
            <pc:sldMk cId="213528539" sldId="304"/>
            <ac:spMk id="28" creationId="{D1EA859B-E555-4109-94F3-6700E046E008}"/>
          </ac:spMkLst>
        </pc:spChg>
        <pc:spChg chg="add del">
          <ac:chgData name="于 杰" userId="954bed2a2a58a6a2" providerId="LiveId" clId="{705ED0BE-A4F2-4487-816A-D9F670E7D7F0}" dt="2022-03-30T11:29:44.177" v="326" actId="26606"/>
          <ac:spMkLst>
            <pc:docMk/>
            <pc:sldMk cId="213528539" sldId="304"/>
            <ac:spMk id="29" creationId="{4B9FAFB2-BEB5-4848-8018-BCAD99E2E1AA}"/>
          </ac:spMkLst>
        </pc:spChg>
        <pc:spChg chg="add del">
          <ac:chgData name="于 杰" userId="954bed2a2a58a6a2" providerId="LiveId" clId="{705ED0BE-A4F2-4487-816A-D9F670E7D7F0}" dt="2022-03-30T11:30:35.124" v="341" actId="26606"/>
          <ac:spMkLst>
            <pc:docMk/>
            <pc:sldMk cId="213528539" sldId="304"/>
            <ac:spMk id="30" creationId="{35F0E358-1E49-4920-80D8-C3D138708838}"/>
          </ac:spMkLst>
        </pc:spChg>
        <pc:spChg chg="add del">
          <ac:chgData name="于 杰" userId="954bed2a2a58a6a2" providerId="LiveId" clId="{705ED0BE-A4F2-4487-816A-D9F670E7D7F0}" dt="2022-03-30T11:29:45.464" v="328" actId="26606"/>
          <ac:spMkLst>
            <pc:docMk/>
            <pc:sldMk cId="213528539" sldId="304"/>
            <ac:spMk id="31" creationId="{3E279A52-177D-482C-92C8-10DD7A18FFA8}"/>
          </ac:spMkLst>
        </pc:spChg>
        <pc:spChg chg="add del">
          <ac:chgData name="于 杰" userId="954bed2a2a58a6a2" providerId="LiveId" clId="{705ED0BE-A4F2-4487-816A-D9F670E7D7F0}" dt="2022-03-30T11:30:35.124" v="341" actId="26606"/>
          <ac:spMkLst>
            <pc:docMk/>
            <pc:sldMk cId="213528539" sldId="304"/>
            <ac:spMk id="33" creationId="{E2D2362D-7010-4036-B9CA-03DFC8EB3B01}"/>
          </ac:spMkLst>
        </pc:spChg>
        <pc:spChg chg="add del">
          <ac:chgData name="于 杰" userId="954bed2a2a58a6a2" providerId="LiveId" clId="{705ED0BE-A4F2-4487-816A-D9F670E7D7F0}" dt="2022-03-30T11:30:35.124" v="341" actId="26606"/>
          <ac:spMkLst>
            <pc:docMk/>
            <pc:sldMk cId="213528539" sldId="304"/>
            <ac:spMk id="34" creationId="{DC85BF5E-2BD6-4E5B-8EA3-420B45BB03FA}"/>
          </ac:spMkLst>
        </pc:spChg>
        <pc:spChg chg="add del">
          <ac:chgData name="于 杰" userId="954bed2a2a58a6a2" providerId="LiveId" clId="{705ED0BE-A4F2-4487-816A-D9F670E7D7F0}" dt="2022-03-30T11:29:47.260" v="330" actId="26606"/>
          <ac:spMkLst>
            <pc:docMk/>
            <pc:sldMk cId="213528539" sldId="304"/>
            <ac:spMk id="35" creationId="{2F687420-BEB4-45CD-8226-339BE553B8E6}"/>
          </ac:spMkLst>
        </pc:spChg>
        <pc:spChg chg="add del">
          <ac:chgData name="于 杰" userId="954bed2a2a58a6a2" providerId="LiveId" clId="{705ED0BE-A4F2-4487-816A-D9F670E7D7F0}" dt="2022-03-30T11:29:47.260" v="330" actId="26606"/>
          <ac:spMkLst>
            <pc:docMk/>
            <pc:sldMk cId="213528539" sldId="304"/>
            <ac:spMk id="36" creationId="{169CC832-2974-4E8D-90ED-3E2941BA7336}"/>
          </ac:spMkLst>
        </pc:spChg>
        <pc:spChg chg="add del">
          <ac:chgData name="于 杰" userId="954bed2a2a58a6a2" providerId="LiveId" clId="{705ED0BE-A4F2-4487-816A-D9F670E7D7F0}" dt="2022-03-30T11:29:47.260" v="330" actId="26606"/>
          <ac:spMkLst>
            <pc:docMk/>
            <pc:sldMk cId="213528539" sldId="304"/>
            <ac:spMk id="37" creationId="{55222F96-971A-4F90-B841-6BAB416C7AC1}"/>
          </ac:spMkLst>
        </pc:spChg>
        <pc:spChg chg="add del">
          <ac:chgData name="于 杰" userId="954bed2a2a58a6a2" providerId="LiveId" clId="{705ED0BE-A4F2-4487-816A-D9F670E7D7F0}" dt="2022-03-30T11:29:47.260" v="330" actId="26606"/>
          <ac:spMkLst>
            <pc:docMk/>
            <pc:sldMk cId="213528539" sldId="304"/>
            <ac:spMk id="38" creationId="{08980754-6F4B-43C9-B9BE-127B6BED6586}"/>
          </ac:spMkLst>
        </pc:spChg>
        <pc:spChg chg="add del">
          <ac:chgData name="于 杰" userId="954bed2a2a58a6a2" providerId="LiveId" clId="{705ED0BE-A4F2-4487-816A-D9F670E7D7F0}" dt="2022-03-30T11:29:47.260" v="330" actId="26606"/>
          <ac:spMkLst>
            <pc:docMk/>
            <pc:sldMk cId="213528539" sldId="304"/>
            <ac:spMk id="39" creationId="{2C1BBA94-3F40-40AA-8BB9-E69E25E537C1}"/>
          </ac:spMkLst>
        </pc:spChg>
        <pc:spChg chg="add del">
          <ac:chgData name="于 杰" userId="954bed2a2a58a6a2" providerId="LiveId" clId="{705ED0BE-A4F2-4487-816A-D9F670E7D7F0}" dt="2022-03-30T11:30:35.124" v="341" actId="26606"/>
          <ac:spMkLst>
            <pc:docMk/>
            <pc:sldMk cId="213528539" sldId="304"/>
            <ac:spMk id="40" creationId="{740D8E28-91B5-42B0-9D6C-B777D8AD90C2}"/>
          </ac:spMkLst>
        </pc:spChg>
        <pc:spChg chg="add del">
          <ac:chgData name="于 杰" userId="954bed2a2a58a6a2" providerId="LiveId" clId="{705ED0BE-A4F2-4487-816A-D9F670E7D7F0}" dt="2022-03-30T11:31:17.564" v="369" actId="26606"/>
          <ac:spMkLst>
            <pc:docMk/>
            <pc:sldMk cId="213528539" sldId="304"/>
            <ac:spMk id="41" creationId="{04812C46-200A-4DEB-A05E-3ED6C68C2387}"/>
          </ac:spMkLst>
        </pc:spChg>
        <pc:spChg chg="add del">
          <ac:chgData name="于 杰" userId="954bed2a2a58a6a2" providerId="LiveId" clId="{705ED0BE-A4F2-4487-816A-D9F670E7D7F0}" dt="2022-03-30T11:31:17.564" v="369" actId="26606"/>
          <ac:spMkLst>
            <pc:docMk/>
            <pc:sldMk cId="213528539" sldId="304"/>
            <ac:spMk id="42" creationId="{D1EA859B-E555-4109-94F3-6700E046E008}"/>
          </ac:spMkLst>
        </pc:spChg>
        <pc:spChg chg="add del">
          <ac:chgData name="于 杰" userId="954bed2a2a58a6a2" providerId="LiveId" clId="{705ED0BE-A4F2-4487-816A-D9F670E7D7F0}" dt="2022-03-30T11:30:35.750" v="343" actId="26606"/>
          <ac:spMkLst>
            <pc:docMk/>
            <pc:sldMk cId="213528539" sldId="304"/>
            <ac:spMk id="43" creationId="{201CC55D-ED54-4C5C-95E6-10947BD1103B}"/>
          </ac:spMkLst>
        </pc:spChg>
        <pc:spChg chg="add del">
          <ac:chgData name="于 杰" userId="954bed2a2a58a6a2" providerId="LiveId" clId="{705ED0BE-A4F2-4487-816A-D9F670E7D7F0}" dt="2022-03-30T11:31:06.476" v="364" actId="26606"/>
          <ac:spMkLst>
            <pc:docMk/>
            <pc:sldMk cId="213528539" sldId="304"/>
            <ac:spMk id="45" creationId="{201CC55D-ED54-4C5C-95E6-10947BD1103B}"/>
          </ac:spMkLst>
        </pc:spChg>
        <pc:spChg chg="add del">
          <ac:chgData name="于 杰" userId="954bed2a2a58a6a2" providerId="LiveId" clId="{705ED0BE-A4F2-4487-816A-D9F670E7D7F0}" dt="2022-03-30T11:30:35.750" v="343" actId="26606"/>
          <ac:spMkLst>
            <pc:docMk/>
            <pc:sldMk cId="213528539" sldId="304"/>
            <ac:spMk id="47" creationId="{3873B707-463F-40B0-8227-E8CC6C67EB25}"/>
          </ac:spMkLst>
        </pc:spChg>
        <pc:spChg chg="add del">
          <ac:chgData name="于 杰" userId="954bed2a2a58a6a2" providerId="LiveId" clId="{705ED0BE-A4F2-4487-816A-D9F670E7D7F0}" dt="2022-03-30T11:30:35.750" v="343" actId="26606"/>
          <ac:spMkLst>
            <pc:docMk/>
            <pc:sldMk cId="213528539" sldId="304"/>
            <ac:spMk id="48" creationId="{C13237C8-E62C-4F0D-A318-BD6FB6C2D138}"/>
          </ac:spMkLst>
        </pc:spChg>
        <pc:spChg chg="add del">
          <ac:chgData name="于 杰" userId="954bed2a2a58a6a2" providerId="LiveId" clId="{705ED0BE-A4F2-4487-816A-D9F670E7D7F0}" dt="2022-03-30T11:30:35.750" v="343" actId="26606"/>
          <ac:spMkLst>
            <pc:docMk/>
            <pc:sldMk cId="213528539" sldId="304"/>
            <ac:spMk id="49" creationId="{19C9EAEA-39D0-4B0E-A0EB-51E7B26740B1}"/>
          </ac:spMkLst>
        </pc:spChg>
        <pc:spChg chg="add del">
          <ac:chgData name="于 杰" userId="954bed2a2a58a6a2" providerId="LiveId" clId="{705ED0BE-A4F2-4487-816A-D9F670E7D7F0}" dt="2022-03-30T11:30:37.670" v="345" actId="26606"/>
          <ac:spMkLst>
            <pc:docMk/>
            <pc:sldMk cId="213528539" sldId="304"/>
            <ac:spMk id="51" creationId="{35F0E358-1E49-4920-80D8-C3D138708838}"/>
          </ac:spMkLst>
        </pc:spChg>
        <pc:spChg chg="add del">
          <ac:chgData name="于 杰" userId="954bed2a2a58a6a2" providerId="LiveId" clId="{705ED0BE-A4F2-4487-816A-D9F670E7D7F0}" dt="2022-03-30T11:30:37.670" v="345" actId="26606"/>
          <ac:spMkLst>
            <pc:docMk/>
            <pc:sldMk cId="213528539" sldId="304"/>
            <ac:spMk id="52" creationId="{E2D2362D-7010-4036-B9CA-03DFC8EB3B01}"/>
          </ac:spMkLst>
        </pc:spChg>
        <pc:spChg chg="add del">
          <ac:chgData name="于 杰" userId="954bed2a2a58a6a2" providerId="LiveId" clId="{705ED0BE-A4F2-4487-816A-D9F670E7D7F0}" dt="2022-03-30T11:30:37.670" v="345" actId="26606"/>
          <ac:spMkLst>
            <pc:docMk/>
            <pc:sldMk cId="213528539" sldId="304"/>
            <ac:spMk id="53" creationId="{DC85BF5E-2BD6-4E5B-8EA3-420B45BB03FA}"/>
          </ac:spMkLst>
        </pc:spChg>
        <pc:spChg chg="add del">
          <ac:chgData name="于 杰" userId="954bed2a2a58a6a2" providerId="LiveId" clId="{705ED0BE-A4F2-4487-816A-D9F670E7D7F0}" dt="2022-03-30T11:30:37.670" v="345" actId="26606"/>
          <ac:spMkLst>
            <pc:docMk/>
            <pc:sldMk cId="213528539" sldId="304"/>
            <ac:spMk id="54" creationId="{740D8E28-91B5-42B0-9D6C-B777D8AD90C2}"/>
          </ac:spMkLst>
        </pc:spChg>
        <pc:spChg chg="add del">
          <ac:chgData name="于 杰" userId="954bed2a2a58a6a2" providerId="LiveId" clId="{705ED0BE-A4F2-4487-816A-D9F670E7D7F0}" dt="2022-03-30T11:30:40.175" v="347" actId="26606"/>
          <ac:spMkLst>
            <pc:docMk/>
            <pc:sldMk cId="213528539" sldId="304"/>
            <ac:spMk id="56" creationId="{8ED08A1D-4632-47AB-8832-C17BA008697E}"/>
          </ac:spMkLst>
        </pc:spChg>
        <pc:spChg chg="add del">
          <ac:chgData name="于 杰" userId="954bed2a2a58a6a2" providerId="LiveId" clId="{705ED0BE-A4F2-4487-816A-D9F670E7D7F0}" dt="2022-03-30T11:31:06.476" v="364" actId="26606"/>
          <ac:spMkLst>
            <pc:docMk/>
            <pc:sldMk cId="213528539" sldId="304"/>
            <ac:spMk id="58" creationId="{3873B707-463F-40B0-8227-E8CC6C67EB25}"/>
          </ac:spMkLst>
        </pc:spChg>
        <pc:spChg chg="add del">
          <ac:chgData name="于 杰" userId="954bed2a2a58a6a2" providerId="LiveId" clId="{705ED0BE-A4F2-4487-816A-D9F670E7D7F0}" dt="2022-03-30T11:31:06.476" v="364" actId="26606"/>
          <ac:spMkLst>
            <pc:docMk/>
            <pc:sldMk cId="213528539" sldId="304"/>
            <ac:spMk id="59" creationId="{C13237C8-E62C-4F0D-A318-BD6FB6C2D138}"/>
          </ac:spMkLst>
        </pc:spChg>
        <pc:spChg chg="add del">
          <ac:chgData name="于 杰" userId="954bed2a2a58a6a2" providerId="LiveId" clId="{705ED0BE-A4F2-4487-816A-D9F670E7D7F0}" dt="2022-03-30T11:31:06.476" v="364" actId="26606"/>
          <ac:spMkLst>
            <pc:docMk/>
            <pc:sldMk cId="213528539" sldId="304"/>
            <ac:spMk id="60" creationId="{19C9EAEA-39D0-4B0E-A0EB-51E7B26740B1}"/>
          </ac:spMkLst>
        </pc:spChg>
        <pc:spChg chg="add del">
          <ac:chgData name="于 杰" userId="954bed2a2a58a6a2" providerId="LiveId" clId="{705ED0BE-A4F2-4487-816A-D9F670E7D7F0}" dt="2022-03-30T11:30:45.759" v="349" actId="26606"/>
          <ac:spMkLst>
            <pc:docMk/>
            <pc:sldMk cId="213528539" sldId="304"/>
            <ac:spMk id="61" creationId="{43B6B5C9-BE23-4C39-92DF-62F5C1B96202}"/>
          </ac:spMkLst>
        </pc:spChg>
        <pc:spChg chg="add del">
          <ac:chgData name="于 杰" userId="954bed2a2a58a6a2" providerId="LiveId" clId="{705ED0BE-A4F2-4487-816A-D9F670E7D7F0}" dt="2022-03-30T11:31:17.564" v="369" actId="26606"/>
          <ac:spMkLst>
            <pc:docMk/>
            <pc:sldMk cId="213528539" sldId="304"/>
            <ac:spMk id="63" creationId="{35F0E358-1E49-4920-80D8-C3D138708838}"/>
          </ac:spMkLst>
        </pc:spChg>
        <pc:spChg chg="add del">
          <ac:chgData name="于 杰" userId="954bed2a2a58a6a2" providerId="LiveId" clId="{705ED0BE-A4F2-4487-816A-D9F670E7D7F0}" dt="2022-03-30T11:31:17.564" v="369" actId="26606"/>
          <ac:spMkLst>
            <pc:docMk/>
            <pc:sldMk cId="213528539" sldId="304"/>
            <ac:spMk id="64" creationId="{E2D2362D-7010-4036-B9CA-03DFC8EB3B01}"/>
          </ac:spMkLst>
        </pc:spChg>
        <pc:spChg chg="add del">
          <ac:chgData name="于 杰" userId="954bed2a2a58a6a2" providerId="LiveId" clId="{705ED0BE-A4F2-4487-816A-D9F670E7D7F0}" dt="2022-03-30T11:31:17.564" v="369" actId="26606"/>
          <ac:spMkLst>
            <pc:docMk/>
            <pc:sldMk cId="213528539" sldId="304"/>
            <ac:spMk id="65" creationId="{DC85BF5E-2BD6-4E5B-8EA3-420B45BB03FA}"/>
          </ac:spMkLst>
        </pc:spChg>
        <pc:spChg chg="add del">
          <ac:chgData name="于 杰" userId="954bed2a2a58a6a2" providerId="LiveId" clId="{705ED0BE-A4F2-4487-816A-D9F670E7D7F0}" dt="2022-03-30T11:30:47.509" v="351" actId="26606"/>
          <ac:spMkLst>
            <pc:docMk/>
            <pc:sldMk cId="213528539" sldId="304"/>
            <ac:spMk id="66" creationId="{35F0E358-1E49-4920-80D8-C3D138708838}"/>
          </ac:spMkLst>
        </pc:spChg>
        <pc:spChg chg="add del">
          <ac:chgData name="于 杰" userId="954bed2a2a58a6a2" providerId="LiveId" clId="{705ED0BE-A4F2-4487-816A-D9F670E7D7F0}" dt="2022-03-30T11:30:47.509" v="351" actId="26606"/>
          <ac:spMkLst>
            <pc:docMk/>
            <pc:sldMk cId="213528539" sldId="304"/>
            <ac:spMk id="67" creationId="{E2D2362D-7010-4036-B9CA-03DFC8EB3B01}"/>
          </ac:spMkLst>
        </pc:spChg>
        <pc:spChg chg="add del">
          <ac:chgData name="于 杰" userId="954bed2a2a58a6a2" providerId="LiveId" clId="{705ED0BE-A4F2-4487-816A-D9F670E7D7F0}" dt="2022-03-30T11:30:47.509" v="351" actId="26606"/>
          <ac:spMkLst>
            <pc:docMk/>
            <pc:sldMk cId="213528539" sldId="304"/>
            <ac:spMk id="68" creationId="{DC85BF5E-2BD6-4E5B-8EA3-420B45BB03FA}"/>
          </ac:spMkLst>
        </pc:spChg>
        <pc:spChg chg="add del">
          <ac:chgData name="于 杰" userId="954bed2a2a58a6a2" providerId="LiveId" clId="{705ED0BE-A4F2-4487-816A-D9F670E7D7F0}" dt="2022-03-30T11:30:47.509" v="351" actId="26606"/>
          <ac:spMkLst>
            <pc:docMk/>
            <pc:sldMk cId="213528539" sldId="304"/>
            <ac:spMk id="69" creationId="{740D8E28-91B5-42B0-9D6C-B777D8AD90C2}"/>
          </ac:spMkLst>
        </pc:spChg>
        <pc:spChg chg="add del">
          <ac:chgData name="于 杰" userId="954bed2a2a58a6a2" providerId="LiveId" clId="{705ED0BE-A4F2-4487-816A-D9F670E7D7F0}" dt="2022-03-30T11:31:17.564" v="369" actId="26606"/>
          <ac:spMkLst>
            <pc:docMk/>
            <pc:sldMk cId="213528539" sldId="304"/>
            <ac:spMk id="70" creationId="{740D8E28-91B5-42B0-9D6C-B777D8AD90C2}"/>
          </ac:spMkLst>
        </pc:spChg>
        <pc:spChg chg="add del">
          <ac:chgData name="于 杰" userId="954bed2a2a58a6a2" providerId="LiveId" clId="{705ED0BE-A4F2-4487-816A-D9F670E7D7F0}" dt="2022-03-30T11:30:49.001" v="353" actId="26606"/>
          <ac:spMkLst>
            <pc:docMk/>
            <pc:sldMk cId="213528539" sldId="304"/>
            <ac:spMk id="71" creationId="{43B6B5C9-BE23-4C39-92DF-62F5C1B96202}"/>
          </ac:spMkLst>
        </pc:spChg>
        <pc:spChg chg="add del">
          <ac:chgData name="于 杰" userId="954bed2a2a58a6a2" providerId="LiveId" clId="{705ED0BE-A4F2-4487-816A-D9F670E7D7F0}" dt="2022-03-30T11:31:17.557" v="368" actId="26606"/>
          <ac:spMkLst>
            <pc:docMk/>
            <pc:sldMk cId="213528539" sldId="304"/>
            <ac:spMk id="73" creationId="{D1EA859B-E555-4109-94F3-6700E046E008}"/>
          </ac:spMkLst>
        </pc:spChg>
        <pc:spChg chg="add del">
          <ac:chgData name="于 杰" userId="954bed2a2a58a6a2" providerId="LiveId" clId="{705ED0BE-A4F2-4487-816A-D9F670E7D7F0}" dt="2022-03-30T11:31:17.557" v="368" actId="26606"/>
          <ac:spMkLst>
            <pc:docMk/>
            <pc:sldMk cId="213528539" sldId="304"/>
            <ac:spMk id="75" creationId="{04812C46-200A-4DEB-A05E-3ED6C68C2387}"/>
          </ac:spMkLst>
        </pc:spChg>
        <pc:spChg chg="add del">
          <ac:chgData name="于 杰" userId="954bed2a2a58a6a2" providerId="LiveId" clId="{705ED0BE-A4F2-4487-816A-D9F670E7D7F0}" dt="2022-03-30T11:30:51.888" v="355" actId="26606"/>
          <ac:spMkLst>
            <pc:docMk/>
            <pc:sldMk cId="213528539" sldId="304"/>
            <ac:spMk id="76" creationId="{35F0E358-1E49-4920-80D8-C3D138708838}"/>
          </ac:spMkLst>
        </pc:spChg>
        <pc:spChg chg="add del">
          <ac:chgData name="于 杰" userId="954bed2a2a58a6a2" providerId="LiveId" clId="{705ED0BE-A4F2-4487-816A-D9F670E7D7F0}" dt="2022-03-30T11:30:51.888" v="355" actId="26606"/>
          <ac:spMkLst>
            <pc:docMk/>
            <pc:sldMk cId="213528539" sldId="304"/>
            <ac:spMk id="77" creationId="{E2D2362D-7010-4036-B9CA-03DFC8EB3B01}"/>
          </ac:spMkLst>
        </pc:spChg>
        <pc:spChg chg="add del">
          <ac:chgData name="于 杰" userId="954bed2a2a58a6a2" providerId="LiveId" clId="{705ED0BE-A4F2-4487-816A-D9F670E7D7F0}" dt="2022-03-30T11:30:51.888" v="355" actId="26606"/>
          <ac:spMkLst>
            <pc:docMk/>
            <pc:sldMk cId="213528539" sldId="304"/>
            <ac:spMk id="78" creationId="{DC85BF5E-2BD6-4E5B-8EA3-420B45BB03FA}"/>
          </ac:spMkLst>
        </pc:spChg>
        <pc:spChg chg="add del">
          <ac:chgData name="于 杰" userId="954bed2a2a58a6a2" providerId="LiveId" clId="{705ED0BE-A4F2-4487-816A-D9F670E7D7F0}" dt="2022-03-30T11:30:51.888" v="355" actId="26606"/>
          <ac:spMkLst>
            <pc:docMk/>
            <pc:sldMk cId="213528539" sldId="304"/>
            <ac:spMk id="79" creationId="{740D8E28-91B5-42B0-9D6C-B777D8AD90C2}"/>
          </ac:spMkLst>
        </pc:spChg>
        <pc:spChg chg="add del">
          <ac:chgData name="于 杰" userId="954bed2a2a58a6a2" providerId="LiveId" clId="{705ED0BE-A4F2-4487-816A-D9F670E7D7F0}" dt="2022-03-30T11:31:35.966" v="371" actId="26606"/>
          <ac:spMkLst>
            <pc:docMk/>
            <pc:sldMk cId="213528539" sldId="304"/>
            <ac:spMk id="80" creationId="{35F0E358-1E49-4920-80D8-C3D138708838}"/>
          </ac:spMkLst>
        </pc:spChg>
        <pc:spChg chg="add del">
          <ac:chgData name="于 杰" userId="954bed2a2a58a6a2" providerId="LiveId" clId="{705ED0BE-A4F2-4487-816A-D9F670E7D7F0}" dt="2022-03-30T11:30:55.310" v="357" actId="26606"/>
          <ac:spMkLst>
            <pc:docMk/>
            <pc:sldMk cId="213528539" sldId="304"/>
            <ac:spMk id="81" creationId="{43B6B5C9-BE23-4C39-92DF-62F5C1B96202}"/>
          </ac:spMkLst>
        </pc:spChg>
        <pc:spChg chg="add del">
          <ac:chgData name="于 杰" userId="954bed2a2a58a6a2" providerId="LiveId" clId="{705ED0BE-A4F2-4487-816A-D9F670E7D7F0}" dt="2022-03-30T11:31:35.966" v="371" actId="26606"/>
          <ac:spMkLst>
            <pc:docMk/>
            <pc:sldMk cId="213528539" sldId="304"/>
            <ac:spMk id="83" creationId="{E2D2362D-7010-4036-B9CA-03DFC8EB3B01}"/>
          </ac:spMkLst>
        </pc:spChg>
        <pc:spChg chg="add del">
          <ac:chgData name="于 杰" userId="954bed2a2a58a6a2" providerId="LiveId" clId="{705ED0BE-A4F2-4487-816A-D9F670E7D7F0}" dt="2022-03-30T11:31:35.966" v="371" actId="26606"/>
          <ac:spMkLst>
            <pc:docMk/>
            <pc:sldMk cId="213528539" sldId="304"/>
            <ac:spMk id="84" creationId="{DC85BF5E-2BD6-4E5B-8EA3-420B45BB03FA}"/>
          </ac:spMkLst>
        </pc:spChg>
        <pc:spChg chg="add del">
          <ac:chgData name="于 杰" userId="954bed2a2a58a6a2" providerId="LiveId" clId="{705ED0BE-A4F2-4487-816A-D9F670E7D7F0}" dt="2022-03-30T11:31:35.966" v="371" actId="26606"/>
          <ac:spMkLst>
            <pc:docMk/>
            <pc:sldMk cId="213528539" sldId="304"/>
            <ac:spMk id="85" creationId="{740D8E28-91B5-42B0-9D6C-B777D8AD90C2}"/>
          </ac:spMkLst>
        </pc:spChg>
        <pc:spChg chg="add del">
          <ac:chgData name="于 杰" userId="954bed2a2a58a6a2" providerId="LiveId" clId="{705ED0BE-A4F2-4487-816A-D9F670E7D7F0}" dt="2022-03-30T11:30:57.934" v="359" actId="26606"/>
          <ac:spMkLst>
            <pc:docMk/>
            <pc:sldMk cId="213528539" sldId="304"/>
            <ac:spMk id="86" creationId="{35F0E358-1E49-4920-80D8-C3D138708838}"/>
          </ac:spMkLst>
        </pc:spChg>
        <pc:spChg chg="add del">
          <ac:chgData name="于 杰" userId="954bed2a2a58a6a2" providerId="LiveId" clId="{705ED0BE-A4F2-4487-816A-D9F670E7D7F0}" dt="2022-03-30T11:30:57.934" v="359" actId="26606"/>
          <ac:spMkLst>
            <pc:docMk/>
            <pc:sldMk cId="213528539" sldId="304"/>
            <ac:spMk id="87" creationId="{E2D2362D-7010-4036-B9CA-03DFC8EB3B01}"/>
          </ac:spMkLst>
        </pc:spChg>
        <pc:spChg chg="add del">
          <ac:chgData name="于 杰" userId="954bed2a2a58a6a2" providerId="LiveId" clId="{705ED0BE-A4F2-4487-816A-D9F670E7D7F0}" dt="2022-03-30T11:30:57.934" v="359" actId="26606"/>
          <ac:spMkLst>
            <pc:docMk/>
            <pc:sldMk cId="213528539" sldId="304"/>
            <ac:spMk id="88" creationId="{DC85BF5E-2BD6-4E5B-8EA3-420B45BB03FA}"/>
          </ac:spMkLst>
        </pc:spChg>
        <pc:spChg chg="add del">
          <ac:chgData name="于 杰" userId="954bed2a2a58a6a2" providerId="LiveId" clId="{705ED0BE-A4F2-4487-816A-D9F670E7D7F0}" dt="2022-03-30T11:30:57.934" v="359" actId="26606"/>
          <ac:spMkLst>
            <pc:docMk/>
            <pc:sldMk cId="213528539" sldId="304"/>
            <ac:spMk id="89" creationId="{740D8E28-91B5-42B0-9D6C-B777D8AD90C2}"/>
          </ac:spMkLst>
        </pc:spChg>
        <pc:spChg chg="add del">
          <ac:chgData name="于 杰" userId="954bed2a2a58a6a2" providerId="LiveId" clId="{705ED0BE-A4F2-4487-816A-D9F670E7D7F0}" dt="2022-03-30T11:31:46.302" v="373" actId="26606"/>
          <ac:spMkLst>
            <pc:docMk/>
            <pc:sldMk cId="213528539" sldId="304"/>
            <ac:spMk id="90" creationId="{43B6B5C9-BE23-4C39-92DF-62F5C1B96202}"/>
          </ac:spMkLst>
        </pc:spChg>
        <pc:spChg chg="add">
          <ac:chgData name="于 杰" userId="954bed2a2a58a6a2" providerId="LiveId" clId="{705ED0BE-A4F2-4487-816A-D9F670E7D7F0}" dt="2022-03-30T11:31:46.302" v="373" actId="26606"/>
          <ac:spMkLst>
            <pc:docMk/>
            <pc:sldMk cId="213528539" sldId="304"/>
            <ac:spMk id="99" creationId="{35F0E358-1E49-4920-80D8-C3D138708838}"/>
          </ac:spMkLst>
        </pc:spChg>
        <pc:spChg chg="add">
          <ac:chgData name="于 杰" userId="954bed2a2a58a6a2" providerId="LiveId" clId="{705ED0BE-A4F2-4487-816A-D9F670E7D7F0}" dt="2022-03-30T11:31:46.302" v="373" actId="26606"/>
          <ac:spMkLst>
            <pc:docMk/>
            <pc:sldMk cId="213528539" sldId="304"/>
            <ac:spMk id="101" creationId="{E2D2362D-7010-4036-B9CA-03DFC8EB3B01}"/>
          </ac:spMkLst>
        </pc:spChg>
        <pc:spChg chg="add">
          <ac:chgData name="于 杰" userId="954bed2a2a58a6a2" providerId="LiveId" clId="{705ED0BE-A4F2-4487-816A-D9F670E7D7F0}" dt="2022-03-30T11:31:46.302" v="373" actId="26606"/>
          <ac:spMkLst>
            <pc:docMk/>
            <pc:sldMk cId="213528539" sldId="304"/>
            <ac:spMk id="103" creationId="{DC85BF5E-2BD6-4E5B-8EA3-420B45BB03FA}"/>
          </ac:spMkLst>
        </pc:spChg>
        <pc:spChg chg="add">
          <ac:chgData name="于 杰" userId="954bed2a2a58a6a2" providerId="LiveId" clId="{705ED0BE-A4F2-4487-816A-D9F670E7D7F0}" dt="2022-03-30T11:31:46.302" v="373" actId="26606"/>
          <ac:spMkLst>
            <pc:docMk/>
            <pc:sldMk cId="213528539" sldId="304"/>
            <ac:spMk id="105" creationId="{740D8E28-91B5-42B0-9D6C-B777D8AD90C2}"/>
          </ac:spMkLst>
        </pc:spChg>
        <pc:grpChg chg="add del">
          <ac:chgData name="于 杰" userId="954bed2a2a58a6a2" providerId="LiveId" clId="{705ED0BE-A4F2-4487-816A-D9F670E7D7F0}" dt="2022-03-30T11:30:28.121" v="335" actId="26606"/>
          <ac:grpSpMkLst>
            <pc:docMk/>
            <pc:sldMk cId="213528539" sldId="304"/>
            <ac:grpSpMk id="8" creationId="{1DE889C7-FAD6-4397-98E2-05D503484459}"/>
          </ac:grpSpMkLst>
        </pc:grpChg>
        <pc:grpChg chg="add del">
          <ac:chgData name="于 杰" userId="954bed2a2a58a6a2" providerId="LiveId" clId="{705ED0BE-A4F2-4487-816A-D9F670E7D7F0}" dt="2022-03-30T11:29:47.264" v="331" actId="26606"/>
          <ac:grpSpMkLst>
            <pc:docMk/>
            <pc:sldMk cId="213528539" sldId="304"/>
            <ac:grpSpMk id="12" creationId="{1DE889C7-FAD6-4397-98E2-05D503484459}"/>
          </ac:grpSpMkLst>
        </pc:grpChg>
        <pc:grpChg chg="add del">
          <ac:chgData name="于 杰" userId="954bed2a2a58a6a2" providerId="LiveId" clId="{705ED0BE-A4F2-4487-816A-D9F670E7D7F0}" dt="2022-03-30T11:30:31.675" v="337" actId="26606"/>
          <ac:grpSpMkLst>
            <pc:docMk/>
            <pc:sldMk cId="213528539" sldId="304"/>
            <ac:grpSpMk id="22" creationId="{4933887F-5725-499E-8BC5-19BEFD54DB80}"/>
          </ac:grpSpMkLst>
        </pc:grpChg>
        <pc:grpChg chg="add del">
          <ac:chgData name="于 杰" userId="954bed2a2a58a6a2" providerId="LiveId" clId="{705ED0BE-A4F2-4487-816A-D9F670E7D7F0}" dt="2022-03-30T11:29:45.464" v="328" actId="26606"/>
          <ac:grpSpMkLst>
            <pc:docMk/>
            <pc:sldMk cId="213528539" sldId="304"/>
            <ac:grpSpMk id="32" creationId="{4BCD063E-D4FF-4FB3-8F1D-5DD228883678}"/>
          </ac:grpSpMkLst>
        </pc:grpChg>
        <pc:grpChg chg="add del">
          <ac:chgData name="于 杰" userId="954bed2a2a58a6a2" providerId="LiveId" clId="{705ED0BE-A4F2-4487-816A-D9F670E7D7F0}" dt="2022-03-30T11:30:35.750" v="343" actId="26606"/>
          <ac:grpSpMkLst>
            <pc:docMk/>
            <pc:sldMk cId="213528539" sldId="304"/>
            <ac:grpSpMk id="44" creationId="{1DE889C7-FAD6-4397-98E2-05D503484459}"/>
          </ac:grpSpMkLst>
        </pc:grpChg>
        <pc:grpChg chg="add del">
          <ac:chgData name="于 杰" userId="954bed2a2a58a6a2" providerId="LiveId" clId="{705ED0BE-A4F2-4487-816A-D9F670E7D7F0}" dt="2022-03-30T11:31:06.476" v="364" actId="26606"/>
          <ac:grpSpMkLst>
            <pc:docMk/>
            <pc:sldMk cId="213528539" sldId="304"/>
            <ac:grpSpMk id="46" creationId="{1DE889C7-FAD6-4397-98E2-05D503484459}"/>
          </ac:grpSpMkLst>
        </pc:grpChg>
        <pc:grpChg chg="add del">
          <ac:chgData name="于 杰" userId="954bed2a2a58a6a2" providerId="LiveId" clId="{705ED0BE-A4F2-4487-816A-D9F670E7D7F0}" dt="2022-03-30T11:30:40.175" v="347" actId="26606"/>
          <ac:grpSpMkLst>
            <pc:docMk/>
            <pc:sldMk cId="213528539" sldId="304"/>
            <ac:grpSpMk id="57" creationId="{0075437B-93A1-4A73-812B-C5030CC2FFCD}"/>
          </ac:grpSpMkLst>
        </pc:grpChg>
        <pc:grpChg chg="add del">
          <ac:chgData name="于 杰" userId="954bed2a2a58a6a2" providerId="LiveId" clId="{705ED0BE-A4F2-4487-816A-D9F670E7D7F0}" dt="2022-03-30T11:30:45.759" v="349" actId="26606"/>
          <ac:grpSpMkLst>
            <pc:docMk/>
            <pc:sldMk cId="213528539" sldId="304"/>
            <ac:grpSpMk id="62" creationId="{4933887F-5725-499E-8BC5-19BEFD54DB80}"/>
          </ac:grpSpMkLst>
        </pc:grpChg>
        <pc:grpChg chg="add del">
          <ac:chgData name="于 杰" userId="954bed2a2a58a6a2" providerId="LiveId" clId="{705ED0BE-A4F2-4487-816A-D9F670E7D7F0}" dt="2022-03-30T11:30:49.001" v="353" actId="26606"/>
          <ac:grpSpMkLst>
            <pc:docMk/>
            <pc:sldMk cId="213528539" sldId="304"/>
            <ac:grpSpMk id="72" creationId="{4933887F-5725-499E-8BC5-19BEFD54DB80}"/>
          </ac:grpSpMkLst>
        </pc:grpChg>
        <pc:grpChg chg="add del">
          <ac:chgData name="于 杰" userId="954bed2a2a58a6a2" providerId="LiveId" clId="{705ED0BE-A4F2-4487-816A-D9F670E7D7F0}" dt="2022-03-30T11:30:55.310" v="357" actId="26606"/>
          <ac:grpSpMkLst>
            <pc:docMk/>
            <pc:sldMk cId="213528539" sldId="304"/>
            <ac:grpSpMk id="82" creationId="{4933887F-5725-499E-8BC5-19BEFD54DB80}"/>
          </ac:grpSpMkLst>
        </pc:grpChg>
        <pc:grpChg chg="add del">
          <ac:chgData name="于 杰" userId="954bed2a2a58a6a2" providerId="LiveId" clId="{705ED0BE-A4F2-4487-816A-D9F670E7D7F0}" dt="2022-03-30T11:31:46.302" v="373" actId="26606"/>
          <ac:grpSpMkLst>
            <pc:docMk/>
            <pc:sldMk cId="213528539" sldId="304"/>
            <ac:grpSpMk id="92" creationId="{4933887F-5725-499E-8BC5-19BEFD54DB80}"/>
          </ac:grpSpMkLst>
        </pc:grpChg>
        <pc:picChg chg="add mod ord">
          <ac:chgData name="于 杰" userId="954bed2a2a58a6a2" providerId="LiveId" clId="{705ED0BE-A4F2-4487-816A-D9F670E7D7F0}" dt="2022-03-30T11:31:54.151" v="375" actId="14100"/>
          <ac:picMkLst>
            <pc:docMk/>
            <pc:sldMk cId="213528539" sldId="304"/>
            <ac:picMk id="3" creationId="{80766B9E-E787-4197-82B9-8263E67BEFAD}"/>
          </ac:picMkLst>
        </pc:picChg>
      </pc:sldChg>
      <pc:sldChg chg="addSp delSp modSp mod setBg">
        <pc:chgData name="于 杰" userId="954bed2a2a58a6a2" providerId="LiveId" clId="{705ED0BE-A4F2-4487-816A-D9F670E7D7F0}" dt="2022-03-30T11:34:13.044" v="400" actId="26606"/>
        <pc:sldMkLst>
          <pc:docMk/>
          <pc:sldMk cId="3113124048" sldId="305"/>
        </pc:sldMkLst>
        <pc:spChg chg="add mod">
          <ac:chgData name="于 杰" userId="954bed2a2a58a6a2" providerId="LiveId" clId="{705ED0BE-A4F2-4487-816A-D9F670E7D7F0}" dt="2022-03-30T11:34:13.044" v="400" actId="26606"/>
          <ac:spMkLst>
            <pc:docMk/>
            <pc:sldMk cId="3113124048" sldId="305"/>
            <ac:spMk id="5" creationId="{4F88BE58-3526-4338-8458-2D03D8874618}"/>
          </ac:spMkLst>
        </pc:spChg>
        <pc:spChg chg="add del">
          <ac:chgData name="于 杰" userId="954bed2a2a58a6a2" providerId="LiveId" clId="{705ED0BE-A4F2-4487-816A-D9F670E7D7F0}" dt="2022-03-30T11:32:30.252" v="378" actId="26606"/>
          <ac:spMkLst>
            <pc:docMk/>
            <pc:sldMk cId="3113124048" sldId="305"/>
            <ac:spMk id="10" creationId="{C232B152-3720-4D3B-97ED-45CE5483F16F}"/>
          </ac:spMkLst>
        </pc:spChg>
        <pc:spChg chg="add del">
          <ac:chgData name="于 杰" userId="954bed2a2a58a6a2" providerId="LiveId" clId="{705ED0BE-A4F2-4487-816A-D9F670E7D7F0}" dt="2022-03-30T11:32:30.252" v="378" actId="26606"/>
          <ac:spMkLst>
            <pc:docMk/>
            <pc:sldMk cId="3113124048" sldId="305"/>
            <ac:spMk id="12" creationId="{11BAB570-FF10-4E96-8A3F-FA9804702B89}"/>
          </ac:spMkLst>
        </pc:spChg>
        <pc:spChg chg="add del">
          <ac:chgData name="于 杰" userId="954bed2a2a58a6a2" providerId="LiveId" clId="{705ED0BE-A4F2-4487-816A-D9F670E7D7F0}" dt="2022-03-30T11:32:30.252" v="378" actId="26606"/>
          <ac:spMkLst>
            <pc:docMk/>
            <pc:sldMk cId="3113124048" sldId="305"/>
            <ac:spMk id="14" creationId="{4B9FAFB2-BEB5-4848-8018-BCAD99E2E1AA}"/>
          </ac:spMkLst>
        </pc:spChg>
        <pc:spChg chg="add del">
          <ac:chgData name="于 杰" userId="954bed2a2a58a6a2" providerId="LiveId" clId="{705ED0BE-A4F2-4487-816A-D9F670E7D7F0}" dt="2022-03-30T11:34:13.044" v="400" actId="26606"/>
          <ac:spMkLst>
            <pc:docMk/>
            <pc:sldMk cId="3113124048" sldId="305"/>
            <ac:spMk id="16" creationId="{740D8E28-91B5-42B0-9D6C-B777D8AD90C2}"/>
          </ac:spMkLst>
        </pc:spChg>
        <pc:spChg chg="add del">
          <ac:chgData name="于 杰" userId="954bed2a2a58a6a2" providerId="LiveId" clId="{705ED0BE-A4F2-4487-816A-D9F670E7D7F0}" dt="2022-03-30T11:34:13.044" v="400" actId="26606"/>
          <ac:spMkLst>
            <pc:docMk/>
            <pc:sldMk cId="3113124048" sldId="305"/>
            <ac:spMk id="17" creationId="{35F0E358-1E49-4920-80D8-C3D138708838}"/>
          </ac:spMkLst>
        </pc:spChg>
        <pc:spChg chg="add del">
          <ac:chgData name="于 杰" userId="954bed2a2a58a6a2" providerId="LiveId" clId="{705ED0BE-A4F2-4487-816A-D9F670E7D7F0}" dt="2022-03-30T11:34:13.044" v="400" actId="26606"/>
          <ac:spMkLst>
            <pc:docMk/>
            <pc:sldMk cId="3113124048" sldId="305"/>
            <ac:spMk id="18" creationId="{E2D2362D-7010-4036-B9CA-03DFC8EB3B01}"/>
          </ac:spMkLst>
        </pc:spChg>
        <pc:spChg chg="add del">
          <ac:chgData name="于 杰" userId="954bed2a2a58a6a2" providerId="LiveId" clId="{705ED0BE-A4F2-4487-816A-D9F670E7D7F0}" dt="2022-03-30T11:34:13.044" v="400" actId="26606"/>
          <ac:spMkLst>
            <pc:docMk/>
            <pc:sldMk cId="3113124048" sldId="305"/>
            <ac:spMk id="19" creationId="{DC85BF5E-2BD6-4E5B-8EA3-420B45BB03FA}"/>
          </ac:spMkLst>
        </pc:spChg>
        <pc:spChg chg="add">
          <ac:chgData name="于 杰" userId="954bed2a2a58a6a2" providerId="LiveId" clId="{705ED0BE-A4F2-4487-816A-D9F670E7D7F0}" dt="2022-03-30T11:34:13.044" v="400" actId="26606"/>
          <ac:spMkLst>
            <pc:docMk/>
            <pc:sldMk cId="3113124048" sldId="305"/>
            <ac:spMk id="24" creationId="{35F0E358-1E49-4920-80D8-C3D138708838}"/>
          </ac:spMkLst>
        </pc:spChg>
        <pc:spChg chg="add">
          <ac:chgData name="于 杰" userId="954bed2a2a58a6a2" providerId="LiveId" clId="{705ED0BE-A4F2-4487-816A-D9F670E7D7F0}" dt="2022-03-30T11:34:13.044" v="400" actId="26606"/>
          <ac:spMkLst>
            <pc:docMk/>
            <pc:sldMk cId="3113124048" sldId="305"/>
            <ac:spMk id="26" creationId="{E2D2362D-7010-4036-B9CA-03DFC8EB3B01}"/>
          </ac:spMkLst>
        </pc:spChg>
        <pc:spChg chg="add">
          <ac:chgData name="于 杰" userId="954bed2a2a58a6a2" providerId="LiveId" clId="{705ED0BE-A4F2-4487-816A-D9F670E7D7F0}" dt="2022-03-30T11:34:13.044" v="400" actId="26606"/>
          <ac:spMkLst>
            <pc:docMk/>
            <pc:sldMk cId="3113124048" sldId="305"/>
            <ac:spMk id="28" creationId="{DC85BF5E-2BD6-4E5B-8EA3-420B45BB03FA}"/>
          </ac:spMkLst>
        </pc:spChg>
        <pc:spChg chg="add">
          <ac:chgData name="于 杰" userId="954bed2a2a58a6a2" providerId="LiveId" clId="{705ED0BE-A4F2-4487-816A-D9F670E7D7F0}" dt="2022-03-30T11:34:13.044" v="400" actId="26606"/>
          <ac:spMkLst>
            <pc:docMk/>
            <pc:sldMk cId="3113124048" sldId="305"/>
            <ac:spMk id="30" creationId="{740D8E28-91B5-42B0-9D6C-B777D8AD90C2}"/>
          </ac:spMkLst>
        </pc:spChg>
        <pc:picChg chg="add mod ord">
          <ac:chgData name="于 杰" userId="954bed2a2a58a6a2" providerId="LiveId" clId="{705ED0BE-A4F2-4487-816A-D9F670E7D7F0}" dt="2022-03-30T11:32:30.262" v="379" actId="26606"/>
          <ac:picMkLst>
            <pc:docMk/>
            <pc:sldMk cId="3113124048" sldId="305"/>
            <ac:picMk id="3" creationId="{E1077A07-793B-4CCD-84E4-75EB866DED49}"/>
          </ac:picMkLst>
        </pc:picChg>
      </pc:sldChg>
      <pc:sldChg chg="addSp delSp modSp mod setBg">
        <pc:chgData name="于 杰" userId="954bed2a2a58a6a2" providerId="LiveId" clId="{705ED0BE-A4F2-4487-816A-D9F670E7D7F0}" dt="2022-03-30T11:35:14.502" v="425" actId="26606"/>
        <pc:sldMkLst>
          <pc:docMk/>
          <pc:sldMk cId="1383422478" sldId="306"/>
        </pc:sldMkLst>
        <pc:spChg chg="add mod">
          <ac:chgData name="于 杰" userId="954bed2a2a58a6a2" providerId="LiveId" clId="{705ED0BE-A4F2-4487-816A-D9F670E7D7F0}" dt="2022-03-30T11:35:14.502" v="425" actId="26606"/>
          <ac:spMkLst>
            <pc:docMk/>
            <pc:sldMk cId="1383422478" sldId="306"/>
            <ac:spMk id="5" creationId="{E7C7CDF3-CE43-411C-A476-B4BF485F3EB3}"/>
          </ac:spMkLst>
        </pc:spChg>
        <pc:spChg chg="add del">
          <ac:chgData name="于 杰" userId="954bed2a2a58a6a2" providerId="LiveId" clId="{705ED0BE-A4F2-4487-816A-D9F670E7D7F0}" dt="2022-03-30T11:35:14.502" v="425" actId="26606"/>
          <ac:spMkLst>
            <pc:docMk/>
            <pc:sldMk cId="1383422478" sldId="306"/>
            <ac:spMk id="10" creationId="{35F0E358-1E49-4920-80D8-C3D138708838}"/>
          </ac:spMkLst>
        </pc:spChg>
        <pc:spChg chg="add del">
          <ac:chgData name="于 杰" userId="954bed2a2a58a6a2" providerId="LiveId" clId="{705ED0BE-A4F2-4487-816A-D9F670E7D7F0}" dt="2022-03-30T11:35:14.502" v="425" actId="26606"/>
          <ac:spMkLst>
            <pc:docMk/>
            <pc:sldMk cId="1383422478" sldId="306"/>
            <ac:spMk id="12" creationId="{E2D2362D-7010-4036-B9CA-03DFC8EB3B01}"/>
          </ac:spMkLst>
        </pc:spChg>
        <pc:spChg chg="add del">
          <ac:chgData name="于 杰" userId="954bed2a2a58a6a2" providerId="LiveId" clId="{705ED0BE-A4F2-4487-816A-D9F670E7D7F0}" dt="2022-03-30T11:35:14.502" v="425" actId="26606"/>
          <ac:spMkLst>
            <pc:docMk/>
            <pc:sldMk cId="1383422478" sldId="306"/>
            <ac:spMk id="14" creationId="{DC85BF5E-2BD6-4E5B-8EA3-420B45BB03FA}"/>
          </ac:spMkLst>
        </pc:spChg>
        <pc:spChg chg="add del">
          <ac:chgData name="于 杰" userId="954bed2a2a58a6a2" providerId="LiveId" clId="{705ED0BE-A4F2-4487-816A-D9F670E7D7F0}" dt="2022-03-30T11:35:14.502" v="425" actId="26606"/>
          <ac:spMkLst>
            <pc:docMk/>
            <pc:sldMk cId="1383422478" sldId="306"/>
            <ac:spMk id="16" creationId="{740D8E28-91B5-42B0-9D6C-B777D8AD90C2}"/>
          </ac:spMkLst>
        </pc:spChg>
        <pc:spChg chg="add del">
          <ac:chgData name="于 杰" userId="954bed2a2a58a6a2" providerId="LiveId" clId="{705ED0BE-A4F2-4487-816A-D9F670E7D7F0}" dt="2022-03-30T11:35:01.371" v="414" actId="26606"/>
          <ac:spMkLst>
            <pc:docMk/>
            <pc:sldMk cId="1383422478" sldId="306"/>
            <ac:spMk id="21" creationId="{35F0E358-1E49-4920-80D8-C3D138708838}"/>
          </ac:spMkLst>
        </pc:spChg>
        <pc:spChg chg="add del">
          <ac:chgData name="于 杰" userId="954bed2a2a58a6a2" providerId="LiveId" clId="{705ED0BE-A4F2-4487-816A-D9F670E7D7F0}" dt="2022-03-30T11:35:01.371" v="414" actId="26606"/>
          <ac:spMkLst>
            <pc:docMk/>
            <pc:sldMk cId="1383422478" sldId="306"/>
            <ac:spMk id="23" creationId="{E2D2362D-7010-4036-B9CA-03DFC8EB3B01}"/>
          </ac:spMkLst>
        </pc:spChg>
        <pc:spChg chg="add del">
          <ac:chgData name="于 杰" userId="954bed2a2a58a6a2" providerId="LiveId" clId="{705ED0BE-A4F2-4487-816A-D9F670E7D7F0}" dt="2022-03-30T11:35:01.371" v="414" actId="26606"/>
          <ac:spMkLst>
            <pc:docMk/>
            <pc:sldMk cId="1383422478" sldId="306"/>
            <ac:spMk id="25" creationId="{DC85BF5E-2BD6-4E5B-8EA3-420B45BB03FA}"/>
          </ac:spMkLst>
        </pc:spChg>
        <pc:spChg chg="add del">
          <ac:chgData name="于 杰" userId="954bed2a2a58a6a2" providerId="LiveId" clId="{705ED0BE-A4F2-4487-816A-D9F670E7D7F0}" dt="2022-03-30T11:35:01.371" v="414" actId="26606"/>
          <ac:spMkLst>
            <pc:docMk/>
            <pc:sldMk cId="1383422478" sldId="306"/>
            <ac:spMk id="27" creationId="{740D8E28-91B5-42B0-9D6C-B777D8AD90C2}"/>
          </ac:spMkLst>
        </pc:spChg>
        <pc:spChg chg="add del">
          <ac:chgData name="于 杰" userId="954bed2a2a58a6a2" providerId="LiveId" clId="{705ED0BE-A4F2-4487-816A-D9F670E7D7F0}" dt="2022-03-30T11:35:03.741" v="416" actId="26606"/>
          <ac:spMkLst>
            <pc:docMk/>
            <pc:sldMk cId="1383422478" sldId="306"/>
            <ac:spMk id="29" creationId="{C13237C8-E62C-4F0D-A318-BD6FB6C2D138}"/>
          </ac:spMkLst>
        </pc:spChg>
        <pc:spChg chg="add del">
          <ac:chgData name="于 杰" userId="954bed2a2a58a6a2" providerId="LiveId" clId="{705ED0BE-A4F2-4487-816A-D9F670E7D7F0}" dt="2022-03-30T11:35:03.741" v="416" actId="26606"/>
          <ac:spMkLst>
            <pc:docMk/>
            <pc:sldMk cId="1383422478" sldId="306"/>
            <ac:spMk id="30" creationId="{201CC55D-ED54-4C5C-95E6-10947BD1103B}"/>
          </ac:spMkLst>
        </pc:spChg>
        <pc:spChg chg="add del">
          <ac:chgData name="于 杰" userId="954bed2a2a58a6a2" providerId="LiveId" clId="{705ED0BE-A4F2-4487-816A-D9F670E7D7F0}" dt="2022-03-30T11:35:03.741" v="416" actId="26606"/>
          <ac:spMkLst>
            <pc:docMk/>
            <pc:sldMk cId="1383422478" sldId="306"/>
            <ac:spMk id="31" creationId="{19C9EAEA-39D0-4B0E-A0EB-51E7B26740B1}"/>
          </ac:spMkLst>
        </pc:spChg>
        <pc:spChg chg="add del">
          <ac:chgData name="于 杰" userId="954bed2a2a58a6a2" providerId="LiveId" clId="{705ED0BE-A4F2-4487-816A-D9F670E7D7F0}" dt="2022-03-30T11:35:03.741" v="416" actId="26606"/>
          <ac:spMkLst>
            <pc:docMk/>
            <pc:sldMk cId="1383422478" sldId="306"/>
            <ac:spMk id="34" creationId="{3873B707-463F-40B0-8227-E8CC6C67EB25}"/>
          </ac:spMkLst>
        </pc:spChg>
        <pc:spChg chg="add del">
          <ac:chgData name="于 杰" userId="954bed2a2a58a6a2" providerId="LiveId" clId="{705ED0BE-A4F2-4487-816A-D9F670E7D7F0}" dt="2022-03-30T11:35:05.451" v="418" actId="26606"/>
          <ac:spMkLst>
            <pc:docMk/>
            <pc:sldMk cId="1383422478" sldId="306"/>
            <ac:spMk id="36" creationId="{04812C46-200A-4DEB-A05E-3ED6C68C2387}"/>
          </ac:spMkLst>
        </pc:spChg>
        <pc:spChg chg="add del">
          <ac:chgData name="于 杰" userId="954bed2a2a58a6a2" providerId="LiveId" clId="{705ED0BE-A4F2-4487-816A-D9F670E7D7F0}" dt="2022-03-30T11:35:05.451" v="418" actId="26606"/>
          <ac:spMkLst>
            <pc:docMk/>
            <pc:sldMk cId="1383422478" sldId="306"/>
            <ac:spMk id="37" creationId="{E4D63AEB-01ED-4B67-A163-4F509656D523}"/>
          </ac:spMkLst>
        </pc:spChg>
        <pc:spChg chg="add del">
          <ac:chgData name="于 杰" userId="954bed2a2a58a6a2" providerId="LiveId" clId="{705ED0BE-A4F2-4487-816A-D9F670E7D7F0}" dt="2022-03-30T11:35:06.134" v="420" actId="26606"/>
          <ac:spMkLst>
            <pc:docMk/>
            <pc:sldMk cId="1383422478" sldId="306"/>
            <ac:spMk id="39" creationId="{C232B152-3720-4D3B-97ED-45CE5483F16F}"/>
          </ac:spMkLst>
        </pc:spChg>
        <pc:spChg chg="add del">
          <ac:chgData name="于 杰" userId="954bed2a2a58a6a2" providerId="LiveId" clId="{705ED0BE-A4F2-4487-816A-D9F670E7D7F0}" dt="2022-03-30T11:35:06.134" v="420" actId="26606"/>
          <ac:spMkLst>
            <pc:docMk/>
            <pc:sldMk cId="1383422478" sldId="306"/>
            <ac:spMk id="40" creationId="{11BAB570-FF10-4E96-8A3F-FA9804702B89}"/>
          </ac:spMkLst>
        </pc:spChg>
        <pc:spChg chg="add del">
          <ac:chgData name="于 杰" userId="954bed2a2a58a6a2" providerId="LiveId" clId="{705ED0BE-A4F2-4487-816A-D9F670E7D7F0}" dt="2022-03-30T11:35:06.134" v="420" actId="26606"/>
          <ac:spMkLst>
            <pc:docMk/>
            <pc:sldMk cId="1383422478" sldId="306"/>
            <ac:spMk id="41" creationId="{4B9FAFB2-BEB5-4848-8018-BCAD99E2E1AA}"/>
          </ac:spMkLst>
        </pc:spChg>
        <pc:spChg chg="add del">
          <ac:chgData name="于 杰" userId="954bed2a2a58a6a2" providerId="LiveId" clId="{705ED0BE-A4F2-4487-816A-D9F670E7D7F0}" dt="2022-03-30T11:35:12.029" v="422" actId="26606"/>
          <ac:spMkLst>
            <pc:docMk/>
            <pc:sldMk cId="1383422478" sldId="306"/>
            <ac:spMk id="43" creationId="{577D1452-F0B7-431E-9A24-D3F7103D8510}"/>
          </ac:spMkLst>
        </pc:spChg>
        <pc:spChg chg="add del">
          <ac:chgData name="于 杰" userId="954bed2a2a58a6a2" providerId="LiveId" clId="{705ED0BE-A4F2-4487-816A-D9F670E7D7F0}" dt="2022-03-30T11:35:12.029" v="422" actId="26606"/>
          <ac:spMkLst>
            <pc:docMk/>
            <pc:sldMk cId="1383422478" sldId="306"/>
            <ac:spMk id="44" creationId="{A660F4F9-5DF5-4F15-BE6A-CD8648BB1148}"/>
          </ac:spMkLst>
        </pc:spChg>
        <pc:spChg chg="add del">
          <ac:chgData name="于 杰" userId="954bed2a2a58a6a2" providerId="LiveId" clId="{705ED0BE-A4F2-4487-816A-D9F670E7D7F0}" dt="2022-03-30T11:35:14.493" v="424" actId="26606"/>
          <ac:spMkLst>
            <pc:docMk/>
            <pc:sldMk cId="1383422478" sldId="306"/>
            <ac:spMk id="46" creationId="{43B6B5C9-BE23-4C39-92DF-62F5C1B96202}"/>
          </ac:spMkLst>
        </pc:spChg>
        <pc:spChg chg="add">
          <ac:chgData name="于 杰" userId="954bed2a2a58a6a2" providerId="LiveId" clId="{705ED0BE-A4F2-4487-816A-D9F670E7D7F0}" dt="2022-03-30T11:35:14.502" v="425" actId="26606"/>
          <ac:spMkLst>
            <pc:docMk/>
            <pc:sldMk cId="1383422478" sldId="306"/>
            <ac:spMk id="50" creationId="{35F0E358-1E49-4920-80D8-C3D138708838}"/>
          </ac:spMkLst>
        </pc:spChg>
        <pc:spChg chg="add">
          <ac:chgData name="于 杰" userId="954bed2a2a58a6a2" providerId="LiveId" clId="{705ED0BE-A4F2-4487-816A-D9F670E7D7F0}" dt="2022-03-30T11:35:14.502" v="425" actId="26606"/>
          <ac:spMkLst>
            <pc:docMk/>
            <pc:sldMk cId="1383422478" sldId="306"/>
            <ac:spMk id="51" creationId="{E2D2362D-7010-4036-B9CA-03DFC8EB3B01}"/>
          </ac:spMkLst>
        </pc:spChg>
        <pc:spChg chg="add">
          <ac:chgData name="于 杰" userId="954bed2a2a58a6a2" providerId="LiveId" clId="{705ED0BE-A4F2-4487-816A-D9F670E7D7F0}" dt="2022-03-30T11:35:14.502" v="425" actId="26606"/>
          <ac:spMkLst>
            <pc:docMk/>
            <pc:sldMk cId="1383422478" sldId="306"/>
            <ac:spMk id="52" creationId="{DC85BF5E-2BD6-4E5B-8EA3-420B45BB03FA}"/>
          </ac:spMkLst>
        </pc:spChg>
        <pc:spChg chg="add">
          <ac:chgData name="于 杰" userId="954bed2a2a58a6a2" providerId="LiveId" clId="{705ED0BE-A4F2-4487-816A-D9F670E7D7F0}" dt="2022-03-30T11:35:14.502" v="425" actId="26606"/>
          <ac:spMkLst>
            <pc:docMk/>
            <pc:sldMk cId="1383422478" sldId="306"/>
            <ac:spMk id="53" creationId="{740D8E28-91B5-42B0-9D6C-B777D8AD90C2}"/>
          </ac:spMkLst>
        </pc:spChg>
        <pc:grpChg chg="add del">
          <ac:chgData name="于 杰" userId="954bed2a2a58a6a2" providerId="LiveId" clId="{705ED0BE-A4F2-4487-816A-D9F670E7D7F0}" dt="2022-03-30T11:35:03.741" v="416" actId="26606"/>
          <ac:grpSpMkLst>
            <pc:docMk/>
            <pc:sldMk cId="1383422478" sldId="306"/>
            <ac:grpSpMk id="32" creationId="{1DE889C7-FAD6-4397-98E2-05D503484459}"/>
          </ac:grpSpMkLst>
        </pc:grpChg>
        <pc:grpChg chg="add del">
          <ac:chgData name="于 杰" userId="954bed2a2a58a6a2" providerId="LiveId" clId="{705ED0BE-A4F2-4487-816A-D9F670E7D7F0}" dt="2022-03-30T11:35:14.493" v="424" actId="26606"/>
          <ac:grpSpMkLst>
            <pc:docMk/>
            <pc:sldMk cId="1383422478" sldId="306"/>
            <ac:grpSpMk id="47" creationId="{4933887F-5725-499E-8BC5-19BEFD54DB80}"/>
          </ac:grpSpMkLst>
        </pc:grpChg>
        <pc:picChg chg="add mod ord">
          <ac:chgData name="于 杰" userId="954bed2a2a58a6a2" providerId="LiveId" clId="{705ED0BE-A4F2-4487-816A-D9F670E7D7F0}" dt="2022-03-30T11:35:14.493" v="424" actId="26606"/>
          <ac:picMkLst>
            <pc:docMk/>
            <pc:sldMk cId="1383422478" sldId="306"/>
            <ac:picMk id="3" creationId="{AF71EB4D-8AE7-4D15-A0BF-DB1FC9928341}"/>
          </ac:picMkLst>
        </pc:picChg>
      </pc:sldChg>
      <pc:sldChg chg="addSp delSp modSp mod setBg">
        <pc:chgData name="于 杰" userId="954bed2a2a58a6a2" providerId="LiveId" clId="{705ED0BE-A4F2-4487-816A-D9F670E7D7F0}" dt="2022-03-30T11:37:47.187" v="468" actId="26606"/>
        <pc:sldMkLst>
          <pc:docMk/>
          <pc:sldMk cId="1639493090" sldId="307"/>
        </pc:sldMkLst>
        <pc:spChg chg="add mod">
          <ac:chgData name="于 杰" userId="954bed2a2a58a6a2" providerId="LiveId" clId="{705ED0BE-A4F2-4487-816A-D9F670E7D7F0}" dt="2022-03-30T11:37:47.187" v="468" actId="26606"/>
          <ac:spMkLst>
            <pc:docMk/>
            <pc:sldMk cId="1639493090" sldId="307"/>
            <ac:spMk id="5" creationId="{BD13F32A-519F-4BF6-B06F-591D05FFA1FB}"/>
          </ac:spMkLst>
        </pc:spChg>
        <pc:spChg chg="add del">
          <ac:chgData name="于 杰" userId="954bed2a2a58a6a2" providerId="LiveId" clId="{705ED0BE-A4F2-4487-816A-D9F670E7D7F0}" dt="2022-03-30T11:36:14.282" v="431" actId="26606"/>
          <ac:spMkLst>
            <pc:docMk/>
            <pc:sldMk cId="1639493090" sldId="307"/>
            <ac:spMk id="10" creationId="{35F0E358-1E49-4920-80D8-C3D138708838}"/>
          </ac:spMkLst>
        </pc:spChg>
        <pc:spChg chg="add del">
          <ac:chgData name="于 杰" userId="954bed2a2a58a6a2" providerId="LiveId" clId="{705ED0BE-A4F2-4487-816A-D9F670E7D7F0}" dt="2022-03-30T11:36:14.282" v="431" actId="26606"/>
          <ac:spMkLst>
            <pc:docMk/>
            <pc:sldMk cId="1639493090" sldId="307"/>
            <ac:spMk id="12" creationId="{E2D2362D-7010-4036-B9CA-03DFC8EB3B01}"/>
          </ac:spMkLst>
        </pc:spChg>
        <pc:spChg chg="add del">
          <ac:chgData name="于 杰" userId="954bed2a2a58a6a2" providerId="LiveId" clId="{705ED0BE-A4F2-4487-816A-D9F670E7D7F0}" dt="2022-03-30T11:36:14.282" v="431" actId="26606"/>
          <ac:spMkLst>
            <pc:docMk/>
            <pc:sldMk cId="1639493090" sldId="307"/>
            <ac:spMk id="14" creationId="{DC85BF5E-2BD6-4E5B-8EA3-420B45BB03FA}"/>
          </ac:spMkLst>
        </pc:spChg>
        <pc:spChg chg="add del">
          <ac:chgData name="于 杰" userId="954bed2a2a58a6a2" providerId="LiveId" clId="{705ED0BE-A4F2-4487-816A-D9F670E7D7F0}" dt="2022-03-30T11:36:14.282" v="431" actId="26606"/>
          <ac:spMkLst>
            <pc:docMk/>
            <pc:sldMk cId="1639493090" sldId="307"/>
            <ac:spMk id="16" creationId="{740D8E28-91B5-42B0-9D6C-B777D8AD90C2}"/>
          </ac:spMkLst>
        </pc:spChg>
        <pc:spChg chg="add del">
          <ac:chgData name="于 杰" userId="954bed2a2a58a6a2" providerId="LiveId" clId="{705ED0BE-A4F2-4487-816A-D9F670E7D7F0}" dt="2022-03-30T11:36:15.214" v="433" actId="26606"/>
          <ac:spMkLst>
            <pc:docMk/>
            <pc:sldMk cId="1639493090" sldId="307"/>
            <ac:spMk id="18" creationId="{04812C46-200A-4DEB-A05E-3ED6C68C2387}"/>
          </ac:spMkLst>
        </pc:spChg>
        <pc:spChg chg="add del">
          <ac:chgData name="于 杰" userId="954bed2a2a58a6a2" providerId="LiveId" clId="{705ED0BE-A4F2-4487-816A-D9F670E7D7F0}" dt="2022-03-30T11:36:15.214" v="433" actId="26606"/>
          <ac:spMkLst>
            <pc:docMk/>
            <pc:sldMk cId="1639493090" sldId="307"/>
            <ac:spMk id="19" creationId="{D1EA859B-E555-4109-94F3-6700E046E008}"/>
          </ac:spMkLst>
        </pc:spChg>
        <pc:spChg chg="add del">
          <ac:chgData name="于 杰" userId="954bed2a2a58a6a2" providerId="LiveId" clId="{705ED0BE-A4F2-4487-816A-D9F670E7D7F0}" dt="2022-03-30T11:36:16.598" v="435" actId="26606"/>
          <ac:spMkLst>
            <pc:docMk/>
            <pc:sldMk cId="1639493090" sldId="307"/>
            <ac:spMk id="21" creationId="{CEEF22E7-C7EB-4303-91B7-B38A2A46C2B4}"/>
          </ac:spMkLst>
        </pc:spChg>
        <pc:spChg chg="add del">
          <ac:chgData name="于 杰" userId="954bed2a2a58a6a2" providerId="LiveId" clId="{705ED0BE-A4F2-4487-816A-D9F670E7D7F0}" dt="2022-03-30T11:36:20.260" v="437" actId="26606"/>
          <ac:spMkLst>
            <pc:docMk/>
            <pc:sldMk cId="1639493090" sldId="307"/>
            <ac:spMk id="23" creationId="{04812C46-200A-4DEB-A05E-3ED6C68C2387}"/>
          </ac:spMkLst>
        </pc:spChg>
        <pc:spChg chg="add del">
          <ac:chgData name="于 杰" userId="954bed2a2a58a6a2" providerId="LiveId" clId="{705ED0BE-A4F2-4487-816A-D9F670E7D7F0}" dt="2022-03-30T11:36:20.260" v="437" actId="26606"/>
          <ac:spMkLst>
            <pc:docMk/>
            <pc:sldMk cId="1639493090" sldId="307"/>
            <ac:spMk id="24" creationId="{E4D63AEB-01ED-4B67-A163-4F509656D523}"/>
          </ac:spMkLst>
        </pc:spChg>
        <pc:spChg chg="add del">
          <ac:chgData name="于 杰" userId="954bed2a2a58a6a2" providerId="LiveId" clId="{705ED0BE-A4F2-4487-816A-D9F670E7D7F0}" dt="2022-03-30T11:36:27.105" v="439" actId="26606"/>
          <ac:spMkLst>
            <pc:docMk/>
            <pc:sldMk cId="1639493090" sldId="307"/>
            <ac:spMk id="26" creationId="{577D1452-F0B7-431E-9A24-D3F7103D8510}"/>
          </ac:spMkLst>
        </pc:spChg>
        <pc:spChg chg="add del">
          <ac:chgData name="于 杰" userId="954bed2a2a58a6a2" providerId="LiveId" clId="{705ED0BE-A4F2-4487-816A-D9F670E7D7F0}" dt="2022-03-30T11:36:27.105" v="439" actId="26606"/>
          <ac:spMkLst>
            <pc:docMk/>
            <pc:sldMk cId="1639493090" sldId="307"/>
            <ac:spMk id="27" creationId="{A660F4F9-5DF5-4F15-BE6A-CD8648BB1148}"/>
          </ac:spMkLst>
        </pc:spChg>
        <pc:spChg chg="add del">
          <ac:chgData name="于 杰" userId="954bed2a2a58a6a2" providerId="LiveId" clId="{705ED0BE-A4F2-4487-816A-D9F670E7D7F0}" dt="2022-03-30T11:36:33.712" v="441" actId="26606"/>
          <ac:spMkLst>
            <pc:docMk/>
            <pc:sldMk cId="1639493090" sldId="307"/>
            <ac:spMk id="29" creationId="{8ED08A1D-4632-47AB-8832-C17BA008697E}"/>
          </ac:spMkLst>
        </pc:spChg>
        <pc:spChg chg="add del">
          <ac:chgData name="于 杰" userId="954bed2a2a58a6a2" providerId="LiveId" clId="{705ED0BE-A4F2-4487-816A-D9F670E7D7F0}" dt="2022-03-30T11:36:38.595" v="443" actId="26606"/>
          <ac:spMkLst>
            <pc:docMk/>
            <pc:sldMk cId="1639493090" sldId="307"/>
            <ac:spMk id="33" creationId="{C232B152-3720-4D3B-97ED-45CE5483F16F}"/>
          </ac:spMkLst>
        </pc:spChg>
        <pc:spChg chg="add del">
          <ac:chgData name="于 杰" userId="954bed2a2a58a6a2" providerId="LiveId" clId="{705ED0BE-A4F2-4487-816A-D9F670E7D7F0}" dt="2022-03-30T11:36:38.595" v="443" actId="26606"/>
          <ac:spMkLst>
            <pc:docMk/>
            <pc:sldMk cId="1639493090" sldId="307"/>
            <ac:spMk id="34" creationId="{11BAB570-FF10-4E96-8A3F-FA9804702B89}"/>
          </ac:spMkLst>
        </pc:spChg>
        <pc:spChg chg="add del">
          <ac:chgData name="于 杰" userId="954bed2a2a58a6a2" providerId="LiveId" clId="{705ED0BE-A4F2-4487-816A-D9F670E7D7F0}" dt="2022-03-30T11:36:38.595" v="443" actId="26606"/>
          <ac:spMkLst>
            <pc:docMk/>
            <pc:sldMk cId="1639493090" sldId="307"/>
            <ac:spMk id="35" creationId="{4B9FAFB2-BEB5-4848-8018-BCAD99E2E1AA}"/>
          </ac:spMkLst>
        </pc:spChg>
        <pc:spChg chg="add del">
          <ac:chgData name="于 杰" userId="954bed2a2a58a6a2" providerId="LiveId" clId="{705ED0BE-A4F2-4487-816A-D9F670E7D7F0}" dt="2022-03-30T11:36:49.697" v="445" actId="26606"/>
          <ac:spMkLst>
            <pc:docMk/>
            <pc:sldMk cId="1639493090" sldId="307"/>
            <ac:spMk id="37" creationId="{577D1452-F0B7-431E-9A24-D3F7103D8510}"/>
          </ac:spMkLst>
        </pc:spChg>
        <pc:spChg chg="add del">
          <ac:chgData name="于 杰" userId="954bed2a2a58a6a2" providerId="LiveId" clId="{705ED0BE-A4F2-4487-816A-D9F670E7D7F0}" dt="2022-03-30T11:36:49.697" v="445" actId="26606"/>
          <ac:spMkLst>
            <pc:docMk/>
            <pc:sldMk cId="1639493090" sldId="307"/>
            <ac:spMk id="38" creationId="{A660F4F9-5DF5-4F15-BE6A-CD8648BB1148}"/>
          </ac:spMkLst>
        </pc:spChg>
        <pc:spChg chg="add del">
          <ac:chgData name="于 杰" userId="954bed2a2a58a6a2" providerId="LiveId" clId="{705ED0BE-A4F2-4487-816A-D9F670E7D7F0}" dt="2022-03-30T11:36:51.846" v="447" actId="26606"/>
          <ac:spMkLst>
            <pc:docMk/>
            <pc:sldMk cId="1639493090" sldId="307"/>
            <ac:spMk id="40" creationId="{04812C46-200A-4DEB-A05E-3ED6C68C2387}"/>
          </ac:spMkLst>
        </pc:spChg>
        <pc:spChg chg="add del">
          <ac:chgData name="于 杰" userId="954bed2a2a58a6a2" providerId="LiveId" clId="{705ED0BE-A4F2-4487-816A-D9F670E7D7F0}" dt="2022-03-30T11:36:51.846" v="447" actId="26606"/>
          <ac:spMkLst>
            <pc:docMk/>
            <pc:sldMk cId="1639493090" sldId="307"/>
            <ac:spMk id="41" creationId="{E4D63AEB-01ED-4B67-A163-4F509656D523}"/>
          </ac:spMkLst>
        </pc:spChg>
        <pc:spChg chg="add del">
          <ac:chgData name="于 杰" userId="954bed2a2a58a6a2" providerId="LiveId" clId="{705ED0BE-A4F2-4487-816A-D9F670E7D7F0}" dt="2022-03-30T11:37:47.187" v="468" actId="26606"/>
          <ac:spMkLst>
            <pc:docMk/>
            <pc:sldMk cId="1639493090" sldId="307"/>
            <ac:spMk id="43" creationId="{577D1452-F0B7-431E-9A24-D3F7103D8510}"/>
          </ac:spMkLst>
        </pc:spChg>
        <pc:spChg chg="add del">
          <ac:chgData name="于 杰" userId="954bed2a2a58a6a2" providerId="LiveId" clId="{705ED0BE-A4F2-4487-816A-D9F670E7D7F0}" dt="2022-03-30T11:37:47.187" v="468" actId="26606"/>
          <ac:spMkLst>
            <pc:docMk/>
            <pc:sldMk cId="1639493090" sldId="307"/>
            <ac:spMk id="44" creationId="{A660F4F9-5DF5-4F15-BE6A-CD8648BB1148}"/>
          </ac:spMkLst>
        </pc:spChg>
        <pc:spChg chg="add del">
          <ac:chgData name="于 杰" userId="954bed2a2a58a6a2" providerId="LiveId" clId="{705ED0BE-A4F2-4487-816A-D9F670E7D7F0}" dt="2022-03-30T11:37:43.806" v="461" actId="26606"/>
          <ac:spMkLst>
            <pc:docMk/>
            <pc:sldMk cId="1639493090" sldId="307"/>
            <ac:spMk id="49" creationId="{577D1452-F0B7-431E-9A24-D3F7103D8510}"/>
          </ac:spMkLst>
        </pc:spChg>
        <pc:spChg chg="add del">
          <ac:chgData name="于 杰" userId="954bed2a2a58a6a2" providerId="LiveId" clId="{705ED0BE-A4F2-4487-816A-D9F670E7D7F0}" dt="2022-03-30T11:37:43.806" v="461" actId="26606"/>
          <ac:spMkLst>
            <pc:docMk/>
            <pc:sldMk cId="1639493090" sldId="307"/>
            <ac:spMk id="51" creationId="{A660F4F9-5DF5-4F15-BE6A-CD8648BB1148}"/>
          </ac:spMkLst>
        </pc:spChg>
        <pc:spChg chg="add del">
          <ac:chgData name="于 杰" userId="954bed2a2a58a6a2" providerId="LiveId" clId="{705ED0BE-A4F2-4487-816A-D9F670E7D7F0}" dt="2022-03-30T11:37:44.854" v="463" actId="26606"/>
          <ac:spMkLst>
            <pc:docMk/>
            <pc:sldMk cId="1639493090" sldId="307"/>
            <ac:spMk id="53" creationId="{A660F4F9-5DF5-4F15-BE6A-CD8648BB1148}"/>
          </ac:spMkLst>
        </pc:spChg>
        <pc:spChg chg="add del">
          <ac:chgData name="于 杰" userId="954bed2a2a58a6a2" providerId="LiveId" clId="{705ED0BE-A4F2-4487-816A-D9F670E7D7F0}" dt="2022-03-30T11:37:44.854" v="463" actId="26606"/>
          <ac:spMkLst>
            <pc:docMk/>
            <pc:sldMk cId="1639493090" sldId="307"/>
            <ac:spMk id="54" creationId="{911BE883-46B4-412C-B6C3-88A2FF74BECF}"/>
          </ac:spMkLst>
        </pc:spChg>
        <pc:spChg chg="add del">
          <ac:chgData name="于 杰" userId="954bed2a2a58a6a2" providerId="LiveId" clId="{705ED0BE-A4F2-4487-816A-D9F670E7D7F0}" dt="2022-03-30T11:37:44.854" v="463" actId="26606"/>
          <ac:spMkLst>
            <pc:docMk/>
            <pc:sldMk cId="1639493090" sldId="307"/>
            <ac:spMk id="55" creationId="{577D1452-F0B7-431E-9A24-D3F7103D8510}"/>
          </ac:spMkLst>
        </pc:spChg>
        <pc:spChg chg="add del">
          <ac:chgData name="于 杰" userId="954bed2a2a58a6a2" providerId="LiveId" clId="{705ED0BE-A4F2-4487-816A-D9F670E7D7F0}" dt="2022-03-30T11:37:45.805" v="465" actId="26606"/>
          <ac:spMkLst>
            <pc:docMk/>
            <pc:sldMk cId="1639493090" sldId="307"/>
            <ac:spMk id="57" creationId="{577D1452-F0B7-431E-9A24-D3F7103D8510}"/>
          </ac:spMkLst>
        </pc:spChg>
        <pc:spChg chg="add del">
          <ac:chgData name="于 杰" userId="954bed2a2a58a6a2" providerId="LiveId" clId="{705ED0BE-A4F2-4487-816A-D9F670E7D7F0}" dt="2022-03-30T11:37:45.805" v="465" actId="26606"/>
          <ac:spMkLst>
            <pc:docMk/>
            <pc:sldMk cId="1639493090" sldId="307"/>
            <ac:spMk id="58" creationId="{A660F4F9-5DF5-4F15-BE6A-CD8648BB1148}"/>
          </ac:spMkLst>
        </pc:spChg>
        <pc:spChg chg="add del">
          <ac:chgData name="于 杰" userId="954bed2a2a58a6a2" providerId="LiveId" clId="{705ED0BE-A4F2-4487-816A-D9F670E7D7F0}" dt="2022-03-30T11:37:47.182" v="467" actId="26606"/>
          <ac:spMkLst>
            <pc:docMk/>
            <pc:sldMk cId="1639493090" sldId="307"/>
            <ac:spMk id="60" creationId="{911BE883-46B4-412C-B6C3-88A2FF74BECF}"/>
          </ac:spMkLst>
        </pc:spChg>
        <pc:spChg chg="add del">
          <ac:chgData name="于 杰" userId="954bed2a2a58a6a2" providerId="LiveId" clId="{705ED0BE-A4F2-4487-816A-D9F670E7D7F0}" dt="2022-03-30T11:37:47.182" v="467" actId="26606"/>
          <ac:spMkLst>
            <pc:docMk/>
            <pc:sldMk cId="1639493090" sldId="307"/>
            <ac:spMk id="61" creationId="{577D1452-F0B7-431E-9A24-D3F7103D8510}"/>
          </ac:spMkLst>
        </pc:spChg>
        <pc:spChg chg="add del">
          <ac:chgData name="于 杰" userId="954bed2a2a58a6a2" providerId="LiveId" clId="{705ED0BE-A4F2-4487-816A-D9F670E7D7F0}" dt="2022-03-30T11:37:47.182" v="467" actId="26606"/>
          <ac:spMkLst>
            <pc:docMk/>
            <pc:sldMk cId="1639493090" sldId="307"/>
            <ac:spMk id="62" creationId="{A660F4F9-5DF5-4F15-BE6A-CD8648BB1148}"/>
          </ac:spMkLst>
        </pc:spChg>
        <pc:spChg chg="add">
          <ac:chgData name="于 杰" userId="954bed2a2a58a6a2" providerId="LiveId" clId="{705ED0BE-A4F2-4487-816A-D9F670E7D7F0}" dt="2022-03-30T11:37:47.187" v="468" actId="26606"/>
          <ac:spMkLst>
            <pc:docMk/>
            <pc:sldMk cId="1639493090" sldId="307"/>
            <ac:spMk id="64" creationId="{577D1452-F0B7-431E-9A24-D3F7103D8510}"/>
          </ac:spMkLst>
        </pc:spChg>
        <pc:spChg chg="add">
          <ac:chgData name="于 杰" userId="954bed2a2a58a6a2" providerId="LiveId" clId="{705ED0BE-A4F2-4487-816A-D9F670E7D7F0}" dt="2022-03-30T11:37:47.187" v="468" actId="26606"/>
          <ac:spMkLst>
            <pc:docMk/>
            <pc:sldMk cId="1639493090" sldId="307"/>
            <ac:spMk id="65" creationId="{A660F4F9-5DF5-4F15-BE6A-CD8648BB1148}"/>
          </ac:spMkLst>
        </pc:spChg>
        <pc:grpChg chg="add del">
          <ac:chgData name="于 杰" userId="954bed2a2a58a6a2" providerId="LiveId" clId="{705ED0BE-A4F2-4487-816A-D9F670E7D7F0}" dt="2022-03-30T11:36:33.712" v="441" actId="26606"/>
          <ac:grpSpMkLst>
            <pc:docMk/>
            <pc:sldMk cId="1639493090" sldId="307"/>
            <ac:grpSpMk id="30" creationId="{0075437B-93A1-4A73-812B-C5030CC2FFCD}"/>
          </ac:grpSpMkLst>
        </pc:grpChg>
        <pc:picChg chg="add mod ord">
          <ac:chgData name="于 杰" userId="954bed2a2a58a6a2" providerId="LiveId" clId="{705ED0BE-A4F2-4487-816A-D9F670E7D7F0}" dt="2022-03-30T11:37:47.182" v="467" actId="26606"/>
          <ac:picMkLst>
            <pc:docMk/>
            <pc:sldMk cId="1639493090" sldId="307"/>
            <ac:picMk id="3" creationId="{F5E3C81E-39EF-4556-A4E3-AE52679320D9}"/>
          </ac:picMkLst>
        </pc:picChg>
      </pc:sldChg>
      <pc:sldChg chg="addSp delSp modSp mod setBg">
        <pc:chgData name="于 杰" userId="954bed2a2a58a6a2" providerId="LiveId" clId="{705ED0BE-A4F2-4487-816A-D9F670E7D7F0}" dt="2022-03-30T11:53:55.462" v="720" actId="26606"/>
        <pc:sldMkLst>
          <pc:docMk/>
          <pc:sldMk cId="4031878768" sldId="308"/>
        </pc:sldMkLst>
        <pc:spChg chg="add mod">
          <ac:chgData name="于 杰" userId="954bed2a2a58a6a2" providerId="LiveId" clId="{705ED0BE-A4F2-4487-816A-D9F670E7D7F0}" dt="2022-03-30T11:53:55.458" v="719" actId="26606"/>
          <ac:spMkLst>
            <pc:docMk/>
            <pc:sldMk cId="4031878768" sldId="308"/>
            <ac:spMk id="3" creationId="{F287FD74-AD2F-453C-84A1-201BFAF01FD1}"/>
          </ac:spMkLst>
        </pc:spChg>
        <pc:spChg chg="add del">
          <ac:chgData name="于 杰" userId="954bed2a2a58a6a2" providerId="LiveId" clId="{705ED0BE-A4F2-4487-816A-D9F670E7D7F0}" dt="2022-03-30T11:39:23.079" v="476" actId="26606"/>
          <ac:spMkLst>
            <pc:docMk/>
            <pc:sldMk cId="4031878768" sldId="308"/>
            <ac:spMk id="8" creationId="{429917F3-0560-4C6F-B265-458B218C4B87}"/>
          </ac:spMkLst>
        </pc:spChg>
        <pc:spChg chg="add del">
          <ac:chgData name="于 杰" userId="954bed2a2a58a6a2" providerId="LiveId" clId="{705ED0BE-A4F2-4487-816A-D9F670E7D7F0}" dt="2022-03-30T11:39:26.680" v="478" actId="26606"/>
          <ac:spMkLst>
            <pc:docMk/>
            <pc:sldMk cId="4031878768" sldId="308"/>
            <ac:spMk id="12" creationId="{8E0105E7-23DB-4CF2-8258-FF47C7620F6E}"/>
          </ac:spMkLst>
        </pc:spChg>
        <pc:spChg chg="add del">
          <ac:chgData name="于 杰" userId="954bed2a2a58a6a2" providerId="LiveId" clId="{705ED0BE-A4F2-4487-816A-D9F670E7D7F0}" dt="2022-03-30T11:39:26.680" v="478" actId="26606"/>
          <ac:spMkLst>
            <pc:docMk/>
            <pc:sldMk cId="4031878768" sldId="308"/>
            <ac:spMk id="14" creationId="{074B4F7D-14B2-478B-8BF5-01E4E0C5D263}"/>
          </ac:spMkLst>
        </pc:spChg>
        <pc:spChg chg="add del">
          <ac:chgData name="于 杰" userId="954bed2a2a58a6a2" providerId="LiveId" clId="{705ED0BE-A4F2-4487-816A-D9F670E7D7F0}" dt="2022-03-30T11:39:26.680" v="478" actId="26606"/>
          <ac:spMkLst>
            <pc:docMk/>
            <pc:sldMk cId="4031878768" sldId="308"/>
            <ac:spMk id="15" creationId="{DAF1966E-FD40-4A4A-B61B-C4DF7FA05F06}"/>
          </ac:spMkLst>
        </pc:spChg>
        <pc:spChg chg="add del">
          <ac:chgData name="于 杰" userId="954bed2a2a58a6a2" providerId="LiveId" clId="{705ED0BE-A4F2-4487-816A-D9F670E7D7F0}" dt="2022-03-30T11:39:26.680" v="478" actId="26606"/>
          <ac:spMkLst>
            <pc:docMk/>
            <pc:sldMk cId="4031878768" sldId="308"/>
            <ac:spMk id="16" creationId="{047BFA19-D45E-416B-A404-7AF2F3F27017}"/>
          </ac:spMkLst>
        </pc:spChg>
        <pc:spChg chg="add del">
          <ac:chgData name="于 杰" userId="954bed2a2a58a6a2" providerId="LiveId" clId="{705ED0BE-A4F2-4487-816A-D9F670E7D7F0}" dt="2022-03-30T11:39:29.518" v="480" actId="26606"/>
          <ac:spMkLst>
            <pc:docMk/>
            <pc:sldMk cId="4031878768" sldId="308"/>
            <ac:spMk id="18" creationId="{100EDD19-6802-4EC3-95CE-CFFAB042CFD6}"/>
          </ac:spMkLst>
        </pc:spChg>
        <pc:spChg chg="add del">
          <ac:chgData name="于 杰" userId="954bed2a2a58a6a2" providerId="LiveId" clId="{705ED0BE-A4F2-4487-816A-D9F670E7D7F0}" dt="2022-03-30T11:39:29.518" v="480" actId="26606"/>
          <ac:spMkLst>
            <pc:docMk/>
            <pc:sldMk cId="4031878768" sldId="308"/>
            <ac:spMk id="19" creationId="{DB17E863-922E-4C26-BD64-E8FD41D28661}"/>
          </ac:spMkLst>
        </pc:spChg>
        <pc:spChg chg="add del">
          <ac:chgData name="于 杰" userId="954bed2a2a58a6a2" providerId="LiveId" clId="{705ED0BE-A4F2-4487-816A-D9F670E7D7F0}" dt="2022-03-30T11:39:36.216" v="482" actId="26606"/>
          <ac:spMkLst>
            <pc:docMk/>
            <pc:sldMk cId="4031878768" sldId="308"/>
            <ac:spMk id="21" creationId="{6D6CDB20-394C-4D51-9C5B-8751E21338DC}"/>
          </ac:spMkLst>
        </pc:spChg>
        <pc:spChg chg="add del">
          <ac:chgData name="于 杰" userId="954bed2a2a58a6a2" providerId="LiveId" clId="{705ED0BE-A4F2-4487-816A-D9F670E7D7F0}" dt="2022-03-30T11:39:36.216" v="482" actId="26606"/>
          <ac:spMkLst>
            <pc:docMk/>
            <pc:sldMk cId="4031878768" sldId="308"/>
            <ac:spMk id="22" creationId="{46DFD1E0-DCA7-47E6-B78B-6ECDDF873DD6}"/>
          </ac:spMkLst>
        </pc:spChg>
        <pc:spChg chg="add del">
          <ac:chgData name="于 杰" userId="954bed2a2a58a6a2" providerId="LiveId" clId="{705ED0BE-A4F2-4487-816A-D9F670E7D7F0}" dt="2022-03-30T11:39:36.216" v="482" actId="26606"/>
          <ac:spMkLst>
            <pc:docMk/>
            <pc:sldMk cId="4031878768" sldId="308"/>
            <ac:spMk id="23" creationId="{8AAB0B1E-BB97-40E0-8DCD-D1197A0E1D6A}"/>
          </ac:spMkLst>
        </pc:spChg>
        <pc:spChg chg="add del">
          <ac:chgData name="于 杰" userId="954bed2a2a58a6a2" providerId="LiveId" clId="{705ED0BE-A4F2-4487-816A-D9F670E7D7F0}" dt="2022-03-30T11:39:38.467" v="484" actId="26606"/>
          <ac:spMkLst>
            <pc:docMk/>
            <pc:sldMk cId="4031878768" sldId="308"/>
            <ac:spMk id="26" creationId="{3AD318CC-E2A8-4E27-9548-A047A78999B1}"/>
          </ac:spMkLst>
        </pc:spChg>
        <pc:spChg chg="add del">
          <ac:chgData name="于 杰" userId="954bed2a2a58a6a2" providerId="LiveId" clId="{705ED0BE-A4F2-4487-816A-D9F670E7D7F0}" dt="2022-03-30T11:39:38.467" v="484" actId="26606"/>
          <ac:spMkLst>
            <pc:docMk/>
            <pc:sldMk cId="4031878768" sldId="308"/>
            <ac:spMk id="29" creationId="{2C1BBA94-3F40-40AA-8BB9-E69E25E537C1}"/>
          </ac:spMkLst>
        </pc:spChg>
        <pc:spChg chg="add del">
          <ac:chgData name="于 杰" userId="954bed2a2a58a6a2" providerId="LiveId" clId="{705ED0BE-A4F2-4487-816A-D9F670E7D7F0}" dt="2022-03-30T11:39:41.020" v="486" actId="26606"/>
          <ac:spMkLst>
            <pc:docMk/>
            <pc:sldMk cId="4031878768" sldId="308"/>
            <ac:spMk id="31" creationId="{081EA652-8C6A-4E69-BEB9-170809474553}"/>
          </ac:spMkLst>
        </pc:spChg>
        <pc:spChg chg="add del">
          <ac:chgData name="于 杰" userId="954bed2a2a58a6a2" providerId="LiveId" clId="{705ED0BE-A4F2-4487-816A-D9F670E7D7F0}" dt="2022-03-30T11:39:41.020" v="486" actId="26606"/>
          <ac:spMkLst>
            <pc:docMk/>
            <pc:sldMk cId="4031878768" sldId="308"/>
            <ac:spMk id="32" creationId="{5298780A-33B9-4EA2-8F67-DE68AD62841B}"/>
          </ac:spMkLst>
        </pc:spChg>
        <pc:spChg chg="add del">
          <ac:chgData name="于 杰" userId="954bed2a2a58a6a2" providerId="LiveId" clId="{705ED0BE-A4F2-4487-816A-D9F670E7D7F0}" dt="2022-03-30T11:39:41.020" v="486" actId="26606"/>
          <ac:spMkLst>
            <pc:docMk/>
            <pc:sldMk cId="4031878768" sldId="308"/>
            <ac:spMk id="33" creationId="{7F488E8B-4E1E-4402-8935-D4E6C02615C7}"/>
          </ac:spMkLst>
        </pc:spChg>
        <pc:spChg chg="add del">
          <ac:chgData name="于 杰" userId="954bed2a2a58a6a2" providerId="LiveId" clId="{705ED0BE-A4F2-4487-816A-D9F670E7D7F0}" dt="2022-03-30T11:39:44.441" v="488" actId="26606"/>
          <ac:spMkLst>
            <pc:docMk/>
            <pc:sldMk cId="4031878768" sldId="308"/>
            <ac:spMk id="36" creationId="{DAF1966E-FD40-4A4A-B61B-C4DF7FA05F06}"/>
          </ac:spMkLst>
        </pc:spChg>
        <pc:spChg chg="add del">
          <ac:chgData name="于 杰" userId="954bed2a2a58a6a2" providerId="LiveId" clId="{705ED0BE-A4F2-4487-816A-D9F670E7D7F0}" dt="2022-03-30T11:39:44.441" v="488" actId="26606"/>
          <ac:spMkLst>
            <pc:docMk/>
            <pc:sldMk cId="4031878768" sldId="308"/>
            <ac:spMk id="37" creationId="{047BFA19-D45E-416B-A404-7AF2F3F27017}"/>
          </ac:spMkLst>
        </pc:spChg>
        <pc:spChg chg="add del">
          <ac:chgData name="于 杰" userId="954bed2a2a58a6a2" providerId="LiveId" clId="{705ED0BE-A4F2-4487-816A-D9F670E7D7F0}" dt="2022-03-30T11:39:44.441" v="488" actId="26606"/>
          <ac:spMkLst>
            <pc:docMk/>
            <pc:sldMk cId="4031878768" sldId="308"/>
            <ac:spMk id="38" creationId="{8E0105E7-23DB-4CF2-8258-FF47C7620F6E}"/>
          </ac:spMkLst>
        </pc:spChg>
        <pc:spChg chg="add del">
          <ac:chgData name="于 杰" userId="954bed2a2a58a6a2" providerId="LiveId" clId="{705ED0BE-A4F2-4487-816A-D9F670E7D7F0}" dt="2022-03-30T11:39:44.441" v="488" actId="26606"/>
          <ac:spMkLst>
            <pc:docMk/>
            <pc:sldMk cId="4031878768" sldId="308"/>
            <ac:spMk id="39" creationId="{074B4F7D-14B2-478B-8BF5-01E4E0C5D263}"/>
          </ac:spMkLst>
        </pc:spChg>
        <pc:spChg chg="add del">
          <ac:chgData name="于 杰" userId="954bed2a2a58a6a2" providerId="LiveId" clId="{705ED0BE-A4F2-4487-816A-D9F670E7D7F0}" dt="2022-03-30T11:39:46.425" v="490" actId="26606"/>
          <ac:spMkLst>
            <pc:docMk/>
            <pc:sldMk cId="4031878768" sldId="308"/>
            <ac:spMk id="41" creationId="{6D6CDB20-394C-4D51-9C5B-8751E21338DC}"/>
          </ac:spMkLst>
        </pc:spChg>
        <pc:spChg chg="add del">
          <ac:chgData name="于 杰" userId="954bed2a2a58a6a2" providerId="LiveId" clId="{705ED0BE-A4F2-4487-816A-D9F670E7D7F0}" dt="2022-03-30T11:39:46.425" v="490" actId="26606"/>
          <ac:spMkLst>
            <pc:docMk/>
            <pc:sldMk cId="4031878768" sldId="308"/>
            <ac:spMk id="42" creationId="{46DFD1E0-DCA7-47E6-B78B-6ECDDF873DD6}"/>
          </ac:spMkLst>
        </pc:spChg>
        <pc:spChg chg="add del">
          <ac:chgData name="于 杰" userId="954bed2a2a58a6a2" providerId="LiveId" clId="{705ED0BE-A4F2-4487-816A-D9F670E7D7F0}" dt="2022-03-30T11:39:46.425" v="490" actId="26606"/>
          <ac:spMkLst>
            <pc:docMk/>
            <pc:sldMk cId="4031878768" sldId="308"/>
            <ac:spMk id="43" creationId="{8AAB0B1E-BB97-40E0-8DCD-D1197A0E1D6A}"/>
          </ac:spMkLst>
        </pc:spChg>
        <pc:spChg chg="add del">
          <ac:chgData name="于 杰" userId="954bed2a2a58a6a2" providerId="LiveId" clId="{705ED0BE-A4F2-4487-816A-D9F670E7D7F0}" dt="2022-03-30T11:39:47.889" v="492" actId="26606"/>
          <ac:spMkLst>
            <pc:docMk/>
            <pc:sldMk cId="4031878768" sldId="308"/>
            <ac:spMk id="46" creationId="{6D6CDB20-394C-4D51-9C5B-8751E21338DC}"/>
          </ac:spMkLst>
        </pc:spChg>
        <pc:spChg chg="add del">
          <ac:chgData name="于 杰" userId="954bed2a2a58a6a2" providerId="LiveId" clId="{705ED0BE-A4F2-4487-816A-D9F670E7D7F0}" dt="2022-03-30T11:39:47.889" v="492" actId="26606"/>
          <ac:spMkLst>
            <pc:docMk/>
            <pc:sldMk cId="4031878768" sldId="308"/>
            <ac:spMk id="47" creationId="{46DFD1E0-DCA7-47E6-B78B-6ECDDF873DD6}"/>
          </ac:spMkLst>
        </pc:spChg>
        <pc:spChg chg="add del">
          <ac:chgData name="于 杰" userId="954bed2a2a58a6a2" providerId="LiveId" clId="{705ED0BE-A4F2-4487-816A-D9F670E7D7F0}" dt="2022-03-30T11:39:47.889" v="492" actId="26606"/>
          <ac:spMkLst>
            <pc:docMk/>
            <pc:sldMk cId="4031878768" sldId="308"/>
            <ac:spMk id="48" creationId="{8AAB0B1E-BB97-40E0-8DCD-D1197A0E1D6A}"/>
          </ac:spMkLst>
        </pc:spChg>
        <pc:spChg chg="add del">
          <ac:chgData name="于 杰" userId="954bed2a2a58a6a2" providerId="LiveId" clId="{705ED0BE-A4F2-4487-816A-D9F670E7D7F0}" dt="2022-03-30T11:39:49.438" v="494" actId="26606"/>
          <ac:spMkLst>
            <pc:docMk/>
            <pc:sldMk cId="4031878768" sldId="308"/>
            <ac:spMk id="51" creationId="{6D6CDB20-394C-4D51-9C5B-8751E21338DC}"/>
          </ac:spMkLst>
        </pc:spChg>
        <pc:spChg chg="add del">
          <ac:chgData name="于 杰" userId="954bed2a2a58a6a2" providerId="LiveId" clId="{705ED0BE-A4F2-4487-816A-D9F670E7D7F0}" dt="2022-03-30T11:39:49.438" v="494" actId="26606"/>
          <ac:spMkLst>
            <pc:docMk/>
            <pc:sldMk cId="4031878768" sldId="308"/>
            <ac:spMk id="52" creationId="{46DFD1E0-DCA7-47E6-B78B-6ECDDF873DD6}"/>
          </ac:spMkLst>
        </pc:spChg>
        <pc:spChg chg="add del">
          <ac:chgData name="于 杰" userId="954bed2a2a58a6a2" providerId="LiveId" clId="{705ED0BE-A4F2-4487-816A-D9F670E7D7F0}" dt="2022-03-30T11:39:49.438" v="494" actId="26606"/>
          <ac:spMkLst>
            <pc:docMk/>
            <pc:sldMk cId="4031878768" sldId="308"/>
            <ac:spMk id="53" creationId="{8AAB0B1E-BB97-40E0-8DCD-D1197A0E1D6A}"/>
          </ac:spMkLst>
        </pc:spChg>
        <pc:spChg chg="add del">
          <ac:chgData name="于 杰" userId="954bed2a2a58a6a2" providerId="LiveId" clId="{705ED0BE-A4F2-4487-816A-D9F670E7D7F0}" dt="2022-03-30T11:39:51.225" v="496" actId="26606"/>
          <ac:spMkLst>
            <pc:docMk/>
            <pc:sldMk cId="4031878768" sldId="308"/>
            <ac:spMk id="56" creationId="{6D6CDB20-394C-4D51-9C5B-8751E21338DC}"/>
          </ac:spMkLst>
        </pc:spChg>
        <pc:spChg chg="add del">
          <ac:chgData name="于 杰" userId="954bed2a2a58a6a2" providerId="LiveId" clId="{705ED0BE-A4F2-4487-816A-D9F670E7D7F0}" dt="2022-03-30T11:39:51.225" v="496" actId="26606"/>
          <ac:spMkLst>
            <pc:docMk/>
            <pc:sldMk cId="4031878768" sldId="308"/>
            <ac:spMk id="57" creationId="{46DFD1E0-DCA7-47E6-B78B-6ECDDF873DD6}"/>
          </ac:spMkLst>
        </pc:spChg>
        <pc:spChg chg="add del">
          <ac:chgData name="于 杰" userId="954bed2a2a58a6a2" providerId="LiveId" clId="{705ED0BE-A4F2-4487-816A-D9F670E7D7F0}" dt="2022-03-30T11:39:51.225" v="496" actId="26606"/>
          <ac:spMkLst>
            <pc:docMk/>
            <pc:sldMk cId="4031878768" sldId="308"/>
            <ac:spMk id="58" creationId="{8AAB0B1E-BB97-40E0-8DCD-D1197A0E1D6A}"/>
          </ac:spMkLst>
        </pc:spChg>
        <pc:spChg chg="add del">
          <ac:chgData name="于 杰" userId="954bed2a2a58a6a2" providerId="LiveId" clId="{705ED0BE-A4F2-4487-816A-D9F670E7D7F0}" dt="2022-03-30T11:39:53.919" v="498" actId="26606"/>
          <ac:spMkLst>
            <pc:docMk/>
            <pc:sldMk cId="4031878768" sldId="308"/>
            <ac:spMk id="61" creationId="{6D6CDB20-394C-4D51-9C5B-8751E21338DC}"/>
          </ac:spMkLst>
        </pc:spChg>
        <pc:spChg chg="add del">
          <ac:chgData name="于 杰" userId="954bed2a2a58a6a2" providerId="LiveId" clId="{705ED0BE-A4F2-4487-816A-D9F670E7D7F0}" dt="2022-03-30T11:39:53.919" v="498" actId="26606"/>
          <ac:spMkLst>
            <pc:docMk/>
            <pc:sldMk cId="4031878768" sldId="308"/>
            <ac:spMk id="62" creationId="{46DFD1E0-DCA7-47E6-B78B-6ECDDF873DD6}"/>
          </ac:spMkLst>
        </pc:spChg>
        <pc:spChg chg="add del">
          <ac:chgData name="于 杰" userId="954bed2a2a58a6a2" providerId="LiveId" clId="{705ED0BE-A4F2-4487-816A-D9F670E7D7F0}" dt="2022-03-30T11:39:53.919" v="498" actId="26606"/>
          <ac:spMkLst>
            <pc:docMk/>
            <pc:sldMk cId="4031878768" sldId="308"/>
            <ac:spMk id="63" creationId="{8AAB0B1E-BB97-40E0-8DCD-D1197A0E1D6A}"/>
          </ac:spMkLst>
        </pc:spChg>
        <pc:spChg chg="add del">
          <ac:chgData name="于 杰" userId="954bed2a2a58a6a2" providerId="LiveId" clId="{705ED0BE-A4F2-4487-816A-D9F670E7D7F0}" dt="2022-03-30T11:39:56.150" v="500" actId="26606"/>
          <ac:spMkLst>
            <pc:docMk/>
            <pc:sldMk cId="4031878768" sldId="308"/>
            <ac:spMk id="66" creationId="{6D6CDB20-394C-4D51-9C5B-8751E21338DC}"/>
          </ac:spMkLst>
        </pc:spChg>
        <pc:spChg chg="add del">
          <ac:chgData name="于 杰" userId="954bed2a2a58a6a2" providerId="LiveId" clId="{705ED0BE-A4F2-4487-816A-D9F670E7D7F0}" dt="2022-03-30T11:39:56.150" v="500" actId="26606"/>
          <ac:spMkLst>
            <pc:docMk/>
            <pc:sldMk cId="4031878768" sldId="308"/>
            <ac:spMk id="67" creationId="{46DFD1E0-DCA7-47E6-B78B-6ECDDF873DD6}"/>
          </ac:spMkLst>
        </pc:spChg>
        <pc:spChg chg="add del">
          <ac:chgData name="于 杰" userId="954bed2a2a58a6a2" providerId="LiveId" clId="{705ED0BE-A4F2-4487-816A-D9F670E7D7F0}" dt="2022-03-30T11:39:56.150" v="500" actId="26606"/>
          <ac:spMkLst>
            <pc:docMk/>
            <pc:sldMk cId="4031878768" sldId="308"/>
            <ac:spMk id="68" creationId="{8AAB0B1E-BB97-40E0-8DCD-D1197A0E1D6A}"/>
          </ac:spMkLst>
        </pc:spChg>
        <pc:spChg chg="add del">
          <ac:chgData name="于 杰" userId="954bed2a2a58a6a2" providerId="LiveId" clId="{705ED0BE-A4F2-4487-816A-D9F670E7D7F0}" dt="2022-03-30T11:40:53.064" v="524" actId="26606"/>
          <ac:spMkLst>
            <pc:docMk/>
            <pc:sldMk cId="4031878768" sldId="308"/>
            <ac:spMk id="71" creationId="{6D6CDB20-394C-4D51-9C5B-8751E21338DC}"/>
          </ac:spMkLst>
        </pc:spChg>
        <pc:spChg chg="add del">
          <ac:chgData name="于 杰" userId="954bed2a2a58a6a2" providerId="LiveId" clId="{705ED0BE-A4F2-4487-816A-D9F670E7D7F0}" dt="2022-03-30T11:40:53.064" v="524" actId="26606"/>
          <ac:spMkLst>
            <pc:docMk/>
            <pc:sldMk cId="4031878768" sldId="308"/>
            <ac:spMk id="72" creationId="{46DFD1E0-DCA7-47E6-B78B-6ECDDF873DD6}"/>
          </ac:spMkLst>
        </pc:spChg>
        <pc:spChg chg="add del">
          <ac:chgData name="于 杰" userId="954bed2a2a58a6a2" providerId="LiveId" clId="{705ED0BE-A4F2-4487-816A-D9F670E7D7F0}" dt="2022-03-30T11:40:53.064" v="524" actId="26606"/>
          <ac:spMkLst>
            <pc:docMk/>
            <pc:sldMk cId="4031878768" sldId="308"/>
            <ac:spMk id="73" creationId="{8AAB0B1E-BB97-40E0-8DCD-D1197A0E1D6A}"/>
          </ac:spMkLst>
        </pc:spChg>
        <pc:spChg chg="add del">
          <ac:chgData name="于 杰" userId="954bed2a2a58a6a2" providerId="LiveId" clId="{705ED0BE-A4F2-4487-816A-D9F670E7D7F0}" dt="2022-03-30T11:40:19.812" v="503" actId="26606"/>
          <ac:spMkLst>
            <pc:docMk/>
            <pc:sldMk cId="4031878768" sldId="308"/>
            <ac:spMk id="79" creationId="{2B566528-1B12-4246-9431-5C2D7D081168}"/>
          </ac:spMkLst>
        </pc:spChg>
        <pc:spChg chg="add del">
          <ac:chgData name="于 杰" userId="954bed2a2a58a6a2" providerId="LiveId" clId="{705ED0BE-A4F2-4487-816A-D9F670E7D7F0}" dt="2022-03-30T11:53:55.458" v="719" actId="26606"/>
          <ac:spMkLst>
            <pc:docMk/>
            <pc:sldMk cId="4031878768" sldId="308"/>
            <ac:spMk id="80" creationId="{1BB867FF-FC45-48F7-8104-F89BE54909F1}"/>
          </ac:spMkLst>
        </pc:spChg>
        <pc:spChg chg="add del">
          <ac:chgData name="于 杰" userId="954bed2a2a58a6a2" providerId="LiveId" clId="{705ED0BE-A4F2-4487-816A-D9F670E7D7F0}" dt="2022-03-30T11:40:19.812" v="503" actId="26606"/>
          <ac:spMkLst>
            <pc:docMk/>
            <pc:sldMk cId="4031878768" sldId="308"/>
            <ac:spMk id="81" creationId="{2E80C965-DB6D-4F81-9E9E-B027384D0BD6}"/>
          </ac:spMkLst>
        </pc:spChg>
        <pc:spChg chg="add del">
          <ac:chgData name="于 杰" userId="954bed2a2a58a6a2" providerId="LiveId" clId="{705ED0BE-A4F2-4487-816A-D9F670E7D7F0}" dt="2022-03-30T11:53:55.458" v="719" actId="26606"/>
          <ac:spMkLst>
            <pc:docMk/>
            <pc:sldMk cId="4031878768" sldId="308"/>
            <ac:spMk id="82" creationId="{8BB56887-D0D5-4F0C-9E19-7247EB83C8B7}"/>
          </ac:spMkLst>
        </pc:spChg>
        <pc:spChg chg="add del">
          <ac:chgData name="于 杰" userId="954bed2a2a58a6a2" providerId="LiveId" clId="{705ED0BE-A4F2-4487-816A-D9F670E7D7F0}" dt="2022-03-30T11:40:19.812" v="503" actId="26606"/>
          <ac:spMkLst>
            <pc:docMk/>
            <pc:sldMk cId="4031878768" sldId="308"/>
            <ac:spMk id="83" creationId="{A580F890-B085-4E95-96AA-55AEBEC5CE6E}"/>
          </ac:spMkLst>
        </pc:spChg>
        <pc:spChg chg="add del">
          <ac:chgData name="于 杰" userId="954bed2a2a58a6a2" providerId="LiveId" clId="{705ED0BE-A4F2-4487-816A-D9F670E7D7F0}" dt="2022-03-30T11:53:55.458" v="719" actId="26606"/>
          <ac:spMkLst>
            <pc:docMk/>
            <pc:sldMk cId="4031878768" sldId="308"/>
            <ac:spMk id="84" creationId="{081E4A58-353D-44AE-B2FC-2A74E2E400F7}"/>
          </ac:spMkLst>
        </pc:spChg>
        <pc:spChg chg="add del">
          <ac:chgData name="于 杰" userId="954bed2a2a58a6a2" providerId="LiveId" clId="{705ED0BE-A4F2-4487-816A-D9F670E7D7F0}" dt="2022-03-30T11:40:19.812" v="503" actId="26606"/>
          <ac:spMkLst>
            <pc:docMk/>
            <pc:sldMk cId="4031878768" sldId="308"/>
            <ac:spMk id="85" creationId="{D3F51FEB-38FB-4F6C-9F7B-2F2AFAB65463}"/>
          </ac:spMkLst>
        </pc:spChg>
        <pc:spChg chg="add del">
          <ac:chgData name="于 杰" userId="954bed2a2a58a6a2" providerId="LiveId" clId="{705ED0BE-A4F2-4487-816A-D9F670E7D7F0}" dt="2022-03-30T11:40:19.812" v="503" actId="26606"/>
          <ac:spMkLst>
            <pc:docMk/>
            <pc:sldMk cId="4031878768" sldId="308"/>
            <ac:spMk id="87" creationId="{1E547BA6-BAE0-43BB-A7CA-60F69CE252F0}"/>
          </ac:spMkLst>
        </pc:spChg>
        <pc:spChg chg="add del">
          <ac:chgData name="于 杰" userId="954bed2a2a58a6a2" providerId="LiveId" clId="{705ED0BE-A4F2-4487-816A-D9F670E7D7F0}" dt="2022-03-30T11:40:22.198" v="505" actId="26606"/>
          <ac:spMkLst>
            <pc:docMk/>
            <pc:sldMk cId="4031878768" sldId="308"/>
            <ac:spMk id="89" creationId="{7CB4857B-ED7C-444D-9F04-2F885114A1C2}"/>
          </ac:spMkLst>
        </pc:spChg>
        <pc:spChg chg="add del">
          <ac:chgData name="于 杰" userId="954bed2a2a58a6a2" providerId="LiveId" clId="{705ED0BE-A4F2-4487-816A-D9F670E7D7F0}" dt="2022-03-30T11:40:22.198" v="505" actId="26606"/>
          <ac:spMkLst>
            <pc:docMk/>
            <pc:sldMk cId="4031878768" sldId="308"/>
            <ac:spMk id="90" creationId="{D18046FB-44EA-4FD8-A585-EA09A319B2D0}"/>
          </ac:spMkLst>
        </pc:spChg>
        <pc:spChg chg="add del">
          <ac:chgData name="于 杰" userId="954bed2a2a58a6a2" providerId="LiveId" clId="{705ED0BE-A4F2-4487-816A-D9F670E7D7F0}" dt="2022-03-30T11:40:22.198" v="505" actId="26606"/>
          <ac:spMkLst>
            <pc:docMk/>
            <pc:sldMk cId="4031878768" sldId="308"/>
            <ac:spMk id="91" creationId="{479F5F2B-8B58-4140-AE6A-51F6C67B18D9}"/>
          </ac:spMkLst>
        </pc:spChg>
        <pc:spChg chg="add del">
          <ac:chgData name="于 杰" userId="954bed2a2a58a6a2" providerId="LiveId" clId="{705ED0BE-A4F2-4487-816A-D9F670E7D7F0}" dt="2022-03-30T11:40:23.809" v="507" actId="26606"/>
          <ac:spMkLst>
            <pc:docMk/>
            <pc:sldMk cId="4031878768" sldId="308"/>
            <ac:spMk id="93" creationId="{884769FE-1656-422F-86E1-8C1B16C27BE1}"/>
          </ac:spMkLst>
        </pc:spChg>
        <pc:spChg chg="add del">
          <ac:chgData name="于 杰" userId="954bed2a2a58a6a2" providerId="LiveId" clId="{705ED0BE-A4F2-4487-816A-D9F670E7D7F0}" dt="2022-03-30T11:40:23.809" v="507" actId="26606"/>
          <ac:spMkLst>
            <pc:docMk/>
            <pc:sldMk cId="4031878768" sldId="308"/>
            <ac:spMk id="94" creationId="{CB249F6D-244F-494A-98B9-5CC7413C4FB9}"/>
          </ac:spMkLst>
        </pc:spChg>
        <pc:spChg chg="add del">
          <ac:chgData name="于 杰" userId="954bed2a2a58a6a2" providerId="LiveId" clId="{705ED0BE-A4F2-4487-816A-D9F670E7D7F0}" dt="2022-03-30T11:40:23.809" v="507" actId="26606"/>
          <ac:spMkLst>
            <pc:docMk/>
            <pc:sldMk cId="4031878768" sldId="308"/>
            <ac:spMk id="95" creationId="{506C536E-6ECA-4211-AF8C-A2671C484DA7}"/>
          </ac:spMkLst>
        </pc:spChg>
        <pc:spChg chg="add del">
          <ac:chgData name="于 杰" userId="954bed2a2a58a6a2" providerId="LiveId" clId="{705ED0BE-A4F2-4487-816A-D9F670E7D7F0}" dt="2022-03-30T11:40:23.809" v="507" actId="26606"/>
          <ac:spMkLst>
            <pc:docMk/>
            <pc:sldMk cId="4031878768" sldId="308"/>
            <ac:spMk id="96" creationId="{AEAA70EA-2201-4F5D-AF08-58CFF851CCCD}"/>
          </ac:spMkLst>
        </pc:spChg>
        <pc:spChg chg="add del">
          <ac:chgData name="于 杰" userId="954bed2a2a58a6a2" providerId="LiveId" clId="{705ED0BE-A4F2-4487-816A-D9F670E7D7F0}" dt="2022-03-30T11:40:24.635" v="509" actId="26606"/>
          <ac:spMkLst>
            <pc:docMk/>
            <pc:sldMk cId="4031878768" sldId="308"/>
            <ac:spMk id="98" creationId="{CB299CAB-C506-454B-90FC-4065728297D3}"/>
          </ac:spMkLst>
        </pc:spChg>
        <pc:spChg chg="add del">
          <ac:chgData name="于 杰" userId="954bed2a2a58a6a2" providerId="LiveId" clId="{705ED0BE-A4F2-4487-816A-D9F670E7D7F0}" dt="2022-03-30T11:40:24.635" v="509" actId="26606"/>
          <ac:spMkLst>
            <pc:docMk/>
            <pc:sldMk cId="4031878768" sldId="308"/>
            <ac:spMk id="99" creationId="{C8D99311-F254-40F1-8AB5-EE3E7B9B6872}"/>
          </ac:spMkLst>
        </pc:spChg>
        <pc:spChg chg="add del">
          <ac:chgData name="于 杰" userId="954bed2a2a58a6a2" providerId="LiveId" clId="{705ED0BE-A4F2-4487-816A-D9F670E7D7F0}" dt="2022-03-30T11:40:24.635" v="509" actId="26606"/>
          <ac:spMkLst>
            <pc:docMk/>
            <pc:sldMk cId="4031878768" sldId="308"/>
            <ac:spMk id="100" creationId="{7D89E3CB-00ED-4691-9F0F-F23EA3564705}"/>
          </ac:spMkLst>
        </pc:spChg>
        <pc:spChg chg="add del">
          <ac:chgData name="于 杰" userId="954bed2a2a58a6a2" providerId="LiveId" clId="{705ED0BE-A4F2-4487-816A-D9F670E7D7F0}" dt="2022-03-30T11:40:26.455" v="511" actId="26606"/>
          <ac:spMkLst>
            <pc:docMk/>
            <pc:sldMk cId="4031878768" sldId="308"/>
            <ac:spMk id="102" creationId="{4BC99CB9-DDAD-44A2-8A1C-E3AF4E72DF5C}"/>
          </ac:spMkLst>
        </pc:spChg>
        <pc:spChg chg="add del">
          <ac:chgData name="于 杰" userId="954bed2a2a58a6a2" providerId="LiveId" clId="{705ED0BE-A4F2-4487-816A-D9F670E7D7F0}" dt="2022-03-30T11:40:26.455" v="511" actId="26606"/>
          <ac:spMkLst>
            <pc:docMk/>
            <pc:sldMk cId="4031878768" sldId="308"/>
            <ac:spMk id="103" creationId="{64053CBF-3932-45FF-8285-EE5146085F3A}"/>
          </ac:spMkLst>
        </pc:spChg>
        <pc:spChg chg="add del">
          <ac:chgData name="于 杰" userId="954bed2a2a58a6a2" providerId="LiveId" clId="{705ED0BE-A4F2-4487-816A-D9F670E7D7F0}" dt="2022-03-30T11:40:30.035" v="513" actId="26606"/>
          <ac:spMkLst>
            <pc:docMk/>
            <pc:sldMk cId="4031878768" sldId="308"/>
            <ac:spMk id="112" creationId="{1BB867FF-FC45-48F7-8104-F89BE54909F1}"/>
          </ac:spMkLst>
        </pc:spChg>
        <pc:spChg chg="add del">
          <ac:chgData name="于 杰" userId="954bed2a2a58a6a2" providerId="LiveId" clId="{705ED0BE-A4F2-4487-816A-D9F670E7D7F0}" dt="2022-03-30T11:40:30.035" v="513" actId="26606"/>
          <ac:spMkLst>
            <pc:docMk/>
            <pc:sldMk cId="4031878768" sldId="308"/>
            <ac:spMk id="113" creationId="{8BB56887-D0D5-4F0C-9E19-7247EB83C8B7}"/>
          </ac:spMkLst>
        </pc:spChg>
        <pc:spChg chg="add del">
          <ac:chgData name="于 杰" userId="954bed2a2a58a6a2" providerId="LiveId" clId="{705ED0BE-A4F2-4487-816A-D9F670E7D7F0}" dt="2022-03-30T11:40:30.035" v="513" actId="26606"/>
          <ac:spMkLst>
            <pc:docMk/>
            <pc:sldMk cId="4031878768" sldId="308"/>
            <ac:spMk id="114" creationId="{081E4A58-353D-44AE-B2FC-2A74E2E400F7}"/>
          </ac:spMkLst>
        </pc:spChg>
        <pc:spChg chg="add del">
          <ac:chgData name="于 杰" userId="954bed2a2a58a6a2" providerId="LiveId" clId="{705ED0BE-A4F2-4487-816A-D9F670E7D7F0}" dt="2022-03-30T11:40:37.320" v="515" actId="26606"/>
          <ac:spMkLst>
            <pc:docMk/>
            <pc:sldMk cId="4031878768" sldId="308"/>
            <ac:spMk id="116" creationId="{B775CD93-9DF2-48CB-9F57-1BCA9A46C7FA}"/>
          </ac:spMkLst>
        </pc:spChg>
        <pc:spChg chg="add del">
          <ac:chgData name="于 杰" userId="954bed2a2a58a6a2" providerId="LiveId" clId="{705ED0BE-A4F2-4487-816A-D9F670E7D7F0}" dt="2022-03-30T11:40:37.320" v="515" actId="26606"/>
          <ac:spMkLst>
            <pc:docMk/>
            <pc:sldMk cId="4031878768" sldId="308"/>
            <ac:spMk id="117" creationId="{6166C6D1-23AC-49C4-BA07-238E4E9F8CEB}"/>
          </ac:spMkLst>
        </pc:spChg>
        <pc:spChg chg="add del">
          <ac:chgData name="于 杰" userId="954bed2a2a58a6a2" providerId="LiveId" clId="{705ED0BE-A4F2-4487-816A-D9F670E7D7F0}" dt="2022-03-30T11:40:37.320" v="515" actId="26606"/>
          <ac:spMkLst>
            <pc:docMk/>
            <pc:sldMk cId="4031878768" sldId="308"/>
            <ac:spMk id="118" creationId="{E186B68C-84BC-4A6E-99D1-EE87483C1349}"/>
          </ac:spMkLst>
        </pc:spChg>
        <pc:spChg chg="add del">
          <ac:chgData name="于 杰" userId="954bed2a2a58a6a2" providerId="LiveId" clId="{705ED0BE-A4F2-4487-816A-D9F670E7D7F0}" dt="2022-03-30T11:40:37.320" v="515" actId="26606"/>
          <ac:spMkLst>
            <pc:docMk/>
            <pc:sldMk cId="4031878768" sldId="308"/>
            <ac:spMk id="119" creationId="{1C091803-41C2-48E0-9228-5148460C7479}"/>
          </ac:spMkLst>
        </pc:spChg>
        <pc:spChg chg="add del">
          <ac:chgData name="于 杰" userId="954bed2a2a58a6a2" providerId="LiveId" clId="{705ED0BE-A4F2-4487-816A-D9F670E7D7F0}" dt="2022-03-30T11:40:46.082" v="517" actId="26606"/>
          <ac:spMkLst>
            <pc:docMk/>
            <pc:sldMk cId="4031878768" sldId="308"/>
            <ac:spMk id="121" creationId="{7CB4857B-ED7C-444D-9F04-2F885114A1C2}"/>
          </ac:spMkLst>
        </pc:spChg>
        <pc:spChg chg="add del">
          <ac:chgData name="于 杰" userId="954bed2a2a58a6a2" providerId="LiveId" clId="{705ED0BE-A4F2-4487-816A-D9F670E7D7F0}" dt="2022-03-30T11:40:46.082" v="517" actId="26606"/>
          <ac:spMkLst>
            <pc:docMk/>
            <pc:sldMk cId="4031878768" sldId="308"/>
            <ac:spMk id="122" creationId="{D18046FB-44EA-4FD8-A585-EA09A319B2D0}"/>
          </ac:spMkLst>
        </pc:spChg>
        <pc:spChg chg="add del">
          <ac:chgData name="于 杰" userId="954bed2a2a58a6a2" providerId="LiveId" clId="{705ED0BE-A4F2-4487-816A-D9F670E7D7F0}" dt="2022-03-30T11:40:46.082" v="517" actId="26606"/>
          <ac:spMkLst>
            <pc:docMk/>
            <pc:sldMk cId="4031878768" sldId="308"/>
            <ac:spMk id="123" creationId="{479F5F2B-8B58-4140-AE6A-51F6C67B18D9}"/>
          </ac:spMkLst>
        </pc:spChg>
        <pc:spChg chg="add del">
          <ac:chgData name="于 杰" userId="954bed2a2a58a6a2" providerId="LiveId" clId="{705ED0BE-A4F2-4487-816A-D9F670E7D7F0}" dt="2022-03-30T11:40:48.555" v="519" actId="26606"/>
          <ac:spMkLst>
            <pc:docMk/>
            <pc:sldMk cId="4031878768" sldId="308"/>
            <ac:spMk id="125" creationId="{1BB867FF-FC45-48F7-8104-F89BE54909F1}"/>
          </ac:spMkLst>
        </pc:spChg>
        <pc:spChg chg="add del">
          <ac:chgData name="于 杰" userId="954bed2a2a58a6a2" providerId="LiveId" clId="{705ED0BE-A4F2-4487-816A-D9F670E7D7F0}" dt="2022-03-30T11:40:48.555" v="519" actId="26606"/>
          <ac:spMkLst>
            <pc:docMk/>
            <pc:sldMk cId="4031878768" sldId="308"/>
            <ac:spMk id="126" creationId="{8BB56887-D0D5-4F0C-9E19-7247EB83C8B7}"/>
          </ac:spMkLst>
        </pc:spChg>
        <pc:spChg chg="add del">
          <ac:chgData name="于 杰" userId="954bed2a2a58a6a2" providerId="LiveId" clId="{705ED0BE-A4F2-4487-816A-D9F670E7D7F0}" dt="2022-03-30T11:40:48.555" v="519" actId="26606"/>
          <ac:spMkLst>
            <pc:docMk/>
            <pc:sldMk cId="4031878768" sldId="308"/>
            <ac:spMk id="127" creationId="{081E4A58-353D-44AE-B2FC-2A74E2E400F7}"/>
          </ac:spMkLst>
        </pc:spChg>
        <pc:spChg chg="add del">
          <ac:chgData name="于 杰" userId="954bed2a2a58a6a2" providerId="LiveId" clId="{705ED0BE-A4F2-4487-816A-D9F670E7D7F0}" dt="2022-03-30T11:40:50.238" v="521" actId="26606"/>
          <ac:spMkLst>
            <pc:docMk/>
            <pc:sldMk cId="4031878768" sldId="308"/>
            <ac:spMk id="129" creationId="{7CB4857B-ED7C-444D-9F04-2F885114A1C2}"/>
          </ac:spMkLst>
        </pc:spChg>
        <pc:spChg chg="add del">
          <ac:chgData name="于 杰" userId="954bed2a2a58a6a2" providerId="LiveId" clId="{705ED0BE-A4F2-4487-816A-D9F670E7D7F0}" dt="2022-03-30T11:40:50.238" v="521" actId="26606"/>
          <ac:spMkLst>
            <pc:docMk/>
            <pc:sldMk cId="4031878768" sldId="308"/>
            <ac:spMk id="130" creationId="{D18046FB-44EA-4FD8-A585-EA09A319B2D0}"/>
          </ac:spMkLst>
        </pc:spChg>
        <pc:spChg chg="add del">
          <ac:chgData name="于 杰" userId="954bed2a2a58a6a2" providerId="LiveId" clId="{705ED0BE-A4F2-4487-816A-D9F670E7D7F0}" dt="2022-03-30T11:40:50.238" v="521" actId="26606"/>
          <ac:spMkLst>
            <pc:docMk/>
            <pc:sldMk cId="4031878768" sldId="308"/>
            <ac:spMk id="131" creationId="{479F5F2B-8B58-4140-AE6A-51F6C67B18D9}"/>
          </ac:spMkLst>
        </pc:spChg>
        <pc:spChg chg="add del">
          <ac:chgData name="于 杰" userId="954bed2a2a58a6a2" providerId="LiveId" clId="{705ED0BE-A4F2-4487-816A-D9F670E7D7F0}" dt="2022-03-30T11:40:53.059" v="523" actId="26606"/>
          <ac:spMkLst>
            <pc:docMk/>
            <pc:sldMk cId="4031878768" sldId="308"/>
            <ac:spMk id="133" creationId="{1BB867FF-FC45-48F7-8104-F89BE54909F1}"/>
          </ac:spMkLst>
        </pc:spChg>
        <pc:spChg chg="add del">
          <ac:chgData name="于 杰" userId="954bed2a2a58a6a2" providerId="LiveId" clId="{705ED0BE-A4F2-4487-816A-D9F670E7D7F0}" dt="2022-03-30T11:40:53.059" v="523" actId="26606"/>
          <ac:spMkLst>
            <pc:docMk/>
            <pc:sldMk cId="4031878768" sldId="308"/>
            <ac:spMk id="134" creationId="{8BB56887-D0D5-4F0C-9E19-7247EB83C8B7}"/>
          </ac:spMkLst>
        </pc:spChg>
        <pc:spChg chg="add del">
          <ac:chgData name="于 杰" userId="954bed2a2a58a6a2" providerId="LiveId" clId="{705ED0BE-A4F2-4487-816A-D9F670E7D7F0}" dt="2022-03-30T11:40:53.059" v="523" actId="26606"/>
          <ac:spMkLst>
            <pc:docMk/>
            <pc:sldMk cId="4031878768" sldId="308"/>
            <ac:spMk id="135" creationId="{081E4A58-353D-44AE-B2FC-2A74E2E400F7}"/>
          </ac:spMkLst>
        </pc:spChg>
        <pc:spChg chg="add del">
          <ac:chgData name="于 杰" userId="954bed2a2a58a6a2" providerId="LiveId" clId="{705ED0BE-A4F2-4487-816A-D9F670E7D7F0}" dt="2022-03-30T11:53:55.462" v="720" actId="26606"/>
          <ac:spMkLst>
            <pc:docMk/>
            <pc:sldMk cId="4031878768" sldId="308"/>
            <ac:spMk id="137" creationId="{7CB4857B-ED7C-444D-9F04-2F885114A1C2}"/>
          </ac:spMkLst>
        </pc:spChg>
        <pc:spChg chg="add del">
          <ac:chgData name="于 杰" userId="954bed2a2a58a6a2" providerId="LiveId" clId="{705ED0BE-A4F2-4487-816A-D9F670E7D7F0}" dt="2022-03-30T11:53:55.462" v="720" actId="26606"/>
          <ac:spMkLst>
            <pc:docMk/>
            <pc:sldMk cId="4031878768" sldId="308"/>
            <ac:spMk id="138" creationId="{D18046FB-44EA-4FD8-A585-EA09A319B2D0}"/>
          </ac:spMkLst>
        </pc:spChg>
        <pc:spChg chg="add del">
          <ac:chgData name="于 杰" userId="954bed2a2a58a6a2" providerId="LiveId" clId="{705ED0BE-A4F2-4487-816A-D9F670E7D7F0}" dt="2022-03-30T11:53:55.462" v="720" actId="26606"/>
          <ac:spMkLst>
            <pc:docMk/>
            <pc:sldMk cId="4031878768" sldId="308"/>
            <ac:spMk id="139" creationId="{479F5F2B-8B58-4140-AE6A-51F6C67B18D9}"/>
          </ac:spMkLst>
        </pc:spChg>
        <pc:spChg chg="add">
          <ac:chgData name="于 杰" userId="954bed2a2a58a6a2" providerId="LiveId" clId="{705ED0BE-A4F2-4487-816A-D9F670E7D7F0}" dt="2022-03-30T11:53:55.462" v="720" actId="26606"/>
          <ac:spMkLst>
            <pc:docMk/>
            <pc:sldMk cId="4031878768" sldId="308"/>
            <ac:spMk id="141" creationId="{7CB4857B-ED7C-444D-9F04-2F885114A1C2}"/>
          </ac:spMkLst>
        </pc:spChg>
        <pc:spChg chg="add">
          <ac:chgData name="于 杰" userId="954bed2a2a58a6a2" providerId="LiveId" clId="{705ED0BE-A4F2-4487-816A-D9F670E7D7F0}" dt="2022-03-30T11:53:55.462" v="720" actId="26606"/>
          <ac:spMkLst>
            <pc:docMk/>
            <pc:sldMk cId="4031878768" sldId="308"/>
            <ac:spMk id="142" creationId="{D18046FB-44EA-4FD8-A585-EA09A319B2D0}"/>
          </ac:spMkLst>
        </pc:spChg>
        <pc:spChg chg="add">
          <ac:chgData name="于 杰" userId="954bed2a2a58a6a2" providerId="LiveId" clId="{705ED0BE-A4F2-4487-816A-D9F670E7D7F0}" dt="2022-03-30T11:53:55.462" v="720" actId="26606"/>
          <ac:spMkLst>
            <pc:docMk/>
            <pc:sldMk cId="4031878768" sldId="308"/>
            <ac:spMk id="143" creationId="{479F5F2B-8B58-4140-AE6A-51F6C67B18D9}"/>
          </ac:spMkLst>
        </pc:spChg>
        <pc:grpChg chg="add del">
          <ac:chgData name="于 杰" userId="954bed2a2a58a6a2" providerId="LiveId" clId="{705ED0BE-A4F2-4487-816A-D9F670E7D7F0}" dt="2022-03-30T11:39:23.079" v="476" actId="26606"/>
          <ac:grpSpMkLst>
            <pc:docMk/>
            <pc:sldMk cId="4031878768" sldId="308"/>
            <ac:grpSpMk id="10" creationId="{AA39BAE7-7EB8-4E22-BCBB-F00F514DB7EA}"/>
          </ac:grpSpMkLst>
        </pc:grpChg>
        <pc:grpChg chg="add del">
          <ac:chgData name="于 杰" userId="954bed2a2a58a6a2" providerId="LiveId" clId="{705ED0BE-A4F2-4487-816A-D9F670E7D7F0}" dt="2022-03-30T11:39:38.467" v="484" actId="26606"/>
          <ac:grpSpMkLst>
            <pc:docMk/>
            <pc:sldMk cId="4031878768" sldId="308"/>
            <ac:grpSpMk id="27" creationId="{B14B560F-9DD7-4302-A60B-EBD3EF59B073}"/>
          </ac:grpSpMkLst>
        </pc:grpChg>
        <pc:grpChg chg="add del">
          <ac:chgData name="于 杰" userId="954bed2a2a58a6a2" providerId="LiveId" clId="{705ED0BE-A4F2-4487-816A-D9F670E7D7F0}" dt="2022-03-30T11:40:26.455" v="511" actId="26606"/>
          <ac:grpSpMkLst>
            <pc:docMk/>
            <pc:sldMk cId="4031878768" sldId="308"/>
            <ac:grpSpMk id="104" creationId="{2E751C04-BEA6-446B-A678-9C74819EBD4C}"/>
          </ac:grpSpMkLst>
        </pc:grpChg>
        <pc:grpChg chg="add del">
          <ac:chgData name="于 杰" userId="954bed2a2a58a6a2" providerId="LiveId" clId="{705ED0BE-A4F2-4487-816A-D9F670E7D7F0}" dt="2022-03-30T11:40:26.455" v="511" actId="26606"/>
          <ac:grpSpMkLst>
            <pc:docMk/>
            <pc:sldMk cId="4031878768" sldId="308"/>
            <ac:grpSpMk id="107" creationId="{B63ACBA3-DEFD-4C6D-BBA0-64468FA99C2D}"/>
          </ac:grpSpMkLst>
        </pc:grpChg>
        <pc:cxnChg chg="add del">
          <ac:chgData name="于 杰" userId="954bed2a2a58a6a2" providerId="LiveId" clId="{705ED0BE-A4F2-4487-816A-D9F670E7D7F0}" dt="2022-03-30T11:39:36.216" v="482" actId="26606"/>
          <ac:cxnSpMkLst>
            <pc:docMk/>
            <pc:sldMk cId="4031878768" sldId="308"/>
            <ac:cxnSpMk id="24" creationId="{F492F8DF-EE34-4FC5-9FFE-76EB2E3BBA95}"/>
          </ac:cxnSpMkLst>
        </pc:cxnChg>
        <pc:cxnChg chg="add del">
          <ac:chgData name="于 杰" userId="954bed2a2a58a6a2" providerId="LiveId" clId="{705ED0BE-A4F2-4487-816A-D9F670E7D7F0}" dt="2022-03-30T11:39:41.020" v="486" actId="26606"/>
          <ac:cxnSpMkLst>
            <pc:docMk/>
            <pc:sldMk cId="4031878768" sldId="308"/>
            <ac:cxnSpMk id="34" creationId="{23AAC9B5-8015-485C-ACF9-A750390E9A56}"/>
          </ac:cxnSpMkLst>
        </pc:cxnChg>
        <pc:cxnChg chg="add del">
          <ac:chgData name="于 杰" userId="954bed2a2a58a6a2" providerId="LiveId" clId="{705ED0BE-A4F2-4487-816A-D9F670E7D7F0}" dt="2022-03-30T11:39:46.425" v="490" actId="26606"/>
          <ac:cxnSpMkLst>
            <pc:docMk/>
            <pc:sldMk cId="4031878768" sldId="308"/>
            <ac:cxnSpMk id="44" creationId="{F492F8DF-EE34-4FC5-9FFE-76EB2E3BBA95}"/>
          </ac:cxnSpMkLst>
        </pc:cxnChg>
        <pc:cxnChg chg="add del">
          <ac:chgData name="于 杰" userId="954bed2a2a58a6a2" providerId="LiveId" clId="{705ED0BE-A4F2-4487-816A-D9F670E7D7F0}" dt="2022-03-30T11:39:47.889" v="492" actId="26606"/>
          <ac:cxnSpMkLst>
            <pc:docMk/>
            <pc:sldMk cId="4031878768" sldId="308"/>
            <ac:cxnSpMk id="49" creationId="{F492F8DF-EE34-4FC5-9FFE-76EB2E3BBA95}"/>
          </ac:cxnSpMkLst>
        </pc:cxnChg>
        <pc:cxnChg chg="add del">
          <ac:chgData name="于 杰" userId="954bed2a2a58a6a2" providerId="LiveId" clId="{705ED0BE-A4F2-4487-816A-D9F670E7D7F0}" dt="2022-03-30T11:39:49.438" v="494" actId="26606"/>
          <ac:cxnSpMkLst>
            <pc:docMk/>
            <pc:sldMk cId="4031878768" sldId="308"/>
            <ac:cxnSpMk id="54" creationId="{F492F8DF-EE34-4FC5-9FFE-76EB2E3BBA95}"/>
          </ac:cxnSpMkLst>
        </pc:cxnChg>
        <pc:cxnChg chg="add del">
          <ac:chgData name="于 杰" userId="954bed2a2a58a6a2" providerId="LiveId" clId="{705ED0BE-A4F2-4487-816A-D9F670E7D7F0}" dt="2022-03-30T11:39:51.225" v="496" actId="26606"/>
          <ac:cxnSpMkLst>
            <pc:docMk/>
            <pc:sldMk cId="4031878768" sldId="308"/>
            <ac:cxnSpMk id="59" creationId="{F492F8DF-EE34-4FC5-9FFE-76EB2E3BBA95}"/>
          </ac:cxnSpMkLst>
        </pc:cxnChg>
        <pc:cxnChg chg="add del">
          <ac:chgData name="于 杰" userId="954bed2a2a58a6a2" providerId="LiveId" clId="{705ED0BE-A4F2-4487-816A-D9F670E7D7F0}" dt="2022-03-30T11:39:53.919" v="498" actId="26606"/>
          <ac:cxnSpMkLst>
            <pc:docMk/>
            <pc:sldMk cId="4031878768" sldId="308"/>
            <ac:cxnSpMk id="64" creationId="{F492F8DF-EE34-4FC5-9FFE-76EB2E3BBA95}"/>
          </ac:cxnSpMkLst>
        </pc:cxnChg>
        <pc:cxnChg chg="add del">
          <ac:chgData name="于 杰" userId="954bed2a2a58a6a2" providerId="LiveId" clId="{705ED0BE-A4F2-4487-816A-D9F670E7D7F0}" dt="2022-03-30T11:39:56.150" v="500" actId="26606"/>
          <ac:cxnSpMkLst>
            <pc:docMk/>
            <pc:sldMk cId="4031878768" sldId="308"/>
            <ac:cxnSpMk id="69" creationId="{F492F8DF-EE34-4FC5-9FFE-76EB2E3BBA95}"/>
          </ac:cxnSpMkLst>
        </pc:cxnChg>
        <pc:cxnChg chg="add del">
          <ac:chgData name="于 杰" userId="954bed2a2a58a6a2" providerId="LiveId" clId="{705ED0BE-A4F2-4487-816A-D9F670E7D7F0}" dt="2022-03-30T11:40:53.064" v="524" actId="26606"/>
          <ac:cxnSpMkLst>
            <pc:docMk/>
            <pc:sldMk cId="4031878768" sldId="308"/>
            <ac:cxnSpMk id="74" creationId="{F492F8DF-EE34-4FC5-9FFE-76EB2E3BBA95}"/>
          </ac:cxnSpMkLst>
        </pc:cxnChg>
      </pc:sldChg>
      <pc:sldChg chg="addSp delSp modSp mod setBg">
        <pc:chgData name="于 杰" userId="954bed2a2a58a6a2" providerId="LiveId" clId="{705ED0BE-A4F2-4487-816A-D9F670E7D7F0}" dt="2022-03-30T11:54:04.796" v="721" actId="26606"/>
        <pc:sldMkLst>
          <pc:docMk/>
          <pc:sldMk cId="1131428982" sldId="309"/>
        </pc:sldMkLst>
        <pc:spChg chg="add del">
          <ac:chgData name="于 杰" userId="954bed2a2a58a6a2" providerId="LiveId" clId="{705ED0BE-A4F2-4487-816A-D9F670E7D7F0}" dt="2022-03-30T11:41:38.615" v="533" actId="26606"/>
          <ac:spMkLst>
            <pc:docMk/>
            <pc:sldMk cId="1131428982" sldId="309"/>
            <ac:spMk id="5" creationId="{32BC26D8-82FB-445E-AA49-62A77D7C1EE0}"/>
          </ac:spMkLst>
        </pc:spChg>
        <pc:spChg chg="add del">
          <ac:chgData name="于 杰" userId="954bed2a2a58a6a2" providerId="LiveId" clId="{705ED0BE-A4F2-4487-816A-D9F670E7D7F0}" dt="2022-03-30T11:41:38.615" v="533" actId="26606"/>
          <ac:spMkLst>
            <pc:docMk/>
            <pc:sldMk cId="1131428982" sldId="309"/>
            <ac:spMk id="6" creationId="{CB44330D-EA18-4254-AA95-EB49948539B8}"/>
          </ac:spMkLst>
        </pc:spChg>
        <pc:spChg chg="add del">
          <ac:chgData name="于 杰" userId="954bed2a2a58a6a2" providerId="LiveId" clId="{705ED0BE-A4F2-4487-816A-D9F670E7D7F0}" dt="2022-03-30T11:41:36.314" v="529" actId="26606"/>
          <ac:spMkLst>
            <pc:docMk/>
            <pc:sldMk cId="1131428982" sldId="309"/>
            <ac:spMk id="8" creationId="{01D0AF59-99C3-4251-AB9A-C966C6AD4400}"/>
          </ac:spMkLst>
        </pc:spChg>
        <pc:spChg chg="add del">
          <ac:chgData name="于 杰" userId="954bed2a2a58a6a2" providerId="LiveId" clId="{705ED0BE-A4F2-4487-816A-D9F670E7D7F0}" dt="2022-03-30T11:41:40.750" v="535" actId="26606"/>
          <ac:spMkLst>
            <pc:docMk/>
            <pc:sldMk cId="1131428982" sldId="309"/>
            <ac:spMk id="9" creationId="{F3060C83-F051-4F0E-ABAD-AA0DFC48B218}"/>
          </ac:spMkLst>
        </pc:spChg>
        <pc:spChg chg="add del">
          <ac:chgData name="于 杰" userId="954bed2a2a58a6a2" providerId="LiveId" clId="{705ED0BE-A4F2-4487-816A-D9F670E7D7F0}" dt="2022-03-30T11:41:36.314" v="529" actId="26606"/>
          <ac:spMkLst>
            <pc:docMk/>
            <pc:sldMk cId="1131428982" sldId="309"/>
            <ac:spMk id="10" creationId="{1855405F-37A2-4869-9154-F8BE3BECE6C3}"/>
          </ac:spMkLst>
        </pc:spChg>
        <pc:spChg chg="add del">
          <ac:chgData name="于 杰" userId="954bed2a2a58a6a2" providerId="LiveId" clId="{705ED0BE-A4F2-4487-816A-D9F670E7D7F0}" dt="2022-03-30T11:41:40.750" v="535" actId="26606"/>
          <ac:spMkLst>
            <pc:docMk/>
            <pc:sldMk cId="1131428982" sldId="309"/>
            <ac:spMk id="11" creationId="{83C98ABE-055B-441F-B07E-44F97F083C39}"/>
          </ac:spMkLst>
        </pc:spChg>
        <pc:spChg chg="add del">
          <ac:chgData name="于 杰" userId="954bed2a2a58a6a2" providerId="LiveId" clId="{705ED0BE-A4F2-4487-816A-D9F670E7D7F0}" dt="2022-03-30T11:41:40.750" v="535" actId="26606"/>
          <ac:spMkLst>
            <pc:docMk/>
            <pc:sldMk cId="1131428982" sldId="309"/>
            <ac:spMk id="12" creationId="{29FDB030-9B49-4CED-8CCD-4D99382388AC}"/>
          </ac:spMkLst>
        </pc:spChg>
        <pc:spChg chg="add del">
          <ac:chgData name="于 杰" userId="954bed2a2a58a6a2" providerId="LiveId" clId="{705ED0BE-A4F2-4487-816A-D9F670E7D7F0}" dt="2022-03-30T11:41:40.750" v="535" actId="26606"/>
          <ac:spMkLst>
            <pc:docMk/>
            <pc:sldMk cId="1131428982" sldId="309"/>
            <ac:spMk id="14" creationId="{3783CA14-24A1-485C-8B30-D6A5D87987AD}"/>
          </ac:spMkLst>
        </pc:spChg>
        <pc:spChg chg="add del">
          <ac:chgData name="于 杰" userId="954bed2a2a58a6a2" providerId="LiveId" clId="{705ED0BE-A4F2-4487-816A-D9F670E7D7F0}" dt="2022-03-30T11:41:40.750" v="535" actId="26606"/>
          <ac:spMkLst>
            <pc:docMk/>
            <pc:sldMk cId="1131428982" sldId="309"/>
            <ac:spMk id="16" creationId="{9A97C86A-04D6-40F7-AE84-31AB43E6A846}"/>
          </ac:spMkLst>
        </pc:spChg>
        <pc:spChg chg="add del">
          <ac:chgData name="于 杰" userId="954bed2a2a58a6a2" providerId="LiveId" clId="{705ED0BE-A4F2-4487-816A-D9F670E7D7F0}" dt="2022-03-30T11:41:40.750" v="535" actId="26606"/>
          <ac:spMkLst>
            <pc:docMk/>
            <pc:sldMk cId="1131428982" sldId="309"/>
            <ac:spMk id="18" creationId="{FF9F2414-84E8-453E-B1F3-389FDE8192D9}"/>
          </ac:spMkLst>
        </pc:spChg>
        <pc:spChg chg="add del">
          <ac:chgData name="于 杰" userId="954bed2a2a58a6a2" providerId="LiveId" clId="{705ED0BE-A4F2-4487-816A-D9F670E7D7F0}" dt="2022-03-30T11:41:40.750" v="535" actId="26606"/>
          <ac:spMkLst>
            <pc:docMk/>
            <pc:sldMk cId="1131428982" sldId="309"/>
            <ac:spMk id="20" creationId="{3ECA69A1-7536-43AC-85EF-C7106179F5ED}"/>
          </ac:spMkLst>
        </pc:spChg>
        <pc:spChg chg="add del">
          <ac:chgData name="于 杰" userId="954bed2a2a58a6a2" providerId="LiveId" clId="{705ED0BE-A4F2-4487-816A-D9F670E7D7F0}" dt="2022-03-30T11:41:42.813" v="537" actId="26606"/>
          <ac:spMkLst>
            <pc:docMk/>
            <pc:sldMk cId="1131428982" sldId="309"/>
            <ac:spMk id="22" creationId="{AB8C311F-7253-4AED-9701-7FC0708C41C7}"/>
          </ac:spMkLst>
        </pc:spChg>
        <pc:spChg chg="add del">
          <ac:chgData name="于 杰" userId="954bed2a2a58a6a2" providerId="LiveId" clId="{705ED0BE-A4F2-4487-816A-D9F670E7D7F0}" dt="2022-03-30T11:41:42.813" v="537" actId="26606"/>
          <ac:spMkLst>
            <pc:docMk/>
            <pc:sldMk cId="1131428982" sldId="309"/>
            <ac:spMk id="23" creationId="{E2384209-CB15-4CDF-9D31-C44FD9A3F20D}"/>
          </ac:spMkLst>
        </pc:spChg>
        <pc:spChg chg="add del">
          <ac:chgData name="于 杰" userId="954bed2a2a58a6a2" providerId="LiveId" clId="{705ED0BE-A4F2-4487-816A-D9F670E7D7F0}" dt="2022-03-30T11:41:42.813" v="537" actId="26606"/>
          <ac:spMkLst>
            <pc:docMk/>
            <pc:sldMk cId="1131428982" sldId="309"/>
            <ac:spMk id="24" creationId="{2633B3B5-CC90-43F0-8714-D31D1F3F0209}"/>
          </ac:spMkLst>
        </pc:spChg>
        <pc:spChg chg="add del">
          <ac:chgData name="于 杰" userId="954bed2a2a58a6a2" providerId="LiveId" clId="{705ED0BE-A4F2-4487-816A-D9F670E7D7F0}" dt="2022-03-30T11:41:42.813" v="537" actId="26606"/>
          <ac:spMkLst>
            <pc:docMk/>
            <pc:sldMk cId="1131428982" sldId="309"/>
            <ac:spMk id="25" creationId="{A8D57A06-A426-446D-B02C-A2DC6B62E45E}"/>
          </ac:spMkLst>
        </pc:spChg>
        <pc:spChg chg="add del">
          <ac:chgData name="于 杰" userId="954bed2a2a58a6a2" providerId="LiveId" clId="{705ED0BE-A4F2-4487-816A-D9F670E7D7F0}" dt="2022-03-30T11:41:43.851" v="539" actId="26606"/>
          <ac:spMkLst>
            <pc:docMk/>
            <pc:sldMk cId="1131428982" sldId="309"/>
            <ac:spMk id="27" creationId="{86FF76B9-219D-4469-AF87-0236D29032F1}"/>
          </ac:spMkLst>
        </pc:spChg>
        <pc:spChg chg="add del">
          <ac:chgData name="于 杰" userId="954bed2a2a58a6a2" providerId="LiveId" clId="{705ED0BE-A4F2-4487-816A-D9F670E7D7F0}" dt="2022-03-30T11:41:43.851" v="539" actId="26606"/>
          <ac:spMkLst>
            <pc:docMk/>
            <pc:sldMk cId="1131428982" sldId="309"/>
            <ac:spMk id="31" creationId="{2E80C965-DB6D-4F81-9E9E-B027384D0BD6}"/>
          </ac:spMkLst>
        </pc:spChg>
        <pc:spChg chg="add del">
          <ac:chgData name="于 杰" userId="954bed2a2a58a6a2" providerId="LiveId" clId="{705ED0BE-A4F2-4487-816A-D9F670E7D7F0}" dt="2022-03-30T11:41:43.851" v="539" actId="26606"/>
          <ac:spMkLst>
            <pc:docMk/>
            <pc:sldMk cId="1131428982" sldId="309"/>
            <ac:spMk id="32" creationId="{633C5E46-DAC5-4661-9C87-22B08E2A512F}"/>
          </ac:spMkLst>
        </pc:spChg>
        <pc:spChg chg="add del">
          <ac:chgData name="于 杰" userId="954bed2a2a58a6a2" providerId="LiveId" clId="{705ED0BE-A4F2-4487-816A-D9F670E7D7F0}" dt="2022-03-30T11:41:46.135" v="541" actId="26606"/>
          <ac:spMkLst>
            <pc:docMk/>
            <pc:sldMk cId="1131428982" sldId="309"/>
            <ac:spMk id="34" creationId="{7C1E5815-D54C-487F-A054-6D4930ADE3DF}"/>
          </ac:spMkLst>
        </pc:spChg>
        <pc:spChg chg="add del">
          <ac:chgData name="于 杰" userId="954bed2a2a58a6a2" providerId="LiveId" clId="{705ED0BE-A4F2-4487-816A-D9F670E7D7F0}" dt="2022-03-30T11:41:46.135" v="541" actId="26606"/>
          <ac:spMkLst>
            <pc:docMk/>
            <pc:sldMk cId="1131428982" sldId="309"/>
            <ac:spMk id="35" creationId="{736F0DFD-0954-464F-BF12-DD2E6F6E0380}"/>
          </ac:spMkLst>
        </pc:spChg>
        <pc:spChg chg="add del">
          <ac:chgData name="于 杰" userId="954bed2a2a58a6a2" providerId="LiveId" clId="{705ED0BE-A4F2-4487-816A-D9F670E7D7F0}" dt="2022-03-30T11:41:48.202" v="543" actId="26606"/>
          <ac:spMkLst>
            <pc:docMk/>
            <pc:sldMk cId="1131428982" sldId="309"/>
            <ac:spMk id="37" creationId="{8DAAB828-02C8-4111-AC14-FF5ACEDDFE37}"/>
          </ac:spMkLst>
        </pc:spChg>
        <pc:spChg chg="add del">
          <ac:chgData name="于 杰" userId="954bed2a2a58a6a2" providerId="LiveId" clId="{705ED0BE-A4F2-4487-816A-D9F670E7D7F0}" dt="2022-03-30T11:41:49.018" v="545" actId="26606"/>
          <ac:spMkLst>
            <pc:docMk/>
            <pc:sldMk cId="1131428982" sldId="309"/>
            <ac:spMk id="42" creationId="{7C1E5815-D54C-487F-A054-6D4930ADE3DF}"/>
          </ac:spMkLst>
        </pc:spChg>
        <pc:spChg chg="add del">
          <ac:chgData name="于 杰" userId="954bed2a2a58a6a2" providerId="LiveId" clId="{705ED0BE-A4F2-4487-816A-D9F670E7D7F0}" dt="2022-03-30T11:41:49.018" v="545" actId="26606"/>
          <ac:spMkLst>
            <pc:docMk/>
            <pc:sldMk cId="1131428982" sldId="309"/>
            <ac:spMk id="43" creationId="{736F0DFD-0954-464F-BF12-DD2E6F6E0380}"/>
          </ac:spMkLst>
        </pc:spChg>
        <pc:spChg chg="add del">
          <ac:chgData name="于 杰" userId="954bed2a2a58a6a2" providerId="LiveId" clId="{705ED0BE-A4F2-4487-816A-D9F670E7D7F0}" dt="2022-03-30T11:41:51.578" v="547" actId="26606"/>
          <ac:spMkLst>
            <pc:docMk/>
            <pc:sldMk cId="1131428982" sldId="309"/>
            <ac:spMk id="45" creationId="{86FF76B9-219D-4469-AF87-0236D29032F1}"/>
          </ac:spMkLst>
        </pc:spChg>
        <pc:spChg chg="add del">
          <ac:chgData name="于 杰" userId="954bed2a2a58a6a2" providerId="LiveId" clId="{705ED0BE-A4F2-4487-816A-D9F670E7D7F0}" dt="2022-03-30T11:41:51.578" v="547" actId="26606"/>
          <ac:spMkLst>
            <pc:docMk/>
            <pc:sldMk cId="1131428982" sldId="309"/>
            <ac:spMk id="49" creationId="{2E80C965-DB6D-4F81-9E9E-B027384D0BD6}"/>
          </ac:spMkLst>
        </pc:spChg>
        <pc:spChg chg="add del">
          <ac:chgData name="于 杰" userId="954bed2a2a58a6a2" providerId="LiveId" clId="{705ED0BE-A4F2-4487-816A-D9F670E7D7F0}" dt="2022-03-30T11:41:51.578" v="547" actId="26606"/>
          <ac:spMkLst>
            <pc:docMk/>
            <pc:sldMk cId="1131428982" sldId="309"/>
            <ac:spMk id="50" creationId="{633C5E46-DAC5-4661-9C87-22B08E2A512F}"/>
          </ac:spMkLst>
        </pc:spChg>
        <pc:spChg chg="add del">
          <ac:chgData name="于 杰" userId="954bed2a2a58a6a2" providerId="LiveId" clId="{705ED0BE-A4F2-4487-816A-D9F670E7D7F0}" dt="2022-03-30T11:41:54.555" v="549" actId="26606"/>
          <ac:spMkLst>
            <pc:docMk/>
            <pc:sldMk cId="1131428982" sldId="309"/>
            <ac:spMk id="52" creationId="{F3060C83-F051-4F0E-ABAD-AA0DFC48B218}"/>
          </ac:spMkLst>
        </pc:spChg>
        <pc:spChg chg="add del">
          <ac:chgData name="于 杰" userId="954bed2a2a58a6a2" providerId="LiveId" clId="{705ED0BE-A4F2-4487-816A-D9F670E7D7F0}" dt="2022-03-30T11:41:54.555" v="549" actId="26606"/>
          <ac:spMkLst>
            <pc:docMk/>
            <pc:sldMk cId="1131428982" sldId="309"/>
            <ac:spMk id="53" creationId="{83C98ABE-055B-441F-B07E-44F97F083C39}"/>
          </ac:spMkLst>
        </pc:spChg>
        <pc:spChg chg="add del">
          <ac:chgData name="于 杰" userId="954bed2a2a58a6a2" providerId="LiveId" clId="{705ED0BE-A4F2-4487-816A-D9F670E7D7F0}" dt="2022-03-30T11:41:54.555" v="549" actId="26606"/>
          <ac:spMkLst>
            <pc:docMk/>
            <pc:sldMk cId="1131428982" sldId="309"/>
            <ac:spMk id="54" creationId="{29FDB030-9B49-4CED-8CCD-4D99382388AC}"/>
          </ac:spMkLst>
        </pc:spChg>
        <pc:spChg chg="add del">
          <ac:chgData name="于 杰" userId="954bed2a2a58a6a2" providerId="LiveId" clId="{705ED0BE-A4F2-4487-816A-D9F670E7D7F0}" dt="2022-03-30T11:41:54.555" v="549" actId="26606"/>
          <ac:spMkLst>
            <pc:docMk/>
            <pc:sldMk cId="1131428982" sldId="309"/>
            <ac:spMk id="55" creationId="{3783CA14-24A1-485C-8B30-D6A5D87987AD}"/>
          </ac:spMkLst>
        </pc:spChg>
        <pc:spChg chg="add del">
          <ac:chgData name="于 杰" userId="954bed2a2a58a6a2" providerId="LiveId" clId="{705ED0BE-A4F2-4487-816A-D9F670E7D7F0}" dt="2022-03-30T11:41:54.555" v="549" actId="26606"/>
          <ac:spMkLst>
            <pc:docMk/>
            <pc:sldMk cId="1131428982" sldId="309"/>
            <ac:spMk id="56" creationId="{9A97C86A-04D6-40F7-AE84-31AB43E6A846}"/>
          </ac:spMkLst>
        </pc:spChg>
        <pc:spChg chg="add del">
          <ac:chgData name="于 杰" userId="954bed2a2a58a6a2" providerId="LiveId" clId="{705ED0BE-A4F2-4487-816A-D9F670E7D7F0}" dt="2022-03-30T11:41:54.555" v="549" actId="26606"/>
          <ac:spMkLst>
            <pc:docMk/>
            <pc:sldMk cId="1131428982" sldId="309"/>
            <ac:spMk id="57" creationId="{FF9F2414-84E8-453E-B1F3-389FDE8192D9}"/>
          </ac:spMkLst>
        </pc:spChg>
        <pc:spChg chg="add del">
          <ac:chgData name="于 杰" userId="954bed2a2a58a6a2" providerId="LiveId" clId="{705ED0BE-A4F2-4487-816A-D9F670E7D7F0}" dt="2022-03-30T11:41:54.555" v="549" actId="26606"/>
          <ac:spMkLst>
            <pc:docMk/>
            <pc:sldMk cId="1131428982" sldId="309"/>
            <ac:spMk id="58" creationId="{3ECA69A1-7536-43AC-85EF-C7106179F5ED}"/>
          </ac:spMkLst>
        </pc:spChg>
        <pc:spChg chg="add del">
          <ac:chgData name="于 杰" userId="954bed2a2a58a6a2" providerId="LiveId" clId="{705ED0BE-A4F2-4487-816A-D9F670E7D7F0}" dt="2022-03-30T11:41:56.338" v="551" actId="26606"/>
          <ac:spMkLst>
            <pc:docMk/>
            <pc:sldMk cId="1131428982" sldId="309"/>
            <ac:spMk id="60" creationId="{86FF76B9-219D-4469-AF87-0236D29032F1}"/>
          </ac:spMkLst>
        </pc:spChg>
        <pc:spChg chg="add del">
          <ac:chgData name="于 杰" userId="954bed2a2a58a6a2" providerId="LiveId" clId="{705ED0BE-A4F2-4487-816A-D9F670E7D7F0}" dt="2022-03-30T11:41:56.338" v="551" actId="26606"/>
          <ac:spMkLst>
            <pc:docMk/>
            <pc:sldMk cId="1131428982" sldId="309"/>
            <ac:spMk id="64" creationId="{2E80C965-DB6D-4F81-9E9E-B027384D0BD6}"/>
          </ac:spMkLst>
        </pc:spChg>
        <pc:spChg chg="add del">
          <ac:chgData name="于 杰" userId="954bed2a2a58a6a2" providerId="LiveId" clId="{705ED0BE-A4F2-4487-816A-D9F670E7D7F0}" dt="2022-03-30T11:41:56.338" v="551" actId="26606"/>
          <ac:spMkLst>
            <pc:docMk/>
            <pc:sldMk cId="1131428982" sldId="309"/>
            <ac:spMk id="65" creationId="{633C5E46-DAC5-4661-9C87-22B08E2A512F}"/>
          </ac:spMkLst>
        </pc:spChg>
        <pc:spChg chg="add del">
          <ac:chgData name="于 杰" userId="954bed2a2a58a6a2" providerId="LiveId" clId="{705ED0BE-A4F2-4487-816A-D9F670E7D7F0}" dt="2022-03-30T11:41:58.175" v="553" actId="26606"/>
          <ac:spMkLst>
            <pc:docMk/>
            <pc:sldMk cId="1131428982" sldId="309"/>
            <ac:spMk id="67" creationId="{F3060C83-F051-4F0E-ABAD-AA0DFC48B218}"/>
          </ac:spMkLst>
        </pc:spChg>
        <pc:spChg chg="add del">
          <ac:chgData name="于 杰" userId="954bed2a2a58a6a2" providerId="LiveId" clId="{705ED0BE-A4F2-4487-816A-D9F670E7D7F0}" dt="2022-03-30T11:41:58.175" v="553" actId="26606"/>
          <ac:spMkLst>
            <pc:docMk/>
            <pc:sldMk cId="1131428982" sldId="309"/>
            <ac:spMk id="68" creationId="{83C98ABE-055B-441F-B07E-44F97F083C39}"/>
          </ac:spMkLst>
        </pc:spChg>
        <pc:spChg chg="add del">
          <ac:chgData name="于 杰" userId="954bed2a2a58a6a2" providerId="LiveId" clId="{705ED0BE-A4F2-4487-816A-D9F670E7D7F0}" dt="2022-03-30T11:41:58.175" v="553" actId="26606"/>
          <ac:spMkLst>
            <pc:docMk/>
            <pc:sldMk cId="1131428982" sldId="309"/>
            <ac:spMk id="69" creationId="{29FDB030-9B49-4CED-8CCD-4D99382388AC}"/>
          </ac:spMkLst>
        </pc:spChg>
        <pc:spChg chg="add del">
          <ac:chgData name="于 杰" userId="954bed2a2a58a6a2" providerId="LiveId" clId="{705ED0BE-A4F2-4487-816A-D9F670E7D7F0}" dt="2022-03-30T11:41:58.175" v="553" actId="26606"/>
          <ac:spMkLst>
            <pc:docMk/>
            <pc:sldMk cId="1131428982" sldId="309"/>
            <ac:spMk id="70" creationId="{3783CA14-24A1-485C-8B30-D6A5D87987AD}"/>
          </ac:spMkLst>
        </pc:spChg>
        <pc:spChg chg="add del">
          <ac:chgData name="于 杰" userId="954bed2a2a58a6a2" providerId="LiveId" clId="{705ED0BE-A4F2-4487-816A-D9F670E7D7F0}" dt="2022-03-30T11:41:58.175" v="553" actId="26606"/>
          <ac:spMkLst>
            <pc:docMk/>
            <pc:sldMk cId="1131428982" sldId="309"/>
            <ac:spMk id="71" creationId="{9A97C86A-04D6-40F7-AE84-31AB43E6A846}"/>
          </ac:spMkLst>
        </pc:spChg>
        <pc:spChg chg="add del">
          <ac:chgData name="于 杰" userId="954bed2a2a58a6a2" providerId="LiveId" clId="{705ED0BE-A4F2-4487-816A-D9F670E7D7F0}" dt="2022-03-30T11:41:58.175" v="553" actId="26606"/>
          <ac:spMkLst>
            <pc:docMk/>
            <pc:sldMk cId="1131428982" sldId="309"/>
            <ac:spMk id="72" creationId="{FF9F2414-84E8-453E-B1F3-389FDE8192D9}"/>
          </ac:spMkLst>
        </pc:spChg>
        <pc:spChg chg="add del">
          <ac:chgData name="于 杰" userId="954bed2a2a58a6a2" providerId="LiveId" clId="{705ED0BE-A4F2-4487-816A-D9F670E7D7F0}" dt="2022-03-30T11:41:58.175" v="553" actId="26606"/>
          <ac:spMkLst>
            <pc:docMk/>
            <pc:sldMk cId="1131428982" sldId="309"/>
            <ac:spMk id="73" creationId="{3ECA69A1-7536-43AC-85EF-C7106179F5ED}"/>
          </ac:spMkLst>
        </pc:spChg>
        <pc:spChg chg="add del">
          <ac:chgData name="于 杰" userId="954bed2a2a58a6a2" providerId="LiveId" clId="{705ED0BE-A4F2-4487-816A-D9F670E7D7F0}" dt="2022-03-30T11:42:00.079" v="555" actId="26606"/>
          <ac:spMkLst>
            <pc:docMk/>
            <pc:sldMk cId="1131428982" sldId="309"/>
            <ac:spMk id="75" creationId="{86FF76B9-219D-4469-AF87-0236D29032F1}"/>
          </ac:spMkLst>
        </pc:spChg>
        <pc:spChg chg="add del">
          <ac:chgData name="于 杰" userId="954bed2a2a58a6a2" providerId="LiveId" clId="{705ED0BE-A4F2-4487-816A-D9F670E7D7F0}" dt="2022-03-30T11:42:00.079" v="555" actId="26606"/>
          <ac:spMkLst>
            <pc:docMk/>
            <pc:sldMk cId="1131428982" sldId="309"/>
            <ac:spMk id="79" creationId="{2E80C965-DB6D-4F81-9E9E-B027384D0BD6}"/>
          </ac:spMkLst>
        </pc:spChg>
        <pc:spChg chg="add del">
          <ac:chgData name="于 杰" userId="954bed2a2a58a6a2" providerId="LiveId" clId="{705ED0BE-A4F2-4487-816A-D9F670E7D7F0}" dt="2022-03-30T11:42:00.079" v="555" actId="26606"/>
          <ac:spMkLst>
            <pc:docMk/>
            <pc:sldMk cId="1131428982" sldId="309"/>
            <ac:spMk id="80" creationId="{633C5E46-DAC5-4661-9C87-22B08E2A512F}"/>
          </ac:spMkLst>
        </pc:spChg>
        <pc:spChg chg="add del">
          <ac:chgData name="于 杰" userId="954bed2a2a58a6a2" providerId="LiveId" clId="{705ED0BE-A4F2-4487-816A-D9F670E7D7F0}" dt="2022-03-30T11:42:03.278" v="557" actId="26606"/>
          <ac:spMkLst>
            <pc:docMk/>
            <pc:sldMk cId="1131428982" sldId="309"/>
            <ac:spMk id="82" creationId="{7C1E5815-D54C-487F-A054-6D4930ADE3DF}"/>
          </ac:spMkLst>
        </pc:spChg>
        <pc:spChg chg="add del">
          <ac:chgData name="于 杰" userId="954bed2a2a58a6a2" providerId="LiveId" clId="{705ED0BE-A4F2-4487-816A-D9F670E7D7F0}" dt="2022-03-30T11:42:03.278" v="557" actId="26606"/>
          <ac:spMkLst>
            <pc:docMk/>
            <pc:sldMk cId="1131428982" sldId="309"/>
            <ac:spMk id="83" creationId="{736F0DFD-0954-464F-BF12-DD2E6F6E0380}"/>
          </ac:spMkLst>
        </pc:spChg>
        <pc:spChg chg="add del">
          <ac:chgData name="于 杰" userId="954bed2a2a58a6a2" providerId="LiveId" clId="{705ED0BE-A4F2-4487-816A-D9F670E7D7F0}" dt="2022-03-30T11:42:04.491" v="559" actId="26606"/>
          <ac:spMkLst>
            <pc:docMk/>
            <pc:sldMk cId="1131428982" sldId="309"/>
            <ac:spMk id="85" creationId="{86FF76B9-219D-4469-AF87-0236D29032F1}"/>
          </ac:spMkLst>
        </pc:spChg>
        <pc:spChg chg="add del">
          <ac:chgData name="于 杰" userId="954bed2a2a58a6a2" providerId="LiveId" clId="{705ED0BE-A4F2-4487-816A-D9F670E7D7F0}" dt="2022-03-30T11:42:04.491" v="559" actId="26606"/>
          <ac:spMkLst>
            <pc:docMk/>
            <pc:sldMk cId="1131428982" sldId="309"/>
            <ac:spMk id="89" creationId="{2E80C965-DB6D-4F81-9E9E-B027384D0BD6}"/>
          </ac:spMkLst>
        </pc:spChg>
        <pc:spChg chg="add del">
          <ac:chgData name="于 杰" userId="954bed2a2a58a6a2" providerId="LiveId" clId="{705ED0BE-A4F2-4487-816A-D9F670E7D7F0}" dt="2022-03-30T11:42:04.491" v="559" actId="26606"/>
          <ac:spMkLst>
            <pc:docMk/>
            <pc:sldMk cId="1131428982" sldId="309"/>
            <ac:spMk id="90" creationId="{633C5E46-DAC5-4661-9C87-22B08E2A512F}"/>
          </ac:spMkLst>
        </pc:spChg>
        <pc:spChg chg="add del">
          <ac:chgData name="于 杰" userId="954bed2a2a58a6a2" providerId="LiveId" clId="{705ED0BE-A4F2-4487-816A-D9F670E7D7F0}" dt="2022-03-30T11:42:06.801" v="561" actId="26606"/>
          <ac:spMkLst>
            <pc:docMk/>
            <pc:sldMk cId="1131428982" sldId="309"/>
            <ac:spMk id="92" creationId="{7C1E5815-D54C-487F-A054-6D4930ADE3DF}"/>
          </ac:spMkLst>
        </pc:spChg>
        <pc:spChg chg="add del">
          <ac:chgData name="于 杰" userId="954bed2a2a58a6a2" providerId="LiveId" clId="{705ED0BE-A4F2-4487-816A-D9F670E7D7F0}" dt="2022-03-30T11:42:06.801" v="561" actId="26606"/>
          <ac:spMkLst>
            <pc:docMk/>
            <pc:sldMk cId="1131428982" sldId="309"/>
            <ac:spMk id="93" creationId="{736F0DFD-0954-464F-BF12-DD2E6F6E0380}"/>
          </ac:spMkLst>
        </pc:spChg>
        <pc:spChg chg="add del">
          <ac:chgData name="于 杰" userId="954bed2a2a58a6a2" providerId="LiveId" clId="{705ED0BE-A4F2-4487-816A-D9F670E7D7F0}" dt="2022-03-30T11:54:04.796" v="721" actId="26606"/>
          <ac:spMkLst>
            <pc:docMk/>
            <pc:sldMk cId="1131428982" sldId="309"/>
            <ac:spMk id="95" creationId="{86FF76B9-219D-4469-AF87-0236D29032F1}"/>
          </ac:spMkLst>
        </pc:spChg>
        <pc:spChg chg="add del">
          <ac:chgData name="于 杰" userId="954bed2a2a58a6a2" providerId="LiveId" clId="{705ED0BE-A4F2-4487-816A-D9F670E7D7F0}" dt="2022-03-30T11:54:04.796" v="721" actId="26606"/>
          <ac:spMkLst>
            <pc:docMk/>
            <pc:sldMk cId="1131428982" sldId="309"/>
            <ac:spMk id="99" creationId="{2E80C965-DB6D-4F81-9E9E-B027384D0BD6}"/>
          </ac:spMkLst>
        </pc:spChg>
        <pc:spChg chg="add del">
          <ac:chgData name="于 杰" userId="954bed2a2a58a6a2" providerId="LiveId" clId="{705ED0BE-A4F2-4487-816A-D9F670E7D7F0}" dt="2022-03-30T11:54:04.796" v="721" actId="26606"/>
          <ac:spMkLst>
            <pc:docMk/>
            <pc:sldMk cId="1131428982" sldId="309"/>
            <ac:spMk id="100" creationId="{633C5E46-DAC5-4661-9C87-22B08E2A512F}"/>
          </ac:spMkLst>
        </pc:spChg>
        <pc:spChg chg="add">
          <ac:chgData name="于 杰" userId="954bed2a2a58a6a2" providerId="LiveId" clId="{705ED0BE-A4F2-4487-816A-D9F670E7D7F0}" dt="2022-03-30T11:54:04.796" v="721" actId="26606"/>
          <ac:spMkLst>
            <pc:docMk/>
            <pc:sldMk cId="1131428982" sldId="309"/>
            <ac:spMk id="105" creationId="{F3060C83-F051-4F0E-ABAD-AA0DFC48B218}"/>
          </ac:spMkLst>
        </pc:spChg>
        <pc:spChg chg="add">
          <ac:chgData name="于 杰" userId="954bed2a2a58a6a2" providerId="LiveId" clId="{705ED0BE-A4F2-4487-816A-D9F670E7D7F0}" dt="2022-03-30T11:54:04.796" v="721" actId="26606"/>
          <ac:spMkLst>
            <pc:docMk/>
            <pc:sldMk cId="1131428982" sldId="309"/>
            <ac:spMk id="107" creationId="{83C98ABE-055B-441F-B07E-44F97F083C39}"/>
          </ac:spMkLst>
        </pc:spChg>
        <pc:spChg chg="add">
          <ac:chgData name="于 杰" userId="954bed2a2a58a6a2" providerId="LiveId" clId="{705ED0BE-A4F2-4487-816A-D9F670E7D7F0}" dt="2022-03-30T11:54:04.796" v="721" actId="26606"/>
          <ac:spMkLst>
            <pc:docMk/>
            <pc:sldMk cId="1131428982" sldId="309"/>
            <ac:spMk id="109" creationId="{29FDB030-9B49-4CED-8CCD-4D99382388AC}"/>
          </ac:spMkLst>
        </pc:spChg>
        <pc:spChg chg="add">
          <ac:chgData name="于 杰" userId="954bed2a2a58a6a2" providerId="LiveId" clId="{705ED0BE-A4F2-4487-816A-D9F670E7D7F0}" dt="2022-03-30T11:54:04.796" v="721" actId="26606"/>
          <ac:spMkLst>
            <pc:docMk/>
            <pc:sldMk cId="1131428982" sldId="309"/>
            <ac:spMk id="111" creationId="{3783CA14-24A1-485C-8B30-D6A5D87987AD}"/>
          </ac:spMkLst>
        </pc:spChg>
        <pc:spChg chg="add">
          <ac:chgData name="于 杰" userId="954bed2a2a58a6a2" providerId="LiveId" clId="{705ED0BE-A4F2-4487-816A-D9F670E7D7F0}" dt="2022-03-30T11:54:04.796" v="721" actId="26606"/>
          <ac:spMkLst>
            <pc:docMk/>
            <pc:sldMk cId="1131428982" sldId="309"/>
            <ac:spMk id="113" creationId="{9A97C86A-04D6-40F7-AE84-31AB43E6A846}"/>
          </ac:spMkLst>
        </pc:spChg>
        <pc:spChg chg="add">
          <ac:chgData name="于 杰" userId="954bed2a2a58a6a2" providerId="LiveId" clId="{705ED0BE-A4F2-4487-816A-D9F670E7D7F0}" dt="2022-03-30T11:54:04.796" v="721" actId="26606"/>
          <ac:spMkLst>
            <pc:docMk/>
            <pc:sldMk cId="1131428982" sldId="309"/>
            <ac:spMk id="115" creationId="{FF9F2414-84E8-453E-B1F3-389FDE8192D9}"/>
          </ac:spMkLst>
        </pc:spChg>
        <pc:spChg chg="add">
          <ac:chgData name="于 杰" userId="954bed2a2a58a6a2" providerId="LiveId" clId="{705ED0BE-A4F2-4487-816A-D9F670E7D7F0}" dt="2022-03-30T11:54:04.796" v="721" actId="26606"/>
          <ac:spMkLst>
            <pc:docMk/>
            <pc:sldMk cId="1131428982" sldId="309"/>
            <ac:spMk id="117" creationId="{3ECA69A1-7536-43AC-85EF-C7106179F5ED}"/>
          </ac:spMkLst>
        </pc:spChg>
        <pc:grpChg chg="add del">
          <ac:chgData name="于 杰" userId="954bed2a2a58a6a2" providerId="LiveId" clId="{705ED0BE-A4F2-4487-816A-D9F670E7D7F0}" dt="2022-03-30T11:41:43.851" v="539" actId="26606"/>
          <ac:grpSpMkLst>
            <pc:docMk/>
            <pc:sldMk cId="1131428982" sldId="309"/>
            <ac:grpSpMk id="28" creationId="{DB88BD78-87E1-424D-B479-C37D8E41B12E}"/>
          </ac:grpSpMkLst>
        </pc:grpChg>
        <pc:grpChg chg="add del">
          <ac:chgData name="于 杰" userId="954bed2a2a58a6a2" providerId="LiveId" clId="{705ED0BE-A4F2-4487-816A-D9F670E7D7F0}" dt="2022-03-30T11:41:48.202" v="543" actId="26606"/>
          <ac:grpSpMkLst>
            <pc:docMk/>
            <pc:sldMk cId="1131428982" sldId="309"/>
            <ac:grpSpMk id="38" creationId="{C32D4553-E775-4F16-9A6F-FED8D166A5B7}"/>
          </ac:grpSpMkLst>
        </pc:grpChg>
        <pc:grpChg chg="add del">
          <ac:chgData name="于 杰" userId="954bed2a2a58a6a2" providerId="LiveId" clId="{705ED0BE-A4F2-4487-816A-D9F670E7D7F0}" dt="2022-03-30T11:41:51.578" v="547" actId="26606"/>
          <ac:grpSpMkLst>
            <pc:docMk/>
            <pc:sldMk cId="1131428982" sldId="309"/>
            <ac:grpSpMk id="46" creationId="{DB88BD78-87E1-424D-B479-C37D8E41B12E}"/>
          </ac:grpSpMkLst>
        </pc:grpChg>
        <pc:grpChg chg="add del">
          <ac:chgData name="于 杰" userId="954bed2a2a58a6a2" providerId="LiveId" clId="{705ED0BE-A4F2-4487-816A-D9F670E7D7F0}" dt="2022-03-30T11:41:56.338" v="551" actId="26606"/>
          <ac:grpSpMkLst>
            <pc:docMk/>
            <pc:sldMk cId="1131428982" sldId="309"/>
            <ac:grpSpMk id="61" creationId="{DB88BD78-87E1-424D-B479-C37D8E41B12E}"/>
          </ac:grpSpMkLst>
        </pc:grpChg>
        <pc:grpChg chg="add del">
          <ac:chgData name="于 杰" userId="954bed2a2a58a6a2" providerId="LiveId" clId="{705ED0BE-A4F2-4487-816A-D9F670E7D7F0}" dt="2022-03-30T11:42:00.079" v="555" actId="26606"/>
          <ac:grpSpMkLst>
            <pc:docMk/>
            <pc:sldMk cId="1131428982" sldId="309"/>
            <ac:grpSpMk id="76" creationId="{DB88BD78-87E1-424D-B479-C37D8E41B12E}"/>
          </ac:grpSpMkLst>
        </pc:grpChg>
        <pc:grpChg chg="add del">
          <ac:chgData name="于 杰" userId="954bed2a2a58a6a2" providerId="LiveId" clId="{705ED0BE-A4F2-4487-816A-D9F670E7D7F0}" dt="2022-03-30T11:42:04.491" v="559" actId="26606"/>
          <ac:grpSpMkLst>
            <pc:docMk/>
            <pc:sldMk cId="1131428982" sldId="309"/>
            <ac:grpSpMk id="86" creationId="{DB88BD78-87E1-424D-B479-C37D8E41B12E}"/>
          </ac:grpSpMkLst>
        </pc:grpChg>
        <pc:grpChg chg="add del">
          <ac:chgData name="于 杰" userId="954bed2a2a58a6a2" providerId="LiveId" clId="{705ED0BE-A4F2-4487-816A-D9F670E7D7F0}" dt="2022-03-30T11:54:04.796" v="721" actId="26606"/>
          <ac:grpSpMkLst>
            <pc:docMk/>
            <pc:sldMk cId="1131428982" sldId="309"/>
            <ac:grpSpMk id="96" creationId="{DB88BD78-87E1-424D-B479-C37D8E41B12E}"/>
          </ac:grpSpMkLst>
        </pc:grpChg>
        <pc:picChg chg="add mod">
          <ac:chgData name="于 杰" userId="954bed2a2a58a6a2" providerId="LiveId" clId="{705ED0BE-A4F2-4487-816A-D9F670E7D7F0}" dt="2022-03-30T11:42:06.805" v="562" actId="26606"/>
          <ac:picMkLst>
            <pc:docMk/>
            <pc:sldMk cId="1131428982" sldId="309"/>
            <ac:picMk id="3" creationId="{7D01CAFF-0DD9-4D1A-B691-D341540673AB}"/>
          </ac:picMkLst>
        </pc:picChg>
      </pc:sldChg>
      <pc:sldChg chg="addSp delSp modSp new mod setBg setClrOvrMap">
        <pc:chgData name="于 杰" userId="954bed2a2a58a6a2" providerId="LiveId" clId="{705ED0BE-A4F2-4487-816A-D9F670E7D7F0}" dt="2022-03-30T11:46:43.950" v="622" actId="26606"/>
        <pc:sldMkLst>
          <pc:docMk/>
          <pc:sldMk cId="2331289688" sldId="310"/>
        </pc:sldMkLst>
        <pc:spChg chg="del">
          <ac:chgData name="于 杰" userId="954bed2a2a58a6a2" providerId="LiveId" clId="{705ED0BE-A4F2-4487-816A-D9F670E7D7F0}" dt="2022-03-30T11:42:18.995" v="565" actId="478"/>
          <ac:spMkLst>
            <pc:docMk/>
            <pc:sldMk cId="2331289688" sldId="310"/>
            <ac:spMk id="2" creationId="{B082F427-D8B8-4EBB-AF77-A828E93E3E50}"/>
          </ac:spMkLst>
        </pc:spChg>
        <pc:spChg chg="del">
          <ac:chgData name="于 杰" userId="954bed2a2a58a6a2" providerId="LiveId" clId="{705ED0BE-A4F2-4487-816A-D9F670E7D7F0}" dt="2022-03-30T11:42:17.567" v="564" actId="478"/>
          <ac:spMkLst>
            <pc:docMk/>
            <pc:sldMk cId="2331289688" sldId="310"/>
            <ac:spMk id="3" creationId="{C9639284-5BAA-47FC-8E8C-04CEC494A86E}"/>
          </ac:spMkLst>
        </pc:spChg>
        <pc:spChg chg="add del mod">
          <ac:chgData name="于 杰" userId="954bed2a2a58a6a2" providerId="LiveId" clId="{705ED0BE-A4F2-4487-816A-D9F670E7D7F0}" dt="2022-03-30T11:44:07.904" v="594" actId="26606"/>
          <ac:spMkLst>
            <pc:docMk/>
            <pc:sldMk cId="2331289688" sldId="310"/>
            <ac:spMk id="5" creationId="{B7A79A5C-0404-42DD-9E90-1BA8FF28F9B0}"/>
          </ac:spMkLst>
        </pc:spChg>
        <pc:spChg chg="add del">
          <ac:chgData name="于 杰" userId="954bed2a2a58a6a2" providerId="LiveId" clId="{705ED0BE-A4F2-4487-816A-D9F670E7D7F0}" dt="2022-03-30T11:43:45.173" v="581" actId="26606"/>
          <ac:spMkLst>
            <pc:docMk/>
            <pc:sldMk cId="2331289688" sldId="310"/>
            <ac:spMk id="10" creationId="{7CB4857B-ED7C-444D-9F04-2F885114A1C2}"/>
          </ac:spMkLst>
        </pc:spChg>
        <pc:spChg chg="add del">
          <ac:chgData name="于 杰" userId="954bed2a2a58a6a2" providerId="LiveId" clId="{705ED0BE-A4F2-4487-816A-D9F670E7D7F0}" dt="2022-03-30T11:44:07.899" v="593" actId="26606"/>
          <ac:spMkLst>
            <pc:docMk/>
            <pc:sldMk cId="2331289688" sldId="310"/>
            <ac:spMk id="11" creationId="{6D6CDB20-394C-4D51-9C5B-8751E21338DC}"/>
          </ac:spMkLst>
        </pc:spChg>
        <pc:spChg chg="add del">
          <ac:chgData name="于 杰" userId="954bed2a2a58a6a2" providerId="LiveId" clId="{705ED0BE-A4F2-4487-816A-D9F670E7D7F0}" dt="2022-03-30T11:43:45.173" v="581" actId="26606"/>
          <ac:spMkLst>
            <pc:docMk/>
            <pc:sldMk cId="2331289688" sldId="310"/>
            <ac:spMk id="12" creationId="{D18046FB-44EA-4FD8-A585-EA09A319B2D0}"/>
          </ac:spMkLst>
        </pc:spChg>
        <pc:spChg chg="add del">
          <ac:chgData name="于 杰" userId="954bed2a2a58a6a2" providerId="LiveId" clId="{705ED0BE-A4F2-4487-816A-D9F670E7D7F0}" dt="2022-03-30T11:44:07.899" v="593" actId="26606"/>
          <ac:spMkLst>
            <pc:docMk/>
            <pc:sldMk cId="2331289688" sldId="310"/>
            <ac:spMk id="13" creationId="{46DFD1E0-DCA7-47E6-B78B-6ECDDF873DD6}"/>
          </ac:spMkLst>
        </pc:spChg>
        <pc:spChg chg="add del">
          <ac:chgData name="于 杰" userId="954bed2a2a58a6a2" providerId="LiveId" clId="{705ED0BE-A4F2-4487-816A-D9F670E7D7F0}" dt="2022-03-30T11:43:45.173" v="581" actId="26606"/>
          <ac:spMkLst>
            <pc:docMk/>
            <pc:sldMk cId="2331289688" sldId="310"/>
            <ac:spMk id="14" creationId="{479F5F2B-8B58-4140-AE6A-51F6C67B18D9}"/>
          </ac:spMkLst>
        </pc:spChg>
        <pc:spChg chg="add del">
          <ac:chgData name="于 杰" userId="954bed2a2a58a6a2" providerId="LiveId" clId="{705ED0BE-A4F2-4487-816A-D9F670E7D7F0}" dt="2022-03-30T11:44:07.899" v="593" actId="26606"/>
          <ac:spMkLst>
            <pc:docMk/>
            <pc:sldMk cId="2331289688" sldId="310"/>
            <ac:spMk id="15" creationId="{8AAB0B1E-BB97-40E0-8DCD-D1197A0E1D6A}"/>
          </ac:spMkLst>
        </pc:spChg>
        <pc:spChg chg="add del">
          <ac:chgData name="于 杰" userId="954bed2a2a58a6a2" providerId="LiveId" clId="{705ED0BE-A4F2-4487-816A-D9F670E7D7F0}" dt="2022-03-30T11:43:48.442" v="583" actId="26606"/>
          <ac:spMkLst>
            <pc:docMk/>
            <pc:sldMk cId="2331289688" sldId="310"/>
            <ac:spMk id="16" creationId="{100EDD19-6802-4EC3-95CE-CFFAB042CFD6}"/>
          </ac:spMkLst>
        </pc:spChg>
        <pc:spChg chg="add del">
          <ac:chgData name="于 杰" userId="954bed2a2a58a6a2" providerId="LiveId" clId="{705ED0BE-A4F2-4487-816A-D9F670E7D7F0}" dt="2022-03-30T11:43:48.442" v="583" actId="26606"/>
          <ac:spMkLst>
            <pc:docMk/>
            <pc:sldMk cId="2331289688" sldId="310"/>
            <ac:spMk id="17" creationId="{DB17E863-922E-4C26-BD64-E8FD41D28661}"/>
          </ac:spMkLst>
        </pc:spChg>
        <pc:spChg chg="add del">
          <ac:chgData name="于 杰" userId="954bed2a2a58a6a2" providerId="LiveId" clId="{705ED0BE-A4F2-4487-816A-D9F670E7D7F0}" dt="2022-03-30T11:43:51.040" v="585" actId="26606"/>
          <ac:spMkLst>
            <pc:docMk/>
            <pc:sldMk cId="2331289688" sldId="310"/>
            <ac:spMk id="18" creationId="{1E547BA6-BAE0-43BB-A7CA-60F69CE252F0}"/>
          </ac:spMkLst>
        </pc:spChg>
        <pc:spChg chg="add del">
          <ac:chgData name="于 杰" userId="954bed2a2a58a6a2" providerId="LiveId" clId="{705ED0BE-A4F2-4487-816A-D9F670E7D7F0}" dt="2022-03-30T11:43:51.040" v="585" actId="26606"/>
          <ac:spMkLst>
            <pc:docMk/>
            <pc:sldMk cId="2331289688" sldId="310"/>
            <ac:spMk id="19" creationId="{2B566528-1B12-4246-9431-5C2D7D081168}"/>
          </ac:spMkLst>
        </pc:spChg>
        <pc:spChg chg="add del">
          <ac:chgData name="于 杰" userId="954bed2a2a58a6a2" providerId="LiveId" clId="{705ED0BE-A4F2-4487-816A-D9F670E7D7F0}" dt="2022-03-30T11:43:51.040" v="585" actId="26606"/>
          <ac:spMkLst>
            <pc:docMk/>
            <pc:sldMk cId="2331289688" sldId="310"/>
            <ac:spMk id="20" creationId="{2E80C965-DB6D-4F81-9E9E-B027384D0BD6}"/>
          </ac:spMkLst>
        </pc:spChg>
        <pc:spChg chg="add del">
          <ac:chgData name="于 杰" userId="954bed2a2a58a6a2" providerId="LiveId" clId="{705ED0BE-A4F2-4487-816A-D9F670E7D7F0}" dt="2022-03-30T11:43:51.040" v="585" actId="26606"/>
          <ac:spMkLst>
            <pc:docMk/>
            <pc:sldMk cId="2331289688" sldId="310"/>
            <ac:spMk id="21" creationId="{A580F890-B085-4E95-96AA-55AEBEC5CE6E}"/>
          </ac:spMkLst>
        </pc:spChg>
        <pc:spChg chg="add del">
          <ac:chgData name="于 杰" userId="954bed2a2a58a6a2" providerId="LiveId" clId="{705ED0BE-A4F2-4487-816A-D9F670E7D7F0}" dt="2022-03-30T11:43:51.040" v="585" actId="26606"/>
          <ac:spMkLst>
            <pc:docMk/>
            <pc:sldMk cId="2331289688" sldId="310"/>
            <ac:spMk id="22" creationId="{D3F51FEB-38FB-4F6C-9F7B-2F2AFAB65463}"/>
          </ac:spMkLst>
        </pc:spChg>
        <pc:spChg chg="add del">
          <ac:chgData name="于 杰" userId="954bed2a2a58a6a2" providerId="LiveId" clId="{705ED0BE-A4F2-4487-816A-D9F670E7D7F0}" dt="2022-03-30T11:44:07.899" v="593" actId="26606"/>
          <ac:spMkLst>
            <pc:docMk/>
            <pc:sldMk cId="2331289688" sldId="310"/>
            <ac:spMk id="23" creationId="{B7A79A5C-0404-42DD-9E90-1BA8FF28F9B0}"/>
          </ac:spMkLst>
        </pc:spChg>
        <pc:spChg chg="add del">
          <ac:chgData name="于 杰" userId="954bed2a2a58a6a2" providerId="LiveId" clId="{705ED0BE-A4F2-4487-816A-D9F670E7D7F0}" dt="2022-03-30T11:43:57.594" v="587" actId="26606"/>
          <ac:spMkLst>
            <pc:docMk/>
            <pc:sldMk cId="2331289688" sldId="310"/>
            <ac:spMk id="24" creationId="{7CB4857B-ED7C-444D-9F04-2F885114A1C2}"/>
          </ac:spMkLst>
        </pc:spChg>
        <pc:spChg chg="add del">
          <ac:chgData name="于 杰" userId="954bed2a2a58a6a2" providerId="LiveId" clId="{705ED0BE-A4F2-4487-816A-D9F670E7D7F0}" dt="2022-03-30T11:43:57.594" v="587" actId="26606"/>
          <ac:spMkLst>
            <pc:docMk/>
            <pc:sldMk cId="2331289688" sldId="310"/>
            <ac:spMk id="25" creationId="{D18046FB-44EA-4FD8-A585-EA09A319B2D0}"/>
          </ac:spMkLst>
        </pc:spChg>
        <pc:spChg chg="add del">
          <ac:chgData name="于 杰" userId="954bed2a2a58a6a2" providerId="LiveId" clId="{705ED0BE-A4F2-4487-816A-D9F670E7D7F0}" dt="2022-03-30T11:43:57.594" v="587" actId="26606"/>
          <ac:spMkLst>
            <pc:docMk/>
            <pc:sldMk cId="2331289688" sldId="310"/>
            <ac:spMk id="26" creationId="{479F5F2B-8B58-4140-AE6A-51F6C67B18D9}"/>
          </ac:spMkLst>
        </pc:spChg>
        <pc:spChg chg="add del">
          <ac:chgData name="于 杰" userId="954bed2a2a58a6a2" providerId="LiveId" clId="{705ED0BE-A4F2-4487-816A-D9F670E7D7F0}" dt="2022-03-30T11:45:31.410" v="619" actId="26606"/>
          <ac:spMkLst>
            <pc:docMk/>
            <pc:sldMk cId="2331289688" sldId="310"/>
            <ac:spMk id="27" creationId="{7CB4857B-ED7C-444D-9F04-2F885114A1C2}"/>
          </ac:spMkLst>
        </pc:spChg>
        <pc:spChg chg="add del">
          <ac:chgData name="于 杰" userId="954bed2a2a58a6a2" providerId="LiveId" clId="{705ED0BE-A4F2-4487-816A-D9F670E7D7F0}" dt="2022-03-30T11:45:31.410" v="619" actId="26606"/>
          <ac:spMkLst>
            <pc:docMk/>
            <pc:sldMk cId="2331289688" sldId="310"/>
            <ac:spMk id="28" creationId="{D18046FB-44EA-4FD8-A585-EA09A319B2D0}"/>
          </ac:spMkLst>
        </pc:spChg>
        <pc:spChg chg="add del">
          <ac:chgData name="于 杰" userId="954bed2a2a58a6a2" providerId="LiveId" clId="{705ED0BE-A4F2-4487-816A-D9F670E7D7F0}" dt="2022-03-30T11:45:31.410" v="619" actId="26606"/>
          <ac:spMkLst>
            <pc:docMk/>
            <pc:sldMk cId="2331289688" sldId="310"/>
            <ac:spMk id="29" creationId="{479F5F2B-8B58-4140-AE6A-51F6C67B18D9}"/>
          </ac:spMkLst>
        </pc:spChg>
        <pc:spChg chg="add mod">
          <ac:chgData name="于 杰" userId="954bed2a2a58a6a2" providerId="LiveId" clId="{705ED0BE-A4F2-4487-816A-D9F670E7D7F0}" dt="2022-03-30T11:46:43.950" v="622" actId="26606"/>
          <ac:spMkLst>
            <pc:docMk/>
            <pc:sldMk cId="2331289688" sldId="310"/>
            <ac:spMk id="30" creationId="{B7A79A5C-0404-42DD-9E90-1BA8FF28F9B0}"/>
          </ac:spMkLst>
        </pc:spChg>
        <pc:spChg chg="add del">
          <ac:chgData name="于 杰" userId="954bed2a2a58a6a2" providerId="LiveId" clId="{705ED0BE-A4F2-4487-816A-D9F670E7D7F0}" dt="2022-03-30T11:45:23.949" v="604" actId="26606"/>
          <ac:spMkLst>
            <pc:docMk/>
            <pc:sldMk cId="2331289688" sldId="310"/>
            <ac:spMk id="35" creationId="{2B566528-1B12-4246-9431-5C2D7D081168}"/>
          </ac:spMkLst>
        </pc:spChg>
        <pc:spChg chg="add del">
          <ac:chgData name="于 杰" userId="954bed2a2a58a6a2" providerId="LiveId" clId="{705ED0BE-A4F2-4487-816A-D9F670E7D7F0}" dt="2022-03-30T11:45:23.949" v="604" actId="26606"/>
          <ac:spMkLst>
            <pc:docMk/>
            <pc:sldMk cId="2331289688" sldId="310"/>
            <ac:spMk id="37" creationId="{2E80C965-DB6D-4F81-9E9E-B027384D0BD6}"/>
          </ac:spMkLst>
        </pc:spChg>
        <pc:spChg chg="add del">
          <ac:chgData name="于 杰" userId="954bed2a2a58a6a2" providerId="LiveId" clId="{705ED0BE-A4F2-4487-816A-D9F670E7D7F0}" dt="2022-03-30T11:45:23.949" v="604" actId="26606"/>
          <ac:spMkLst>
            <pc:docMk/>
            <pc:sldMk cId="2331289688" sldId="310"/>
            <ac:spMk id="39" creationId="{A580F890-B085-4E95-96AA-55AEBEC5CE6E}"/>
          </ac:spMkLst>
        </pc:spChg>
        <pc:spChg chg="add del">
          <ac:chgData name="于 杰" userId="954bed2a2a58a6a2" providerId="LiveId" clId="{705ED0BE-A4F2-4487-816A-D9F670E7D7F0}" dt="2022-03-30T11:45:23.949" v="604" actId="26606"/>
          <ac:spMkLst>
            <pc:docMk/>
            <pc:sldMk cId="2331289688" sldId="310"/>
            <ac:spMk id="41" creationId="{D3F51FEB-38FB-4F6C-9F7B-2F2AFAB65463}"/>
          </ac:spMkLst>
        </pc:spChg>
        <pc:spChg chg="add del">
          <ac:chgData name="于 杰" userId="954bed2a2a58a6a2" providerId="LiveId" clId="{705ED0BE-A4F2-4487-816A-D9F670E7D7F0}" dt="2022-03-30T11:45:23.949" v="604" actId="26606"/>
          <ac:spMkLst>
            <pc:docMk/>
            <pc:sldMk cId="2331289688" sldId="310"/>
            <ac:spMk id="43" creationId="{1E547BA6-BAE0-43BB-A7CA-60F69CE252F0}"/>
          </ac:spMkLst>
        </pc:spChg>
        <pc:spChg chg="add del">
          <ac:chgData name="于 杰" userId="954bed2a2a58a6a2" providerId="LiveId" clId="{705ED0BE-A4F2-4487-816A-D9F670E7D7F0}" dt="2022-03-30T11:45:24.654" v="606" actId="26606"/>
          <ac:spMkLst>
            <pc:docMk/>
            <pc:sldMk cId="2331289688" sldId="310"/>
            <ac:spMk id="45" creationId="{A09989E4-EFDC-4A90-A633-E0525FB4139E}"/>
          </ac:spMkLst>
        </pc:spChg>
        <pc:spChg chg="add del">
          <ac:chgData name="于 杰" userId="954bed2a2a58a6a2" providerId="LiveId" clId="{705ED0BE-A4F2-4487-816A-D9F670E7D7F0}" dt="2022-03-30T11:45:24.654" v="606" actId="26606"/>
          <ac:spMkLst>
            <pc:docMk/>
            <pc:sldMk cId="2331289688" sldId="310"/>
            <ac:spMk id="46" creationId="{DEE2AD96-B495-4E06-9291-B71706F728CB}"/>
          </ac:spMkLst>
        </pc:spChg>
        <pc:spChg chg="add del">
          <ac:chgData name="于 杰" userId="954bed2a2a58a6a2" providerId="LiveId" clId="{705ED0BE-A4F2-4487-816A-D9F670E7D7F0}" dt="2022-03-30T11:45:24.654" v="606" actId="26606"/>
          <ac:spMkLst>
            <pc:docMk/>
            <pc:sldMk cId="2331289688" sldId="310"/>
            <ac:spMk id="47" creationId="{53CF6D67-C5A8-4ADD-9E8E-1E38CA1D3166}"/>
          </ac:spMkLst>
        </pc:spChg>
        <pc:spChg chg="add del">
          <ac:chgData name="于 杰" userId="954bed2a2a58a6a2" providerId="LiveId" clId="{705ED0BE-A4F2-4487-816A-D9F670E7D7F0}" dt="2022-03-30T11:45:24.654" v="606" actId="26606"/>
          <ac:spMkLst>
            <pc:docMk/>
            <pc:sldMk cId="2331289688" sldId="310"/>
            <ac:spMk id="48" creationId="{86909FA0-B515-4681-B7A8-FA281D133B94}"/>
          </ac:spMkLst>
        </pc:spChg>
        <pc:spChg chg="add del">
          <ac:chgData name="于 杰" userId="954bed2a2a58a6a2" providerId="LiveId" clId="{705ED0BE-A4F2-4487-816A-D9F670E7D7F0}" dt="2022-03-30T11:45:24.654" v="606" actId="26606"/>
          <ac:spMkLst>
            <pc:docMk/>
            <pc:sldMk cId="2331289688" sldId="310"/>
            <ac:spMk id="49" creationId="{21C9FE86-FCC3-4A31-AA1C-C882262B7FE7}"/>
          </ac:spMkLst>
        </pc:spChg>
        <pc:spChg chg="add del">
          <ac:chgData name="于 杰" userId="954bed2a2a58a6a2" providerId="LiveId" clId="{705ED0BE-A4F2-4487-816A-D9F670E7D7F0}" dt="2022-03-30T11:45:24.654" v="606" actId="26606"/>
          <ac:spMkLst>
            <pc:docMk/>
            <pc:sldMk cId="2331289688" sldId="310"/>
            <ac:spMk id="50" creationId="{7D96243B-ECED-4B71-8E06-AE9A285EAD20}"/>
          </ac:spMkLst>
        </pc:spChg>
        <pc:spChg chg="add del">
          <ac:chgData name="于 杰" userId="954bed2a2a58a6a2" providerId="LiveId" clId="{705ED0BE-A4F2-4487-816A-D9F670E7D7F0}" dt="2022-03-30T11:45:25.651" v="608" actId="26606"/>
          <ac:spMkLst>
            <pc:docMk/>
            <pc:sldMk cId="2331289688" sldId="310"/>
            <ac:spMk id="52" creationId="{91F32EBA-ED97-466E-8CFA-8382584155D0}"/>
          </ac:spMkLst>
        </pc:spChg>
        <pc:spChg chg="add del">
          <ac:chgData name="于 杰" userId="954bed2a2a58a6a2" providerId="LiveId" clId="{705ED0BE-A4F2-4487-816A-D9F670E7D7F0}" dt="2022-03-30T11:45:25.651" v="608" actId="26606"/>
          <ac:spMkLst>
            <pc:docMk/>
            <pc:sldMk cId="2331289688" sldId="310"/>
            <ac:spMk id="53" creationId="{62A38935-BB53-4DF7-A56E-48DD25B685D7}"/>
          </ac:spMkLst>
        </pc:spChg>
        <pc:spChg chg="add del">
          <ac:chgData name="于 杰" userId="954bed2a2a58a6a2" providerId="LiveId" clId="{705ED0BE-A4F2-4487-816A-D9F670E7D7F0}" dt="2022-03-30T11:45:26.785" v="610" actId="26606"/>
          <ac:spMkLst>
            <pc:docMk/>
            <pc:sldMk cId="2331289688" sldId="310"/>
            <ac:spMk id="55" creationId="{4BC99CB9-DDAD-44A2-8A1C-E3AF4E72DF5C}"/>
          </ac:spMkLst>
        </pc:spChg>
        <pc:spChg chg="add del">
          <ac:chgData name="于 杰" userId="954bed2a2a58a6a2" providerId="LiveId" clId="{705ED0BE-A4F2-4487-816A-D9F670E7D7F0}" dt="2022-03-30T11:45:26.785" v="610" actId="26606"/>
          <ac:spMkLst>
            <pc:docMk/>
            <pc:sldMk cId="2331289688" sldId="310"/>
            <ac:spMk id="56" creationId="{64053CBF-3932-45FF-8285-EE5146085F3A}"/>
          </ac:spMkLst>
        </pc:spChg>
        <pc:spChg chg="add del">
          <ac:chgData name="于 杰" userId="954bed2a2a58a6a2" providerId="LiveId" clId="{705ED0BE-A4F2-4487-816A-D9F670E7D7F0}" dt="2022-03-30T11:45:27.945" v="612" actId="26606"/>
          <ac:spMkLst>
            <pc:docMk/>
            <pc:sldMk cId="2331289688" sldId="310"/>
            <ac:spMk id="66" creationId="{884769FE-1656-422F-86E1-8C1B16C27BE1}"/>
          </ac:spMkLst>
        </pc:spChg>
        <pc:spChg chg="add del">
          <ac:chgData name="于 杰" userId="954bed2a2a58a6a2" providerId="LiveId" clId="{705ED0BE-A4F2-4487-816A-D9F670E7D7F0}" dt="2022-03-30T11:45:27.945" v="612" actId="26606"/>
          <ac:spMkLst>
            <pc:docMk/>
            <pc:sldMk cId="2331289688" sldId="310"/>
            <ac:spMk id="67" creationId="{CB249F6D-244F-494A-98B9-5CC7413C4FB9}"/>
          </ac:spMkLst>
        </pc:spChg>
        <pc:spChg chg="add del">
          <ac:chgData name="于 杰" userId="954bed2a2a58a6a2" providerId="LiveId" clId="{705ED0BE-A4F2-4487-816A-D9F670E7D7F0}" dt="2022-03-30T11:45:27.945" v="612" actId="26606"/>
          <ac:spMkLst>
            <pc:docMk/>
            <pc:sldMk cId="2331289688" sldId="310"/>
            <ac:spMk id="68" creationId="{506C536E-6ECA-4211-AF8C-A2671C484DA7}"/>
          </ac:spMkLst>
        </pc:spChg>
        <pc:spChg chg="add del">
          <ac:chgData name="于 杰" userId="954bed2a2a58a6a2" providerId="LiveId" clId="{705ED0BE-A4F2-4487-816A-D9F670E7D7F0}" dt="2022-03-30T11:45:27.945" v="612" actId="26606"/>
          <ac:spMkLst>
            <pc:docMk/>
            <pc:sldMk cId="2331289688" sldId="310"/>
            <ac:spMk id="69" creationId="{AEAA70EA-2201-4F5D-AF08-58CFF851CCCD}"/>
          </ac:spMkLst>
        </pc:spChg>
        <pc:spChg chg="add del">
          <ac:chgData name="于 杰" userId="954bed2a2a58a6a2" providerId="LiveId" clId="{705ED0BE-A4F2-4487-816A-D9F670E7D7F0}" dt="2022-03-30T11:45:29.817" v="614" actId="26606"/>
          <ac:spMkLst>
            <pc:docMk/>
            <pc:sldMk cId="2331289688" sldId="310"/>
            <ac:spMk id="71" creationId="{46D6306C-ED4F-4AAE-B4A5-EEA6AFAD726E}"/>
          </ac:spMkLst>
        </pc:spChg>
        <pc:spChg chg="add del">
          <ac:chgData name="于 杰" userId="954bed2a2a58a6a2" providerId="LiveId" clId="{705ED0BE-A4F2-4487-816A-D9F670E7D7F0}" dt="2022-03-30T11:45:29.817" v="614" actId="26606"/>
          <ac:spMkLst>
            <pc:docMk/>
            <pc:sldMk cId="2331289688" sldId="310"/>
            <ac:spMk id="72" creationId="{0EC5361D-F897-4856-B945-0455A365EB24}"/>
          </ac:spMkLst>
        </pc:spChg>
        <pc:spChg chg="add del">
          <ac:chgData name="于 杰" userId="954bed2a2a58a6a2" providerId="LiveId" clId="{705ED0BE-A4F2-4487-816A-D9F670E7D7F0}" dt="2022-03-30T11:45:29.817" v="614" actId="26606"/>
          <ac:spMkLst>
            <pc:docMk/>
            <pc:sldMk cId="2331289688" sldId="310"/>
            <ac:spMk id="73" creationId="{4508C0C5-2268-42B5-B3C8-4D0899E05F8C}"/>
          </ac:spMkLst>
        </pc:spChg>
        <pc:spChg chg="add del">
          <ac:chgData name="于 杰" userId="954bed2a2a58a6a2" providerId="LiveId" clId="{705ED0BE-A4F2-4487-816A-D9F670E7D7F0}" dt="2022-03-30T11:45:29.817" v="614" actId="26606"/>
          <ac:spMkLst>
            <pc:docMk/>
            <pc:sldMk cId="2331289688" sldId="310"/>
            <ac:spMk id="74" creationId="{141ACBDB-38F8-4B34-8183-BD95B4E55A62}"/>
          </ac:spMkLst>
        </pc:spChg>
        <pc:spChg chg="add del">
          <ac:chgData name="于 杰" userId="954bed2a2a58a6a2" providerId="LiveId" clId="{705ED0BE-A4F2-4487-816A-D9F670E7D7F0}" dt="2022-03-30T11:45:29.817" v="614" actId="26606"/>
          <ac:spMkLst>
            <pc:docMk/>
            <pc:sldMk cId="2331289688" sldId="310"/>
            <ac:spMk id="75" creationId="{DE00DB52-3455-4E2F-867B-A6D0516E175B}"/>
          </ac:spMkLst>
        </pc:spChg>
        <pc:spChg chg="add del">
          <ac:chgData name="于 杰" userId="954bed2a2a58a6a2" providerId="LiveId" clId="{705ED0BE-A4F2-4487-816A-D9F670E7D7F0}" dt="2022-03-30T11:45:29.817" v="614" actId="26606"/>
          <ac:spMkLst>
            <pc:docMk/>
            <pc:sldMk cId="2331289688" sldId="310"/>
            <ac:spMk id="76" creationId="{9E914C83-E0D8-4953-92D5-169D28CB43AE}"/>
          </ac:spMkLst>
        </pc:spChg>
        <pc:spChg chg="add del">
          <ac:chgData name="于 杰" userId="954bed2a2a58a6a2" providerId="LiveId" clId="{705ED0BE-A4F2-4487-816A-D9F670E7D7F0}" dt="2022-03-30T11:45:29.817" v="614" actId="26606"/>
          <ac:spMkLst>
            <pc:docMk/>
            <pc:sldMk cId="2331289688" sldId="310"/>
            <ac:spMk id="77" creationId="{3512E083-F550-46AF-8490-767ECFD00CB7}"/>
          </ac:spMkLst>
        </pc:spChg>
        <pc:spChg chg="add del">
          <ac:chgData name="于 杰" userId="954bed2a2a58a6a2" providerId="LiveId" clId="{705ED0BE-A4F2-4487-816A-D9F670E7D7F0}" dt="2022-03-30T11:45:30.524" v="616" actId="26606"/>
          <ac:spMkLst>
            <pc:docMk/>
            <pc:sldMk cId="2331289688" sldId="310"/>
            <ac:spMk id="79" creationId="{884769FE-1656-422F-86E1-8C1B16C27BE1}"/>
          </ac:spMkLst>
        </pc:spChg>
        <pc:spChg chg="add del">
          <ac:chgData name="于 杰" userId="954bed2a2a58a6a2" providerId="LiveId" clId="{705ED0BE-A4F2-4487-816A-D9F670E7D7F0}" dt="2022-03-30T11:45:30.524" v="616" actId="26606"/>
          <ac:spMkLst>
            <pc:docMk/>
            <pc:sldMk cId="2331289688" sldId="310"/>
            <ac:spMk id="80" creationId="{CB249F6D-244F-494A-98B9-5CC7413C4FB9}"/>
          </ac:spMkLst>
        </pc:spChg>
        <pc:spChg chg="add del">
          <ac:chgData name="于 杰" userId="954bed2a2a58a6a2" providerId="LiveId" clId="{705ED0BE-A4F2-4487-816A-D9F670E7D7F0}" dt="2022-03-30T11:45:30.524" v="616" actId="26606"/>
          <ac:spMkLst>
            <pc:docMk/>
            <pc:sldMk cId="2331289688" sldId="310"/>
            <ac:spMk id="81" creationId="{506C536E-6ECA-4211-AF8C-A2671C484DA7}"/>
          </ac:spMkLst>
        </pc:spChg>
        <pc:spChg chg="add del">
          <ac:chgData name="于 杰" userId="954bed2a2a58a6a2" providerId="LiveId" clId="{705ED0BE-A4F2-4487-816A-D9F670E7D7F0}" dt="2022-03-30T11:45:30.524" v="616" actId="26606"/>
          <ac:spMkLst>
            <pc:docMk/>
            <pc:sldMk cId="2331289688" sldId="310"/>
            <ac:spMk id="82" creationId="{AEAA70EA-2201-4F5D-AF08-58CFF851CCCD}"/>
          </ac:spMkLst>
        </pc:spChg>
        <pc:spChg chg="add del">
          <ac:chgData name="于 杰" userId="954bed2a2a58a6a2" providerId="LiveId" clId="{705ED0BE-A4F2-4487-816A-D9F670E7D7F0}" dt="2022-03-30T11:45:31.402" v="618" actId="26606"/>
          <ac:spMkLst>
            <pc:docMk/>
            <pc:sldMk cId="2331289688" sldId="310"/>
            <ac:spMk id="84" creationId="{CB299CAB-C506-454B-90FC-4065728297D3}"/>
          </ac:spMkLst>
        </pc:spChg>
        <pc:spChg chg="add del">
          <ac:chgData name="于 杰" userId="954bed2a2a58a6a2" providerId="LiveId" clId="{705ED0BE-A4F2-4487-816A-D9F670E7D7F0}" dt="2022-03-30T11:45:31.402" v="618" actId="26606"/>
          <ac:spMkLst>
            <pc:docMk/>
            <pc:sldMk cId="2331289688" sldId="310"/>
            <ac:spMk id="85" creationId="{C8D99311-F254-40F1-8AB5-EE3E7B9B6872}"/>
          </ac:spMkLst>
        </pc:spChg>
        <pc:spChg chg="add del">
          <ac:chgData name="于 杰" userId="954bed2a2a58a6a2" providerId="LiveId" clId="{705ED0BE-A4F2-4487-816A-D9F670E7D7F0}" dt="2022-03-30T11:45:31.402" v="618" actId="26606"/>
          <ac:spMkLst>
            <pc:docMk/>
            <pc:sldMk cId="2331289688" sldId="310"/>
            <ac:spMk id="86" creationId="{7D89E3CB-00ED-4691-9F0F-F23EA3564705}"/>
          </ac:spMkLst>
        </pc:spChg>
        <pc:spChg chg="add del">
          <ac:chgData name="于 杰" userId="954bed2a2a58a6a2" providerId="LiveId" clId="{705ED0BE-A4F2-4487-816A-D9F670E7D7F0}" dt="2022-03-30T11:46:43.950" v="622" actId="26606"/>
          <ac:spMkLst>
            <pc:docMk/>
            <pc:sldMk cId="2331289688" sldId="310"/>
            <ac:spMk id="88" creationId="{B95B9BA8-1D69-4796-85F5-B6D0BD52354B}"/>
          </ac:spMkLst>
        </pc:spChg>
        <pc:spChg chg="add del">
          <ac:chgData name="于 杰" userId="954bed2a2a58a6a2" providerId="LiveId" clId="{705ED0BE-A4F2-4487-816A-D9F670E7D7F0}" dt="2022-03-30T11:46:43.950" v="622" actId="26606"/>
          <ac:spMkLst>
            <pc:docMk/>
            <pc:sldMk cId="2331289688" sldId="310"/>
            <ac:spMk id="95" creationId="{AD21898E-86C0-4C8A-A76C-DF33E844C87A}"/>
          </ac:spMkLst>
        </pc:spChg>
        <pc:spChg chg="add del">
          <ac:chgData name="于 杰" userId="954bed2a2a58a6a2" providerId="LiveId" clId="{705ED0BE-A4F2-4487-816A-D9F670E7D7F0}" dt="2022-03-30T11:46:43.950" v="622" actId="26606"/>
          <ac:spMkLst>
            <pc:docMk/>
            <pc:sldMk cId="2331289688" sldId="310"/>
            <ac:spMk id="97" creationId="{5C8F04BD-D093-45D0-B54C-50FDB308B4EE}"/>
          </ac:spMkLst>
        </pc:spChg>
        <pc:grpChg chg="add del">
          <ac:chgData name="于 杰" userId="954bed2a2a58a6a2" providerId="LiveId" clId="{705ED0BE-A4F2-4487-816A-D9F670E7D7F0}" dt="2022-03-30T11:45:26.785" v="610" actId="26606"/>
          <ac:grpSpMkLst>
            <pc:docMk/>
            <pc:sldMk cId="2331289688" sldId="310"/>
            <ac:grpSpMk id="57" creationId="{2E751C04-BEA6-446B-A678-9C74819EBD4C}"/>
          </ac:grpSpMkLst>
        </pc:grpChg>
        <pc:grpChg chg="add del">
          <ac:chgData name="于 杰" userId="954bed2a2a58a6a2" providerId="LiveId" clId="{705ED0BE-A4F2-4487-816A-D9F670E7D7F0}" dt="2022-03-30T11:45:26.785" v="610" actId="26606"/>
          <ac:grpSpMkLst>
            <pc:docMk/>
            <pc:sldMk cId="2331289688" sldId="310"/>
            <ac:grpSpMk id="60" creationId="{B63ACBA3-DEFD-4C6D-BBA0-64468FA99C2D}"/>
          </ac:grpSpMkLst>
        </pc:grpChg>
        <pc:grpChg chg="add del">
          <ac:chgData name="于 杰" userId="954bed2a2a58a6a2" providerId="LiveId" clId="{705ED0BE-A4F2-4487-816A-D9F670E7D7F0}" dt="2022-03-30T11:46:43.950" v="622" actId="26606"/>
          <ac:grpSpMkLst>
            <pc:docMk/>
            <pc:sldMk cId="2331289688" sldId="310"/>
            <ac:grpSpMk id="89" creationId="{4728F330-19FB-4D39-BD0F-53032ABFEB7F}"/>
          </ac:grpSpMkLst>
        </pc:grpChg>
        <pc:graphicFrameChg chg="add del">
          <ac:chgData name="于 杰" userId="954bed2a2a58a6a2" providerId="LiveId" clId="{705ED0BE-A4F2-4487-816A-D9F670E7D7F0}" dt="2022-03-30T11:43:59.440" v="589" actId="26606"/>
          <ac:graphicFrameMkLst>
            <pc:docMk/>
            <pc:sldMk cId="2331289688" sldId="310"/>
            <ac:graphicFrameMk id="7" creationId="{43B1EEBC-AB57-D540-3A00-9F1132207185}"/>
          </ac:graphicFrameMkLst>
        </pc:graphicFrameChg>
        <pc:graphicFrameChg chg="add del">
          <ac:chgData name="于 杰" userId="954bed2a2a58a6a2" providerId="LiveId" clId="{705ED0BE-A4F2-4487-816A-D9F670E7D7F0}" dt="2022-03-30T11:44:02.493" v="591" actId="26606"/>
          <ac:graphicFrameMkLst>
            <pc:docMk/>
            <pc:sldMk cId="2331289688" sldId="310"/>
            <ac:graphicFrameMk id="9" creationId="{B41D0524-7220-5182-FB71-39ECE4402548}"/>
          </ac:graphicFrameMkLst>
        </pc:graphicFrameChg>
      </pc:sldChg>
      <pc:sldChg chg="addSp delSp modSp new mod setBg">
        <pc:chgData name="于 杰" userId="954bed2a2a58a6a2" providerId="LiveId" clId="{705ED0BE-A4F2-4487-816A-D9F670E7D7F0}" dt="2022-03-30T11:55:24.567" v="738" actId="26606"/>
        <pc:sldMkLst>
          <pc:docMk/>
          <pc:sldMk cId="4259963160" sldId="311"/>
        </pc:sldMkLst>
        <pc:spChg chg="del">
          <ac:chgData name="于 杰" userId="954bed2a2a58a6a2" providerId="LiveId" clId="{705ED0BE-A4F2-4487-816A-D9F670E7D7F0}" dt="2022-03-30T11:50:08.327" v="673" actId="478"/>
          <ac:spMkLst>
            <pc:docMk/>
            <pc:sldMk cId="4259963160" sldId="311"/>
            <ac:spMk id="2" creationId="{A50EDCFB-2CD0-4EED-B3AD-4BECC31F29EF}"/>
          </ac:spMkLst>
        </pc:spChg>
        <pc:spChg chg="del">
          <ac:chgData name="于 杰" userId="954bed2a2a58a6a2" providerId="LiveId" clId="{705ED0BE-A4F2-4487-816A-D9F670E7D7F0}" dt="2022-03-30T11:50:07.243" v="672" actId="478"/>
          <ac:spMkLst>
            <pc:docMk/>
            <pc:sldMk cId="4259963160" sldId="311"/>
            <ac:spMk id="3" creationId="{0BFD864C-53C7-4D55-9714-83B0B20F58AD}"/>
          </ac:spMkLst>
        </pc:spChg>
        <pc:spChg chg="add del mod ord">
          <ac:chgData name="于 杰" userId="954bed2a2a58a6a2" providerId="LiveId" clId="{705ED0BE-A4F2-4487-816A-D9F670E7D7F0}" dt="2022-03-30T11:55:24.567" v="738" actId="26606"/>
          <ac:spMkLst>
            <pc:docMk/>
            <pc:sldMk cId="4259963160" sldId="311"/>
            <ac:spMk id="5" creationId="{2156085E-6088-4572-A630-E4264E7632C1}"/>
          </ac:spMkLst>
        </pc:spChg>
        <pc:spChg chg="add del mod ord">
          <ac:chgData name="于 杰" userId="954bed2a2a58a6a2" providerId="LiveId" clId="{705ED0BE-A4F2-4487-816A-D9F670E7D7F0}" dt="2022-03-30T11:53:05.445" v="712" actId="478"/>
          <ac:spMkLst>
            <pc:docMk/>
            <pc:sldMk cId="4259963160" sldId="311"/>
            <ac:spMk id="7" creationId="{36E00CA6-5268-4C73-9C3E-DB1C1CA202B1}"/>
          </ac:spMkLst>
        </pc:spChg>
        <pc:spChg chg="add del">
          <ac:chgData name="于 杰" userId="954bed2a2a58a6a2" providerId="LiveId" clId="{705ED0BE-A4F2-4487-816A-D9F670E7D7F0}" dt="2022-03-30T11:53:15.402" v="714" actId="26606"/>
          <ac:spMkLst>
            <pc:docMk/>
            <pc:sldMk cId="4259963160" sldId="311"/>
            <ac:spMk id="8" creationId="{2E80C965-DB6D-4F81-9E9E-B027384D0BD6}"/>
          </ac:spMkLst>
        </pc:spChg>
        <pc:spChg chg="add del">
          <ac:chgData name="于 杰" userId="954bed2a2a58a6a2" providerId="LiveId" clId="{705ED0BE-A4F2-4487-816A-D9F670E7D7F0}" dt="2022-03-30T11:53:15.402" v="714" actId="26606"/>
          <ac:spMkLst>
            <pc:docMk/>
            <pc:sldMk cId="4259963160" sldId="311"/>
            <ac:spMk id="9" creationId="{A580F890-B085-4E95-96AA-55AEBEC5CE6E}"/>
          </ac:spMkLst>
        </pc:spChg>
        <pc:spChg chg="add del">
          <ac:chgData name="于 杰" userId="954bed2a2a58a6a2" providerId="LiveId" clId="{705ED0BE-A4F2-4487-816A-D9F670E7D7F0}" dt="2022-03-30T11:53:15.402" v="714" actId="26606"/>
          <ac:spMkLst>
            <pc:docMk/>
            <pc:sldMk cId="4259963160" sldId="311"/>
            <ac:spMk id="10" creationId="{2B566528-1B12-4246-9431-5C2D7D081168}"/>
          </ac:spMkLst>
        </pc:spChg>
        <pc:spChg chg="add del">
          <ac:chgData name="于 杰" userId="954bed2a2a58a6a2" providerId="LiveId" clId="{705ED0BE-A4F2-4487-816A-D9F670E7D7F0}" dt="2022-03-30T11:53:15.402" v="714" actId="26606"/>
          <ac:spMkLst>
            <pc:docMk/>
            <pc:sldMk cId="4259963160" sldId="311"/>
            <ac:spMk id="11" creationId="{D3F51FEB-38FB-4F6C-9F7B-2F2AFAB65463}"/>
          </ac:spMkLst>
        </pc:spChg>
        <pc:spChg chg="add del">
          <ac:chgData name="于 杰" userId="954bed2a2a58a6a2" providerId="LiveId" clId="{705ED0BE-A4F2-4487-816A-D9F670E7D7F0}" dt="2022-03-30T11:50:44.785" v="686" actId="26606"/>
          <ac:spMkLst>
            <pc:docMk/>
            <pc:sldMk cId="4259963160" sldId="311"/>
            <ac:spMk id="12" creationId="{88294908-8B00-4F58-BBBA-20F71A40AA9E}"/>
          </ac:spMkLst>
        </pc:spChg>
        <pc:spChg chg="add del">
          <ac:chgData name="于 杰" userId="954bed2a2a58a6a2" providerId="LiveId" clId="{705ED0BE-A4F2-4487-816A-D9F670E7D7F0}" dt="2022-03-30T11:53:15.402" v="714" actId="26606"/>
          <ac:spMkLst>
            <pc:docMk/>
            <pc:sldMk cId="4259963160" sldId="311"/>
            <ac:spMk id="13" creationId="{1E547BA6-BAE0-43BB-A7CA-60F69CE252F0}"/>
          </ac:spMkLst>
        </pc:spChg>
        <pc:spChg chg="add del">
          <ac:chgData name="于 杰" userId="954bed2a2a58a6a2" providerId="LiveId" clId="{705ED0BE-A4F2-4487-816A-D9F670E7D7F0}" dt="2022-03-30T11:50:44.785" v="686" actId="26606"/>
          <ac:spMkLst>
            <pc:docMk/>
            <pc:sldMk cId="4259963160" sldId="311"/>
            <ac:spMk id="14" creationId="{4364C879-1404-4203-8E9D-CC5DE0A621A2}"/>
          </ac:spMkLst>
        </pc:spChg>
        <pc:spChg chg="add del">
          <ac:chgData name="于 杰" userId="954bed2a2a58a6a2" providerId="LiveId" clId="{705ED0BE-A4F2-4487-816A-D9F670E7D7F0}" dt="2022-03-30T11:53:18.004" v="716" actId="26606"/>
          <ac:spMkLst>
            <pc:docMk/>
            <pc:sldMk cId="4259963160" sldId="311"/>
            <ac:spMk id="15" creationId="{7CB4857B-ED7C-444D-9F04-2F885114A1C2}"/>
          </ac:spMkLst>
        </pc:spChg>
        <pc:spChg chg="add del">
          <ac:chgData name="于 杰" userId="954bed2a2a58a6a2" providerId="LiveId" clId="{705ED0BE-A4F2-4487-816A-D9F670E7D7F0}" dt="2022-03-30T11:50:44.785" v="686" actId="26606"/>
          <ac:spMkLst>
            <pc:docMk/>
            <pc:sldMk cId="4259963160" sldId="311"/>
            <ac:spMk id="16" creationId="{84617302-4B0D-4351-A6BB-6F0930D943AC}"/>
          </ac:spMkLst>
        </pc:spChg>
        <pc:spChg chg="add del">
          <ac:chgData name="于 杰" userId="954bed2a2a58a6a2" providerId="LiveId" clId="{705ED0BE-A4F2-4487-816A-D9F670E7D7F0}" dt="2022-03-30T11:53:18.004" v="716" actId="26606"/>
          <ac:spMkLst>
            <pc:docMk/>
            <pc:sldMk cId="4259963160" sldId="311"/>
            <ac:spMk id="17" creationId="{D18046FB-44EA-4FD8-A585-EA09A319B2D0}"/>
          </ac:spMkLst>
        </pc:spChg>
        <pc:spChg chg="add del">
          <ac:chgData name="于 杰" userId="954bed2a2a58a6a2" providerId="LiveId" clId="{705ED0BE-A4F2-4487-816A-D9F670E7D7F0}" dt="2022-03-30T11:50:44.785" v="686" actId="26606"/>
          <ac:spMkLst>
            <pc:docMk/>
            <pc:sldMk cId="4259963160" sldId="311"/>
            <ac:spMk id="18" creationId="{DA2C7802-C2E0-4218-8F89-8DD7CCD2CD1C}"/>
          </ac:spMkLst>
        </pc:spChg>
        <pc:spChg chg="add del">
          <ac:chgData name="于 杰" userId="954bed2a2a58a6a2" providerId="LiveId" clId="{705ED0BE-A4F2-4487-816A-D9F670E7D7F0}" dt="2022-03-30T11:53:18.004" v="716" actId="26606"/>
          <ac:spMkLst>
            <pc:docMk/>
            <pc:sldMk cId="4259963160" sldId="311"/>
            <ac:spMk id="19" creationId="{479F5F2B-8B58-4140-AE6A-51F6C67B18D9}"/>
          </ac:spMkLst>
        </pc:spChg>
        <pc:spChg chg="add del">
          <ac:chgData name="于 杰" userId="954bed2a2a58a6a2" providerId="LiveId" clId="{705ED0BE-A4F2-4487-816A-D9F670E7D7F0}" dt="2022-03-30T11:50:44.785" v="686" actId="26606"/>
          <ac:spMkLst>
            <pc:docMk/>
            <pc:sldMk cId="4259963160" sldId="311"/>
            <ac:spMk id="20" creationId="{A6D7111A-21E5-4EE9-8A78-10E5530F0116}"/>
          </ac:spMkLst>
        </pc:spChg>
        <pc:spChg chg="add del">
          <ac:chgData name="于 杰" userId="954bed2a2a58a6a2" providerId="LiveId" clId="{705ED0BE-A4F2-4487-816A-D9F670E7D7F0}" dt="2022-03-30T11:55:24.567" v="738" actId="26606"/>
          <ac:spMkLst>
            <pc:docMk/>
            <pc:sldMk cId="4259963160" sldId="311"/>
            <ac:spMk id="21" creationId="{100EDD19-6802-4EC3-95CE-CFFAB042CFD6}"/>
          </ac:spMkLst>
        </pc:spChg>
        <pc:spChg chg="add del">
          <ac:chgData name="于 杰" userId="954bed2a2a58a6a2" providerId="LiveId" clId="{705ED0BE-A4F2-4487-816A-D9F670E7D7F0}" dt="2022-03-30T11:50:44.785" v="686" actId="26606"/>
          <ac:spMkLst>
            <pc:docMk/>
            <pc:sldMk cId="4259963160" sldId="311"/>
            <ac:spMk id="22" creationId="{A3969E80-A77B-49FC-9122-D89AFD5EE118}"/>
          </ac:spMkLst>
        </pc:spChg>
        <pc:spChg chg="add del">
          <ac:chgData name="于 杰" userId="954bed2a2a58a6a2" providerId="LiveId" clId="{705ED0BE-A4F2-4487-816A-D9F670E7D7F0}" dt="2022-03-30T11:55:24.567" v="738" actId="26606"/>
          <ac:spMkLst>
            <pc:docMk/>
            <pc:sldMk cId="4259963160" sldId="311"/>
            <ac:spMk id="23" creationId="{DB17E863-922E-4C26-BD64-E8FD41D28661}"/>
          </ac:spMkLst>
        </pc:spChg>
        <pc:spChg chg="add del">
          <ac:chgData name="于 杰" userId="954bed2a2a58a6a2" providerId="LiveId" clId="{705ED0BE-A4F2-4487-816A-D9F670E7D7F0}" dt="2022-03-30T11:50:44.785" v="686" actId="26606"/>
          <ac:spMkLst>
            <pc:docMk/>
            <pc:sldMk cId="4259963160" sldId="311"/>
            <ac:spMk id="24" creationId="{1849CA57-76BD-4CF2-80BA-D7A46A01B7B1}"/>
          </ac:spMkLst>
        </pc:spChg>
        <pc:spChg chg="add del">
          <ac:chgData name="于 杰" userId="954bed2a2a58a6a2" providerId="LiveId" clId="{705ED0BE-A4F2-4487-816A-D9F670E7D7F0}" dt="2022-03-30T11:50:44.785" v="686" actId="26606"/>
          <ac:spMkLst>
            <pc:docMk/>
            <pc:sldMk cId="4259963160" sldId="311"/>
            <ac:spMk id="26" creationId="{35E9085E-E730-4768-83D4-6CB7E9897153}"/>
          </ac:spMkLst>
        </pc:spChg>
        <pc:spChg chg="add del">
          <ac:chgData name="于 杰" userId="954bed2a2a58a6a2" providerId="LiveId" clId="{705ED0BE-A4F2-4487-816A-D9F670E7D7F0}" dt="2022-03-30T11:50:44.785" v="686" actId="26606"/>
          <ac:spMkLst>
            <pc:docMk/>
            <pc:sldMk cId="4259963160" sldId="311"/>
            <ac:spMk id="28" creationId="{973272FE-A474-4CAE-8CA2-BCC8B476C3F4}"/>
          </ac:spMkLst>
        </pc:spChg>
        <pc:spChg chg="add del">
          <ac:chgData name="于 杰" userId="954bed2a2a58a6a2" providerId="LiveId" clId="{705ED0BE-A4F2-4487-816A-D9F670E7D7F0}" dt="2022-03-30T11:55:17.168" v="733" actId="26606"/>
          <ac:spMkLst>
            <pc:docMk/>
            <pc:sldMk cId="4259963160" sldId="311"/>
            <ac:spMk id="29" creationId="{2B566528-1B12-4246-9431-5C2D7D081168}"/>
          </ac:spMkLst>
        </pc:spChg>
        <pc:spChg chg="add del">
          <ac:chgData name="于 杰" userId="954bed2a2a58a6a2" providerId="LiveId" clId="{705ED0BE-A4F2-4487-816A-D9F670E7D7F0}" dt="2022-03-30T11:50:44.785" v="686" actId="26606"/>
          <ac:spMkLst>
            <pc:docMk/>
            <pc:sldMk cId="4259963160" sldId="311"/>
            <ac:spMk id="30" creationId="{E07981EA-05A6-437C-88D7-B377B92B031D}"/>
          </ac:spMkLst>
        </pc:spChg>
        <pc:spChg chg="add del">
          <ac:chgData name="于 杰" userId="954bed2a2a58a6a2" providerId="LiveId" clId="{705ED0BE-A4F2-4487-816A-D9F670E7D7F0}" dt="2022-03-30T11:50:44.785" v="686" actId="26606"/>
          <ac:spMkLst>
            <pc:docMk/>
            <pc:sldMk cId="4259963160" sldId="311"/>
            <ac:spMk id="32" creationId="{15E3C750-986E-4769-B1AE-49289FBEE757}"/>
          </ac:spMkLst>
        </pc:spChg>
        <pc:spChg chg="add del">
          <ac:chgData name="于 杰" userId="954bed2a2a58a6a2" providerId="LiveId" clId="{705ED0BE-A4F2-4487-816A-D9F670E7D7F0}" dt="2022-03-30T11:55:17.168" v="733" actId="26606"/>
          <ac:spMkLst>
            <pc:docMk/>
            <pc:sldMk cId="4259963160" sldId="311"/>
            <ac:spMk id="36" creationId="{D3F51FEB-38FB-4F6C-9F7B-2F2AFAB65463}"/>
          </ac:spMkLst>
        </pc:spChg>
        <pc:spChg chg="add del">
          <ac:chgData name="于 杰" userId="954bed2a2a58a6a2" providerId="LiveId" clId="{705ED0BE-A4F2-4487-816A-D9F670E7D7F0}" dt="2022-03-30T11:50:40.845" v="681" actId="26606"/>
          <ac:spMkLst>
            <pc:docMk/>
            <pc:sldMk cId="4259963160" sldId="311"/>
            <ac:spMk id="37" creationId="{458C1BCA-247F-4480-B78C-924FEBA5CD65}"/>
          </ac:spMkLst>
        </pc:spChg>
        <pc:spChg chg="add del">
          <ac:chgData name="于 杰" userId="954bed2a2a58a6a2" providerId="LiveId" clId="{705ED0BE-A4F2-4487-816A-D9F670E7D7F0}" dt="2022-03-30T11:55:17.168" v="733" actId="26606"/>
          <ac:spMkLst>
            <pc:docMk/>
            <pc:sldMk cId="4259963160" sldId="311"/>
            <ac:spMk id="38" creationId="{1E547BA6-BAE0-43BB-A7CA-60F69CE252F0}"/>
          </ac:spMkLst>
        </pc:spChg>
        <pc:spChg chg="add del">
          <ac:chgData name="于 杰" userId="954bed2a2a58a6a2" providerId="LiveId" clId="{705ED0BE-A4F2-4487-816A-D9F670E7D7F0}" dt="2022-03-30T11:50:40.845" v="681" actId="26606"/>
          <ac:spMkLst>
            <pc:docMk/>
            <pc:sldMk cId="4259963160" sldId="311"/>
            <ac:spMk id="39" creationId="{B8E37057-BDB6-4452-836A-27973D54F2D8}"/>
          </ac:spMkLst>
        </pc:spChg>
        <pc:spChg chg="add del">
          <ac:chgData name="于 杰" userId="954bed2a2a58a6a2" providerId="LiveId" clId="{705ED0BE-A4F2-4487-816A-D9F670E7D7F0}" dt="2022-03-30T11:55:21.681" v="735" actId="26606"/>
          <ac:spMkLst>
            <pc:docMk/>
            <pc:sldMk cId="4259963160" sldId="311"/>
            <ac:spMk id="40" creationId="{100EDD19-6802-4EC3-95CE-CFFAB042CFD6}"/>
          </ac:spMkLst>
        </pc:spChg>
        <pc:spChg chg="add del">
          <ac:chgData name="于 杰" userId="954bed2a2a58a6a2" providerId="LiveId" clId="{705ED0BE-A4F2-4487-816A-D9F670E7D7F0}" dt="2022-03-30T11:50:40.845" v="681" actId="26606"/>
          <ac:spMkLst>
            <pc:docMk/>
            <pc:sldMk cId="4259963160" sldId="311"/>
            <ac:spMk id="41" creationId="{11A3A707-72D6-4BAB-8187-F8204F4EDC6B}"/>
          </ac:spMkLst>
        </pc:spChg>
        <pc:spChg chg="add del">
          <ac:chgData name="于 杰" userId="954bed2a2a58a6a2" providerId="LiveId" clId="{705ED0BE-A4F2-4487-816A-D9F670E7D7F0}" dt="2022-03-30T11:55:21.681" v="735" actId="26606"/>
          <ac:spMkLst>
            <pc:docMk/>
            <pc:sldMk cId="4259963160" sldId="311"/>
            <ac:spMk id="42" creationId="{DB17E863-922E-4C26-BD64-E8FD41D28661}"/>
          </ac:spMkLst>
        </pc:spChg>
        <pc:spChg chg="add del">
          <ac:chgData name="于 杰" userId="954bed2a2a58a6a2" providerId="LiveId" clId="{705ED0BE-A4F2-4487-816A-D9F670E7D7F0}" dt="2022-03-30T11:50:40.845" v="681" actId="26606"/>
          <ac:spMkLst>
            <pc:docMk/>
            <pc:sldMk cId="4259963160" sldId="311"/>
            <ac:spMk id="43" creationId="{C983411D-901F-4574-9926-33415AA921FF}"/>
          </ac:spMkLst>
        </pc:spChg>
        <pc:spChg chg="add del">
          <ac:chgData name="于 杰" userId="954bed2a2a58a6a2" providerId="LiveId" clId="{705ED0BE-A4F2-4487-816A-D9F670E7D7F0}" dt="2022-03-30T11:50:42.393" v="683" actId="26606"/>
          <ac:spMkLst>
            <pc:docMk/>
            <pc:sldMk cId="4259963160" sldId="311"/>
            <ac:spMk id="45" creationId="{E8A2AA33-D5C1-4C2E-BAA5-2AAF0E63EFB1}"/>
          </ac:spMkLst>
        </pc:spChg>
        <pc:spChg chg="add del">
          <ac:chgData name="于 杰" userId="954bed2a2a58a6a2" providerId="LiveId" clId="{705ED0BE-A4F2-4487-816A-D9F670E7D7F0}" dt="2022-03-30T11:50:42.393" v="683" actId="26606"/>
          <ac:spMkLst>
            <pc:docMk/>
            <pc:sldMk cId="4259963160" sldId="311"/>
            <ac:spMk id="46" creationId="{9657E063-AC92-4DBF-9A8C-429C5E2F2225}"/>
          </ac:spMkLst>
        </pc:spChg>
        <pc:spChg chg="add del">
          <ac:chgData name="于 杰" userId="954bed2a2a58a6a2" providerId="LiveId" clId="{705ED0BE-A4F2-4487-816A-D9F670E7D7F0}" dt="2022-03-30T11:50:42.393" v="683" actId="26606"/>
          <ac:spMkLst>
            <pc:docMk/>
            <pc:sldMk cId="4259963160" sldId="311"/>
            <ac:spMk id="47" creationId="{1FC90C7F-C82F-4383-8E86-8F056BBA8EC7}"/>
          </ac:spMkLst>
        </pc:spChg>
        <pc:spChg chg="add del">
          <ac:chgData name="于 杰" userId="954bed2a2a58a6a2" providerId="LiveId" clId="{705ED0BE-A4F2-4487-816A-D9F670E7D7F0}" dt="2022-03-30T11:55:24.548" v="737" actId="26606"/>
          <ac:spMkLst>
            <pc:docMk/>
            <pc:sldMk cId="4259963160" sldId="311"/>
            <ac:spMk id="48" creationId="{100EDD19-6802-4EC3-95CE-CFFAB042CFD6}"/>
          </ac:spMkLst>
        </pc:spChg>
        <pc:spChg chg="add del">
          <ac:chgData name="于 杰" userId="954bed2a2a58a6a2" providerId="LiveId" clId="{705ED0BE-A4F2-4487-816A-D9F670E7D7F0}" dt="2022-03-30T11:50:44.779" v="685" actId="26606"/>
          <ac:spMkLst>
            <pc:docMk/>
            <pc:sldMk cId="4259963160" sldId="311"/>
            <ac:spMk id="49" creationId="{63DD1BD1-81FE-4F15-A934-E9AE94AE94DD}"/>
          </ac:spMkLst>
        </pc:spChg>
        <pc:spChg chg="add del">
          <ac:chgData name="于 杰" userId="954bed2a2a58a6a2" providerId="LiveId" clId="{705ED0BE-A4F2-4487-816A-D9F670E7D7F0}" dt="2022-03-30T11:50:44.779" v="685" actId="26606"/>
          <ac:spMkLst>
            <pc:docMk/>
            <pc:sldMk cId="4259963160" sldId="311"/>
            <ac:spMk id="50" creationId="{489B7BFD-8F45-4093-AD9C-91B15B0503D9}"/>
          </ac:spMkLst>
        </pc:spChg>
        <pc:spChg chg="add del">
          <ac:chgData name="于 杰" userId="954bed2a2a58a6a2" providerId="LiveId" clId="{705ED0BE-A4F2-4487-816A-D9F670E7D7F0}" dt="2022-03-30T11:50:44.779" v="685" actId="26606"/>
          <ac:spMkLst>
            <pc:docMk/>
            <pc:sldMk cId="4259963160" sldId="311"/>
            <ac:spMk id="51" creationId="{120AB9A0-C0C4-43DA-9A34-FA3A4079D67E}"/>
          </ac:spMkLst>
        </pc:spChg>
        <pc:spChg chg="add del">
          <ac:chgData name="于 杰" userId="954bed2a2a58a6a2" providerId="LiveId" clId="{705ED0BE-A4F2-4487-816A-D9F670E7D7F0}" dt="2022-03-30T11:50:44.779" v="685" actId="26606"/>
          <ac:spMkLst>
            <pc:docMk/>
            <pc:sldMk cId="4259963160" sldId="311"/>
            <ac:spMk id="53" creationId="{98815DD1-EC9D-4BE1-846B-8BEF57D39839}"/>
          </ac:spMkLst>
        </pc:spChg>
        <pc:spChg chg="add del">
          <ac:chgData name="于 杰" userId="954bed2a2a58a6a2" providerId="LiveId" clId="{705ED0BE-A4F2-4487-816A-D9F670E7D7F0}" dt="2022-03-30T11:55:24.548" v="737" actId="26606"/>
          <ac:spMkLst>
            <pc:docMk/>
            <pc:sldMk cId="4259963160" sldId="311"/>
            <ac:spMk id="54" creationId="{DB17E863-922E-4C26-BD64-E8FD41D28661}"/>
          </ac:spMkLst>
        </pc:spChg>
        <pc:spChg chg="add del">
          <ac:chgData name="于 杰" userId="954bed2a2a58a6a2" providerId="LiveId" clId="{705ED0BE-A4F2-4487-816A-D9F670E7D7F0}" dt="2022-03-30T11:50:44.779" v="685" actId="26606"/>
          <ac:spMkLst>
            <pc:docMk/>
            <pc:sldMk cId="4259963160" sldId="311"/>
            <ac:spMk id="55" creationId="{CB78D2B9-C9C4-4A37-A12C-A09FC11581E7}"/>
          </ac:spMkLst>
        </pc:spChg>
        <pc:spChg chg="add del">
          <ac:chgData name="于 杰" userId="954bed2a2a58a6a2" providerId="LiveId" clId="{705ED0BE-A4F2-4487-816A-D9F670E7D7F0}" dt="2022-03-30T11:50:44.779" v="685" actId="26606"/>
          <ac:spMkLst>
            <pc:docMk/>
            <pc:sldMk cId="4259963160" sldId="311"/>
            <ac:spMk id="56" creationId="{FDDE3270-A872-4E10-80BC-B93D6F0E3F66}"/>
          </ac:spMkLst>
        </pc:spChg>
        <pc:spChg chg="add">
          <ac:chgData name="于 杰" userId="954bed2a2a58a6a2" providerId="LiveId" clId="{705ED0BE-A4F2-4487-816A-D9F670E7D7F0}" dt="2022-03-30T11:55:24.567" v="738" actId="26606"/>
          <ac:spMkLst>
            <pc:docMk/>
            <pc:sldMk cId="4259963160" sldId="311"/>
            <ac:spMk id="60" creationId="{100EDD19-6802-4EC3-95CE-CFFAB042CFD6}"/>
          </ac:spMkLst>
        </pc:spChg>
        <pc:spChg chg="add">
          <ac:chgData name="于 杰" userId="954bed2a2a58a6a2" providerId="LiveId" clId="{705ED0BE-A4F2-4487-816A-D9F670E7D7F0}" dt="2022-03-30T11:55:24.567" v="738" actId="26606"/>
          <ac:spMkLst>
            <pc:docMk/>
            <pc:sldMk cId="4259963160" sldId="311"/>
            <ac:spMk id="61" creationId="{DB17E863-922E-4C26-BD64-E8FD41D28661}"/>
          </ac:spMkLst>
        </pc:spChg>
        <pc:spChg chg="add del">
          <ac:chgData name="于 杰" userId="954bed2a2a58a6a2" providerId="LiveId" clId="{705ED0BE-A4F2-4487-816A-D9F670E7D7F0}" dt="2022-03-30T11:50:44.779" v="685" actId="26606"/>
          <ac:spMkLst>
            <pc:docMk/>
            <pc:sldMk cId="4259963160" sldId="311"/>
            <ac:spMk id="71" creationId="{3B6E5F32-B5B2-45E3-9C18-BBC9005C4CFC}"/>
          </ac:spMkLst>
        </pc:spChg>
        <pc:spChg chg="add del">
          <ac:chgData name="于 杰" userId="954bed2a2a58a6a2" providerId="LiveId" clId="{705ED0BE-A4F2-4487-816A-D9F670E7D7F0}" dt="2022-03-30T11:50:44.779" v="685" actId="26606"/>
          <ac:spMkLst>
            <pc:docMk/>
            <pc:sldMk cId="4259963160" sldId="311"/>
            <ac:spMk id="72" creationId="{9545E68B-E61B-4EAE-9672-3A52AEC2B81A}"/>
          </ac:spMkLst>
        </pc:spChg>
        <pc:grpChg chg="add del">
          <ac:chgData name="于 杰" userId="954bed2a2a58a6a2" providerId="LiveId" clId="{705ED0BE-A4F2-4487-816A-D9F670E7D7F0}" dt="2022-03-30T11:55:17.168" v="733" actId="26606"/>
          <ac:grpSpMkLst>
            <pc:docMk/>
            <pc:sldMk cId="4259963160" sldId="311"/>
            <ac:grpSpMk id="31" creationId="{07EAA094-9CF6-4695-958A-33D9BCAA9474}"/>
          </ac:grpSpMkLst>
        </pc:grpChg>
        <pc:grpChg chg="add del">
          <ac:chgData name="于 杰" userId="954bed2a2a58a6a2" providerId="LiveId" clId="{705ED0BE-A4F2-4487-816A-D9F670E7D7F0}" dt="2022-03-30T11:50:44.779" v="685" actId="26606"/>
          <ac:grpSpMkLst>
            <pc:docMk/>
            <pc:sldMk cId="4259963160" sldId="311"/>
            <ac:grpSpMk id="52" creationId="{F0E417D8-88AA-4184-A08D-DEF97C6C9E62}"/>
          </ac:grpSpMkLst>
        </pc:grpChg>
        <pc:grpChg chg="add del">
          <ac:chgData name="于 杰" userId="954bed2a2a58a6a2" providerId="LiveId" clId="{705ED0BE-A4F2-4487-816A-D9F670E7D7F0}" dt="2022-03-30T11:50:44.779" v="685" actId="26606"/>
          <ac:grpSpMkLst>
            <pc:docMk/>
            <pc:sldMk cId="4259963160" sldId="311"/>
            <ac:grpSpMk id="57" creationId="{DFC7EBB5-848C-4B1C-BE84-4CF07E905DC8}"/>
          </ac:grpSpMkLst>
        </pc:grpChg>
        <pc:graphicFrameChg chg="add del">
          <ac:chgData name="于 杰" userId="954bed2a2a58a6a2" providerId="LiveId" clId="{705ED0BE-A4F2-4487-816A-D9F670E7D7F0}" dt="2022-03-30T11:55:17.168" v="733" actId="26606"/>
          <ac:graphicFrameMkLst>
            <pc:docMk/>
            <pc:sldMk cId="4259963160" sldId="311"/>
            <ac:graphicFrameMk id="25" creationId="{87D9B084-F7C1-155B-373D-875F44100912}"/>
          </ac:graphicFrameMkLst>
        </pc:graphicFrameChg>
        <pc:graphicFrameChg chg="add del">
          <ac:chgData name="于 杰" userId="954bed2a2a58a6a2" providerId="LiveId" clId="{705ED0BE-A4F2-4487-816A-D9F670E7D7F0}" dt="2022-03-30T11:55:21.681" v="735" actId="26606"/>
          <ac:graphicFrameMkLst>
            <pc:docMk/>
            <pc:sldMk cId="4259963160" sldId="311"/>
            <ac:graphicFrameMk id="44" creationId="{EAA871BA-734A-8216-DA49-9FB277FB4CB8}"/>
          </ac:graphicFrameMkLst>
        </pc:graphicFrameChg>
        <pc:graphicFrameChg chg="add del">
          <ac:chgData name="于 杰" userId="954bed2a2a58a6a2" providerId="LiveId" clId="{705ED0BE-A4F2-4487-816A-D9F670E7D7F0}" dt="2022-03-30T11:55:24.548" v="737" actId="26606"/>
          <ac:graphicFrameMkLst>
            <pc:docMk/>
            <pc:sldMk cId="4259963160" sldId="311"/>
            <ac:graphicFrameMk id="58" creationId="{47EB291D-F1C7-6EDE-C741-3145EF972004}"/>
          </ac:graphicFrameMkLst>
        </pc:graphicFrameChg>
        <pc:graphicFrameChg chg="add">
          <ac:chgData name="于 杰" userId="954bed2a2a58a6a2" providerId="LiveId" clId="{705ED0BE-A4F2-4487-816A-D9F670E7D7F0}" dt="2022-03-30T11:55:24.567" v="738" actId="26606"/>
          <ac:graphicFrameMkLst>
            <pc:docMk/>
            <pc:sldMk cId="4259963160" sldId="311"/>
            <ac:graphicFrameMk id="62" creationId="{EAA871BA-734A-8216-DA49-9FB277FB4CB8}"/>
          </ac:graphicFrameMkLst>
        </pc:graphicFrameChg>
        <pc:picChg chg="add del">
          <ac:chgData name="于 杰" userId="954bed2a2a58a6a2" providerId="LiveId" clId="{705ED0BE-A4F2-4487-816A-D9F670E7D7F0}" dt="2022-03-30T11:55:17.168" v="733" actId="26606"/>
          <ac:picMkLst>
            <pc:docMk/>
            <pc:sldMk cId="4259963160" sldId="311"/>
            <ac:picMk id="27" creationId="{59A2F0C9-63FA-5EFF-0537-7688918541B8}"/>
          </ac:picMkLst>
        </pc:picChg>
      </pc:sldChg>
      <pc:sldChg chg="addSp delSp modSp new mod ord setBg setClrOvrMap">
        <pc:chgData name="于 杰" userId="954bed2a2a58a6a2" providerId="LiveId" clId="{705ED0BE-A4F2-4487-816A-D9F670E7D7F0}" dt="2022-03-30T11:55:02.822" v="731" actId="6549"/>
        <pc:sldMkLst>
          <pc:docMk/>
          <pc:sldMk cId="274468968" sldId="312"/>
        </pc:sldMkLst>
        <pc:spChg chg="del mod">
          <ac:chgData name="于 杰" userId="954bed2a2a58a6a2" providerId="LiveId" clId="{705ED0BE-A4F2-4487-816A-D9F670E7D7F0}" dt="2022-03-30T11:47:50.904" v="638" actId="478"/>
          <ac:spMkLst>
            <pc:docMk/>
            <pc:sldMk cId="274468968" sldId="312"/>
            <ac:spMk id="2" creationId="{403AB04B-5849-4383-B1DF-9778EF411DC5}"/>
          </ac:spMkLst>
        </pc:spChg>
        <pc:spChg chg="del">
          <ac:chgData name="于 杰" userId="954bed2a2a58a6a2" providerId="LiveId" clId="{705ED0BE-A4F2-4487-816A-D9F670E7D7F0}" dt="2022-03-30T11:47:29.090" v="625"/>
          <ac:spMkLst>
            <pc:docMk/>
            <pc:sldMk cId="274468968" sldId="312"/>
            <ac:spMk id="3" creationId="{3C23AD8F-BAF5-4BC5-8B18-FCB3B8DB3323}"/>
          </ac:spMkLst>
        </pc:spChg>
        <pc:spChg chg="add del">
          <ac:chgData name="于 杰" userId="954bed2a2a58a6a2" providerId="LiveId" clId="{705ED0BE-A4F2-4487-816A-D9F670E7D7F0}" dt="2022-03-30T11:47:47.834" v="636" actId="26606"/>
          <ac:spMkLst>
            <pc:docMk/>
            <pc:sldMk cId="274468968" sldId="312"/>
            <ac:spMk id="11" creationId="{E6876294-8004-F7A8-22A7-AE2DCE499FFF}"/>
          </ac:spMkLst>
        </pc:spChg>
        <pc:spChg chg="add del">
          <ac:chgData name="于 杰" userId="954bed2a2a58a6a2" providerId="LiveId" clId="{705ED0BE-A4F2-4487-816A-D9F670E7D7F0}" dt="2022-03-30T11:47:45.480" v="632" actId="26606"/>
          <ac:spMkLst>
            <pc:docMk/>
            <pc:sldMk cId="274468968" sldId="312"/>
            <ac:spMk id="12" creationId="{022BDE4A-8A20-4A69-9C5A-581C82036A4D}"/>
          </ac:spMkLst>
        </pc:spChg>
        <pc:spChg chg="add del">
          <ac:chgData name="于 杰" userId="954bed2a2a58a6a2" providerId="LiveId" clId="{705ED0BE-A4F2-4487-816A-D9F670E7D7F0}" dt="2022-03-30T11:47:47.135" v="634" actId="26606"/>
          <ac:spMkLst>
            <pc:docMk/>
            <pc:sldMk cId="274468968" sldId="312"/>
            <ac:spMk id="15" creationId="{823AC064-BC96-4F32-8AE1-B2FD38754823}"/>
          </ac:spMkLst>
        </pc:spChg>
        <pc:spChg chg="add del">
          <ac:chgData name="于 杰" userId="954bed2a2a58a6a2" providerId="LiveId" clId="{705ED0BE-A4F2-4487-816A-D9F670E7D7F0}" dt="2022-03-30T11:47:47.834" v="636" actId="26606"/>
          <ac:spMkLst>
            <pc:docMk/>
            <pc:sldMk cId="274468968" sldId="312"/>
            <ac:spMk id="18" creationId="{C1A2385B-1D2A-4E17-84FA-6CB7F0AAE473}"/>
          </ac:spMkLst>
        </pc:spChg>
        <pc:spChg chg="add del">
          <ac:chgData name="于 杰" userId="954bed2a2a58a6a2" providerId="LiveId" clId="{705ED0BE-A4F2-4487-816A-D9F670E7D7F0}" dt="2022-03-30T11:47:47.834" v="636" actId="26606"/>
          <ac:spMkLst>
            <pc:docMk/>
            <pc:sldMk cId="274468968" sldId="312"/>
            <ac:spMk id="19" creationId="{385E1BDC-A9B0-4A87-82E3-F3187F69A802}"/>
          </ac:spMkLst>
        </pc:spChg>
        <pc:spChg chg="add del">
          <ac:chgData name="于 杰" userId="954bed2a2a58a6a2" providerId="LiveId" clId="{705ED0BE-A4F2-4487-816A-D9F670E7D7F0}" dt="2022-03-30T11:47:47.834" v="636" actId="26606"/>
          <ac:spMkLst>
            <pc:docMk/>
            <pc:sldMk cId="274468968" sldId="312"/>
            <ac:spMk id="20" creationId="{5E791F2F-79DB-4CC0-9FA1-001E3E91E8B7}"/>
          </ac:spMkLst>
        </pc:spChg>
        <pc:spChg chg="add del">
          <ac:chgData name="于 杰" userId="954bed2a2a58a6a2" providerId="LiveId" clId="{705ED0BE-A4F2-4487-816A-D9F670E7D7F0}" dt="2022-03-30T11:47:47.834" v="636" actId="26606"/>
          <ac:spMkLst>
            <pc:docMk/>
            <pc:sldMk cId="274468968" sldId="312"/>
            <ac:spMk id="21" creationId="{0990C621-3B8B-4820-8328-D47EF7CE823C}"/>
          </ac:spMkLst>
        </pc:spChg>
        <pc:spChg chg="add del">
          <ac:chgData name="于 杰" userId="954bed2a2a58a6a2" providerId="LiveId" clId="{705ED0BE-A4F2-4487-816A-D9F670E7D7F0}" dt="2022-03-30T11:48:01.502" v="646" actId="26606"/>
          <ac:spMkLst>
            <pc:docMk/>
            <pc:sldMk cId="274468968" sldId="312"/>
            <ac:spMk id="23" creationId="{23CBEF12-C9B8-466E-A7FE-B00B9ADF4303}"/>
          </ac:spMkLst>
        </pc:spChg>
        <pc:spChg chg="add del">
          <ac:chgData name="于 杰" userId="954bed2a2a58a6a2" providerId="LiveId" clId="{705ED0BE-A4F2-4487-816A-D9F670E7D7F0}" dt="2022-03-30T11:47:52.534" v="639" actId="478"/>
          <ac:spMkLst>
            <pc:docMk/>
            <pc:sldMk cId="274468968" sldId="312"/>
            <ac:spMk id="24" creationId="{73043A3A-6DB1-5420-84C3-E291352B68DE}"/>
          </ac:spMkLst>
        </pc:spChg>
        <pc:spChg chg="add del">
          <ac:chgData name="于 杰" userId="954bed2a2a58a6a2" providerId="LiveId" clId="{705ED0BE-A4F2-4487-816A-D9F670E7D7F0}" dt="2022-03-30T11:48:46.038" v="650" actId="26606"/>
          <ac:spMkLst>
            <pc:docMk/>
            <pc:sldMk cId="274468968" sldId="312"/>
            <ac:spMk id="25" creationId="{11BE3FA7-0D70-4431-814F-D8C40576EA93}"/>
          </ac:spMkLst>
        </pc:spChg>
        <pc:spChg chg="add mod ord">
          <ac:chgData name="于 杰" userId="954bed2a2a58a6a2" providerId="LiveId" clId="{705ED0BE-A4F2-4487-816A-D9F670E7D7F0}" dt="2022-03-30T11:55:02.822" v="731" actId="6549"/>
          <ac:spMkLst>
            <pc:docMk/>
            <pc:sldMk cId="274468968" sldId="312"/>
            <ac:spMk id="26" creationId="{7D75A8B2-2B0D-46A1-9E1E-7FAF30461E52}"/>
          </ac:spMkLst>
        </pc:spChg>
        <pc:spChg chg="add del">
          <ac:chgData name="于 杰" userId="954bed2a2a58a6a2" providerId="LiveId" clId="{705ED0BE-A4F2-4487-816A-D9F670E7D7F0}" dt="2022-03-30T11:47:58.827" v="643" actId="26606"/>
          <ac:spMkLst>
            <pc:docMk/>
            <pc:sldMk cId="274468968" sldId="312"/>
            <ac:spMk id="28" creationId="{A9F529C3-C941-49FD-8C67-82F134F64BDB}"/>
          </ac:spMkLst>
        </pc:spChg>
        <pc:spChg chg="add del">
          <ac:chgData name="于 杰" userId="954bed2a2a58a6a2" providerId="LiveId" clId="{705ED0BE-A4F2-4487-816A-D9F670E7D7F0}" dt="2022-03-30T11:47:58.827" v="643" actId="26606"/>
          <ac:spMkLst>
            <pc:docMk/>
            <pc:sldMk cId="274468968" sldId="312"/>
            <ac:spMk id="30" creationId="{20586029-32A0-47E5-9AEC-AE3ABA6B94D0}"/>
          </ac:spMkLst>
        </pc:spChg>
        <pc:spChg chg="add del">
          <ac:chgData name="于 杰" userId="954bed2a2a58a6a2" providerId="LiveId" clId="{705ED0BE-A4F2-4487-816A-D9F670E7D7F0}" dt="2022-03-30T11:49:17.042" v="671" actId="26606"/>
          <ac:spMkLst>
            <pc:docMk/>
            <pc:sldMk cId="274468968" sldId="312"/>
            <ac:spMk id="31" creationId="{88263A24-0C1F-4677-B43C-4AE14E276B27}"/>
          </ac:spMkLst>
        </pc:spChg>
        <pc:spChg chg="add del">
          <ac:chgData name="于 杰" userId="954bed2a2a58a6a2" providerId="LiveId" clId="{705ED0BE-A4F2-4487-816A-D9F670E7D7F0}" dt="2022-03-30T11:49:17.042" v="671" actId="26606"/>
          <ac:spMkLst>
            <pc:docMk/>
            <pc:sldMk cId="274468968" sldId="312"/>
            <ac:spMk id="33" creationId="{0ADDB668-2CA4-4D2B-9C34-3487CA330BA8}"/>
          </ac:spMkLst>
        </pc:spChg>
        <pc:spChg chg="add del">
          <ac:chgData name="于 杰" userId="954bed2a2a58a6a2" providerId="LiveId" clId="{705ED0BE-A4F2-4487-816A-D9F670E7D7F0}" dt="2022-03-30T11:49:17.042" v="671" actId="26606"/>
          <ac:spMkLst>
            <pc:docMk/>
            <pc:sldMk cId="274468968" sldId="312"/>
            <ac:spMk id="35" creationId="{2568BC19-F052-4108-93E1-6A3D1DEC072F}"/>
          </ac:spMkLst>
        </pc:spChg>
        <pc:spChg chg="add del">
          <ac:chgData name="于 杰" userId="954bed2a2a58a6a2" providerId="LiveId" clId="{705ED0BE-A4F2-4487-816A-D9F670E7D7F0}" dt="2022-03-30T11:49:17.042" v="671" actId="26606"/>
          <ac:spMkLst>
            <pc:docMk/>
            <pc:sldMk cId="274468968" sldId="312"/>
            <ac:spMk id="37" creationId="{D5FD337D-4D6B-4C8B-B6F5-121097E09881}"/>
          </ac:spMkLst>
        </pc:spChg>
        <pc:spChg chg="add del">
          <ac:chgData name="于 杰" userId="954bed2a2a58a6a2" providerId="LiveId" clId="{705ED0BE-A4F2-4487-816A-D9F670E7D7F0}" dt="2022-03-30T11:48:56.832" v="654" actId="26606"/>
          <ac:spMkLst>
            <pc:docMk/>
            <pc:sldMk cId="274468968" sldId="312"/>
            <ac:spMk id="42" creationId="{823AC064-BC96-4F32-8AE1-B2FD38754823}"/>
          </ac:spMkLst>
        </pc:spChg>
        <pc:spChg chg="add del">
          <ac:chgData name="于 杰" userId="954bed2a2a58a6a2" providerId="LiveId" clId="{705ED0BE-A4F2-4487-816A-D9F670E7D7F0}" dt="2022-03-30T11:48:57.888" v="656" actId="26606"/>
          <ac:spMkLst>
            <pc:docMk/>
            <pc:sldMk cId="274468968" sldId="312"/>
            <ac:spMk id="48" creationId="{99ED5833-B85B-4103-8A3B-CAB0308E6C15}"/>
          </ac:spMkLst>
        </pc:spChg>
        <pc:spChg chg="add del">
          <ac:chgData name="于 杰" userId="954bed2a2a58a6a2" providerId="LiveId" clId="{705ED0BE-A4F2-4487-816A-D9F670E7D7F0}" dt="2022-03-30T11:48:59.267" v="658" actId="26606"/>
          <ac:spMkLst>
            <pc:docMk/>
            <pc:sldMk cId="274468968" sldId="312"/>
            <ac:spMk id="50" creationId="{88263A24-0C1F-4677-B43C-4AE14E276B27}"/>
          </ac:spMkLst>
        </pc:spChg>
        <pc:spChg chg="add del">
          <ac:chgData name="于 杰" userId="954bed2a2a58a6a2" providerId="LiveId" clId="{705ED0BE-A4F2-4487-816A-D9F670E7D7F0}" dt="2022-03-30T11:48:59.267" v="658" actId="26606"/>
          <ac:spMkLst>
            <pc:docMk/>
            <pc:sldMk cId="274468968" sldId="312"/>
            <ac:spMk id="51" creationId="{0ADDB668-2CA4-4D2B-9C34-3487CA330BA8}"/>
          </ac:spMkLst>
        </pc:spChg>
        <pc:spChg chg="add del">
          <ac:chgData name="于 杰" userId="954bed2a2a58a6a2" providerId="LiveId" clId="{705ED0BE-A4F2-4487-816A-D9F670E7D7F0}" dt="2022-03-30T11:48:59.267" v="658" actId="26606"/>
          <ac:spMkLst>
            <pc:docMk/>
            <pc:sldMk cId="274468968" sldId="312"/>
            <ac:spMk id="52" creationId="{2568BC19-F052-4108-93E1-6A3D1DEC072F}"/>
          </ac:spMkLst>
        </pc:spChg>
        <pc:spChg chg="add del">
          <ac:chgData name="于 杰" userId="954bed2a2a58a6a2" providerId="LiveId" clId="{705ED0BE-A4F2-4487-816A-D9F670E7D7F0}" dt="2022-03-30T11:48:59.267" v="658" actId="26606"/>
          <ac:spMkLst>
            <pc:docMk/>
            <pc:sldMk cId="274468968" sldId="312"/>
            <ac:spMk id="53" creationId="{D5FD337D-4D6B-4C8B-B6F5-121097E09881}"/>
          </ac:spMkLst>
        </pc:spChg>
        <pc:spChg chg="add del">
          <ac:chgData name="于 杰" userId="954bed2a2a58a6a2" providerId="LiveId" clId="{705ED0BE-A4F2-4487-816A-D9F670E7D7F0}" dt="2022-03-30T11:49:00.934" v="660" actId="26606"/>
          <ac:spMkLst>
            <pc:docMk/>
            <pc:sldMk cId="274468968" sldId="312"/>
            <ac:spMk id="55" creationId="{022BDE4A-8A20-4A69-9C5A-581C82036A4D}"/>
          </ac:spMkLst>
        </pc:spChg>
        <pc:spChg chg="add del">
          <ac:chgData name="于 杰" userId="954bed2a2a58a6a2" providerId="LiveId" clId="{705ED0BE-A4F2-4487-816A-D9F670E7D7F0}" dt="2022-03-30T11:49:06.989" v="662" actId="26606"/>
          <ac:spMkLst>
            <pc:docMk/>
            <pc:sldMk cId="274468968" sldId="312"/>
            <ac:spMk id="57" creationId="{B4D3D850-2041-4B7C-AED9-54DA385B14F7}"/>
          </ac:spMkLst>
        </pc:spChg>
        <pc:spChg chg="add del">
          <ac:chgData name="于 杰" userId="954bed2a2a58a6a2" providerId="LiveId" clId="{705ED0BE-A4F2-4487-816A-D9F670E7D7F0}" dt="2022-03-30T11:49:06.989" v="662" actId="26606"/>
          <ac:spMkLst>
            <pc:docMk/>
            <pc:sldMk cId="274468968" sldId="312"/>
            <ac:spMk id="58" creationId="{B497CCB5-5FC2-473C-AFCC-2430CEF1DF71}"/>
          </ac:spMkLst>
        </pc:spChg>
        <pc:spChg chg="add del">
          <ac:chgData name="于 杰" userId="954bed2a2a58a6a2" providerId="LiveId" clId="{705ED0BE-A4F2-4487-816A-D9F670E7D7F0}" dt="2022-03-30T11:49:06.989" v="662" actId="26606"/>
          <ac:spMkLst>
            <pc:docMk/>
            <pc:sldMk cId="274468968" sldId="312"/>
            <ac:spMk id="59" creationId="{599C8C75-BFDF-44E7-A028-EEB5EDD58817}"/>
          </ac:spMkLst>
        </pc:spChg>
        <pc:spChg chg="add del">
          <ac:chgData name="于 杰" userId="954bed2a2a58a6a2" providerId="LiveId" clId="{705ED0BE-A4F2-4487-816A-D9F670E7D7F0}" dt="2022-03-30T11:49:09.618" v="664" actId="26606"/>
          <ac:spMkLst>
            <pc:docMk/>
            <pc:sldMk cId="274468968" sldId="312"/>
            <ac:spMk id="62" creationId="{823AC064-BC96-4F32-8AE1-B2FD38754823}"/>
          </ac:spMkLst>
        </pc:spChg>
        <pc:spChg chg="add del">
          <ac:chgData name="于 杰" userId="954bed2a2a58a6a2" providerId="LiveId" clId="{705ED0BE-A4F2-4487-816A-D9F670E7D7F0}" dt="2022-03-30T11:49:11.391" v="666" actId="26606"/>
          <ac:spMkLst>
            <pc:docMk/>
            <pc:sldMk cId="274468968" sldId="312"/>
            <ac:spMk id="65" creationId="{60B21A5C-062F-46C2-8389-53D40F46AA26}"/>
          </ac:spMkLst>
        </pc:spChg>
        <pc:spChg chg="add del">
          <ac:chgData name="于 杰" userId="954bed2a2a58a6a2" providerId="LiveId" clId="{705ED0BE-A4F2-4487-816A-D9F670E7D7F0}" dt="2022-03-30T11:49:11.391" v="666" actId="26606"/>
          <ac:spMkLst>
            <pc:docMk/>
            <pc:sldMk cId="274468968" sldId="312"/>
            <ac:spMk id="66" creationId="{8A177BCC-4208-4795-8572-4D623BA1E2A0}"/>
          </ac:spMkLst>
        </pc:spChg>
        <pc:spChg chg="add del">
          <ac:chgData name="于 杰" userId="954bed2a2a58a6a2" providerId="LiveId" clId="{705ED0BE-A4F2-4487-816A-D9F670E7D7F0}" dt="2022-03-30T11:49:15.147" v="668" actId="26606"/>
          <ac:spMkLst>
            <pc:docMk/>
            <pc:sldMk cId="274468968" sldId="312"/>
            <ac:spMk id="68" creationId="{C4879EFC-8E62-4E00-973C-C45EE9EC676D}"/>
          </ac:spMkLst>
        </pc:spChg>
        <pc:spChg chg="add del">
          <ac:chgData name="于 杰" userId="954bed2a2a58a6a2" providerId="LiveId" clId="{705ED0BE-A4F2-4487-816A-D9F670E7D7F0}" dt="2022-03-30T11:49:15.147" v="668" actId="26606"/>
          <ac:spMkLst>
            <pc:docMk/>
            <pc:sldMk cId="274468968" sldId="312"/>
            <ac:spMk id="69" creationId="{D6A9C53F-5F90-40A5-8C85-5412D39C8C68}"/>
          </ac:spMkLst>
        </pc:spChg>
        <pc:spChg chg="add del">
          <ac:chgData name="于 杰" userId="954bed2a2a58a6a2" providerId="LiveId" clId="{705ED0BE-A4F2-4487-816A-D9F670E7D7F0}" dt="2022-03-30T11:49:17.037" v="670" actId="26606"/>
          <ac:spMkLst>
            <pc:docMk/>
            <pc:sldMk cId="274468968" sldId="312"/>
            <ac:spMk id="71" creationId="{022BDE4A-8A20-4A69-9C5A-581C82036A4D}"/>
          </ac:spMkLst>
        </pc:spChg>
        <pc:spChg chg="add del">
          <ac:chgData name="于 杰" userId="954bed2a2a58a6a2" providerId="LiveId" clId="{705ED0BE-A4F2-4487-816A-D9F670E7D7F0}" dt="2022-03-30T11:54:18.584" v="724" actId="26606"/>
          <ac:spMkLst>
            <pc:docMk/>
            <pc:sldMk cId="274468968" sldId="312"/>
            <ac:spMk id="73" creationId="{823AC064-BC96-4F32-8AE1-B2FD38754823}"/>
          </ac:spMkLst>
        </pc:spChg>
        <pc:spChg chg="add del">
          <ac:chgData name="于 杰" userId="954bed2a2a58a6a2" providerId="LiveId" clId="{705ED0BE-A4F2-4487-816A-D9F670E7D7F0}" dt="2022-03-30T11:54:18.578" v="723" actId="26606"/>
          <ac:spMkLst>
            <pc:docMk/>
            <pc:sldMk cId="274468968" sldId="312"/>
            <ac:spMk id="80" creationId="{99ED5833-B85B-4103-8A3B-CAB0308E6C15}"/>
          </ac:spMkLst>
        </pc:spChg>
        <pc:spChg chg="add">
          <ac:chgData name="于 杰" userId="954bed2a2a58a6a2" providerId="LiveId" clId="{705ED0BE-A4F2-4487-816A-D9F670E7D7F0}" dt="2022-03-30T11:54:18.584" v="724" actId="26606"/>
          <ac:spMkLst>
            <pc:docMk/>
            <pc:sldMk cId="274468968" sldId="312"/>
            <ac:spMk id="82" creationId="{8A177BCC-4208-4795-8572-4D623BA1E2A0}"/>
          </ac:spMkLst>
        </pc:spChg>
        <pc:spChg chg="add">
          <ac:chgData name="于 杰" userId="954bed2a2a58a6a2" providerId="LiveId" clId="{705ED0BE-A4F2-4487-816A-D9F670E7D7F0}" dt="2022-03-30T11:54:18.584" v="724" actId="26606"/>
          <ac:spMkLst>
            <pc:docMk/>
            <pc:sldMk cId="274468968" sldId="312"/>
            <ac:spMk id="83" creationId="{60B21A5C-062F-46C2-8389-53D40F46AA26}"/>
          </ac:spMkLst>
        </pc:spChg>
        <pc:picChg chg="add mod ord">
          <ac:chgData name="于 杰" userId="954bed2a2a58a6a2" providerId="LiveId" clId="{705ED0BE-A4F2-4487-816A-D9F670E7D7F0}" dt="2022-03-30T11:54:18.584" v="724" actId="26606"/>
          <ac:picMkLst>
            <pc:docMk/>
            <pc:sldMk cId="274468968" sldId="312"/>
            <ac:picMk id="5" creationId="{6E9BC649-99AD-416D-B4B1-25433BA59085}"/>
          </ac:picMkLst>
        </pc:picChg>
        <pc:picChg chg="add mod">
          <ac:chgData name="于 杰" userId="954bed2a2a58a6a2" providerId="LiveId" clId="{705ED0BE-A4F2-4487-816A-D9F670E7D7F0}" dt="2022-03-30T11:54:39.492" v="728" actId="14100"/>
          <ac:picMkLst>
            <pc:docMk/>
            <pc:sldMk cId="274468968" sldId="312"/>
            <ac:picMk id="7" creationId="{3F13556E-0CF7-4255-A409-6827107935FC}"/>
          </ac:picMkLst>
        </pc:picChg>
        <pc:cxnChg chg="add del">
          <ac:chgData name="于 杰" userId="954bed2a2a58a6a2" providerId="LiveId" clId="{705ED0BE-A4F2-4487-816A-D9F670E7D7F0}" dt="2022-03-30T11:47:47.135" v="634" actId="26606"/>
          <ac:cxnSpMkLst>
            <pc:docMk/>
            <pc:sldMk cId="274468968" sldId="312"/>
            <ac:cxnSpMk id="14" creationId="{7E7C77BC-7138-40B1-A15B-20F57A494629}"/>
          </ac:cxnSpMkLst>
        </pc:cxnChg>
        <pc:cxnChg chg="add del">
          <ac:chgData name="于 杰" userId="954bed2a2a58a6a2" providerId="LiveId" clId="{705ED0BE-A4F2-4487-816A-D9F670E7D7F0}" dt="2022-03-30T11:47:47.135" v="634" actId="26606"/>
          <ac:cxnSpMkLst>
            <pc:docMk/>
            <pc:sldMk cId="274468968" sldId="312"/>
            <ac:cxnSpMk id="16" creationId="{DB146403-F3D6-484B-B2ED-97F9565D0370}"/>
          </ac:cxnSpMkLst>
        </pc:cxnChg>
        <pc:cxnChg chg="add del">
          <ac:chgData name="于 杰" userId="954bed2a2a58a6a2" providerId="LiveId" clId="{705ED0BE-A4F2-4487-816A-D9F670E7D7F0}" dt="2022-03-30T11:47:58.827" v="643" actId="26606"/>
          <ac:cxnSpMkLst>
            <pc:docMk/>
            <pc:sldMk cId="274468968" sldId="312"/>
            <ac:cxnSpMk id="32" creationId="{8C730EAB-A532-4295-A302-FB4B90DB9F5E}"/>
          </ac:cxnSpMkLst>
        </pc:cxnChg>
        <pc:cxnChg chg="add del">
          <ac:chgData name="于 杰" userId="954bed2a2a58a6a2" providerId="LiveId" clId="{705ED0BE-A4F2-4487-816A-D9F670E7D7F0}" dt="2022-03-30T11:48:56.832" v="654" actId="26606"/>
          <ac:cxnSpMkLst>
            <pc:docMk/>
            <pc:sldMk cId="274468968" sldId="312"/>
            <ac:cxnSpMk id="44" creationId="{7E7C77BC-7138-40B1-A15B-20F57A494629}"/>
          </ac:cxnSpMkLst>
        </pc:cxnChg>
        <pc:cxnChg chg="add del">
          <ac:chgData name="于 杰" userId="954bed2a2a58a6a2" providerId="LiveId" clId="{705ED0BE-A4F2-4487-816A-D9F670E7D7F0}" dt="2022-03-30T11:48:56.832" v="654" actId="26606"/>
          <ac:cxnSpMkLst>
            <pc:docMk/>
            <pc:sldMk cId="274468968" sldId="312"/>
            <ac:cxnSpMk id="46" creationId="{DB146403-F3D6-484B-B2ED-97F9565D0370}"/>
          </ac:cxnSpMkLst>
        </pc:cxnChg>
        <pc:cxnChg chg="add del">
          <ac:chgData name="于 杰" userId="954bed2a2a58a6a2" providerId="LiveId" clId="{705ED0BE-A4F2-4487-816A-D9F670E7D7F0}" dt="2022-03-30T11:49:09.618" v="664" actId="26606"/>
          <ac:cxnSpMkLst>
            <pc:docMk/>
            <pc:sldMk cId="274468968" sldId="312"/>
            <ac:cxnSpMk id="61" creationId="{DB146403-F3D6-484B-B2ED-97F9565D0370}"/>
          </ac:cxnSpMkLst>
        </pc:cxnChg>
        <pc:cxnChg chg="add del">
          <ac:chgData name="于 杰" userId="954bed2a2a58a6a2" providerId="LiveId" clId="{705ED0BE-A4F2-4487-816A-D9F670E7D7F0}" dt="2022-03-30T11:49:09.618" v="664" actId="26606"/>
          <ac:cxnSpMkLst>
            <pc:docMk/>
            <pc:sldMk cId="274468968" sldId="312"/>
            <ac:cxnSpMk id="63" creationId="{7E7C77BC-7138-40B1-A15B-20F57A494629}"/>
          </ac:cxnSpMkLst>
        </pc:cxnChg>
        <pc:cxnChg chg="add del">
          <ac:chgData name="于 杰" userId="954bed2a2a58a6a2" providerId="LiveId" clId="{705ED0BE-A4F2-4487-816A-D9F670E7D7F0}" dt="2022-03-30T11:54:18.584" v="724" actId="26606"/>
          <ac:cxnSpMkLst>
            <pc:docMk/>
            <pc:sldMk cId="274468968" sldId="312"/>
            <ac:cxnSpMk id="74" creationId="{7E7C77BC-7138-40B1-A15B-20F57A494629}"/>
          </ac:cxnSpMkLst>
        </pc:cxnChg>
        <pc:cxnChg chg="add del">
          <ac:chgData name="于 杰" userId="954bed2a2a58a6a2" providerId="LiveId" clId="{705ED0BE-A4F2-4487-816A-D9F670E7D7F0}" dt="2022-03-30T11:54:18.584" v="724" actId="26606"/>
          <ac:cxnSpMkLst>
            <pc:docMk/>
            <pc:sldMk cId="274468968" sldId="312"/>
            <ac:cxnSpMk id="75" creationId="{DB146403-F3D6-484B-B2ED-97F9565D0370}"/>
          </ac:cxnSpMkLst>
        </pc:cxnChg>
      </pc:sldChg>
      <pc:sldChg chg="addSp delSp modSp new mod setBg setClrOvrMap">
        <pc:chgData name="于 杰" userId="954bed2a2a58a6a2" providerId="LiveId" clId="{705ED0BE-A4F2-4487-816A-D9F670E7D7F0}" dt="2022-03-30T11:56:50.547" v="785" actId="26606"/>
        <pc:sldMkLst>
          <pc:docMk/>
          <pc:sldMk cId="4155124822" sldId="313"/>
        </pc:sldMkLst>
        <pc:spChg chg="del">
          <ac:chgData name="于 杰" userId="954bed2a2a58a6a2" providerId="LiveId" clId="{705ED0BE-A4F2-4487-816A-D9F670E7D7F0}" dt="2022-03-30T11:55:31.705" v="741" actId="478"/>
          <ac:spMkLst>
            <pc:docMk/>
            <pc:sldMk cId="4155124822" sldId="313"/>
            <ac:spMk id="2" creationId="{11EF9179-5F0F-465B-AE5A-8F7ED6A21388}"/>
          </ac:spMkLst>
        </pc:spChg>
        <pc:spChg chg="del">
          <ac:chgData name="于 杰" userId="954bed2a2a58a6a2" providerId="LiveId" clId="{705ED0BE-A4F2-4487-816A-D9F670E7D7F0}" dt="2022-03-30T11:55:30.059" v="740" actId="478"/>
          <ac:spMkLst>
            <pc:docMk/>
            <pc:sldMk cId="4155124822" sldId="313"/>
            <ac:spMk id="3" creationId="{AA732E9F-A517-47DA-8069-6898E91B64E1}"/>
          </ac:spMkLst>
        </pc:spChg>
        <pc:spChg chg="add del mod">
          <ac:chgData name="于 杰" userId="954bed2a2a58a6a2" providerId="LiveId" clId="{705ED0BE-A4F2-4487-816A-D9F670E7D7F0}" dt="2022-03-30T11:56:50.547" v="785" actId="26606"/>
          <ac:spMkLst>
            <pc:docMk/>
            <pc:sldMk cId="4155124822" sldId="313"/>
            <ac:spMk id="5" creationId="{10584187-4F6F-4A19-AEF3-EC4D71FEFC93}"/>
          </ac:spMkLst>
        </pc:spChg>
        <pc:spChg chg="add del">
          <ac:chgData name="于 杰" userId="954bed2a2a58a6a2" providerId="LiveId" clId="{705ED0BE-A4F2-4487-816A-D9F670E7D7F0}" dt="2022-03-30T11:56:50.547" v="785" actId="26606"/>
          <ac:spMkLst>
            <pc:docMk/>
            <pc:sldMk cId="4155124822" sldId="313"/>
            <ac:spMk id="10" creationId="{C9A36457-A5F4-4103-A443-02581C09185B}"/>
          </ac:spMkLst>
        </pc:spChg>
        <pc:spChg chg="add del">
          <ac:chgData name="于 杰" userId="954bed2a2a58a6a2" providerId="LiveId" clId="{705ED0BE-A4F2-4487-816A-D9F670E7D7F0}" dt="2022-03-30T11:56:50.547" v="785" actId="26606"/>
          <ac:spMkLst>
            <pc:docMk/>
            <pc:sldMk cId="4155124822" sldId="313"/>
            <ac:spMk id="12" creationId="{DC5FB7E8-B636-40FA-BE8D-48145C0F5C57}"/>
          </ac:spMkLst>
        </pc:spChg>
        <pc:spChg chg="add del">
          <ac:chgData name="于 杰" userId="954bed2a2a58a6a2" providerId="LiveId" clId="{705ED0BE-A4F2-4487-816A-D9F670E7D7F0}" dt="2022-03-30T11:56:50.547" v="785" actId="26606"/>
          <ac:spMkLst>
            <pc:docMk/>
            <pc:sldMk cId="4155124822" sldId="313"/>
            <ac:spMk id="14" creationId="{142DCE2C-2863-46FA-9BE7-24365A24D9BA}"/>
          </ac:spMkLst>
        </pc:spChg>
        <pc:spChg chg="add del">
          <ac:chgData name="于 杰" userId="954bed2a2a58a6a2" providerId="LiveId" clId="{705ED0BE-A4F2-4487-816A-D9F670E7D7F0}" dt="2022-03-30T11:56:13.119" v="752" actId="26606"/>
          <ac:spMkLst>
            <pc:docMk/>
            <pc:sldMk cId="4155124822" sldId="313"/>
            <ac:spMk id="19" creationId="{C9A36457-A5F4-4103-A443-02581C09185B}"/>
          </ac:spMkLst>
        </pc:spChg>
        <pc:spChg chg="add del">
          <ac:chgData name="于 杰" userId="954bed2a2a58a6a2" providerId="LiveId" clId="{705ED0BE-A4F2-4487-816A-D9F670E7D7F0}" dt="2022-03-30T11:56:16.244" v="754" actId="26606"/>
          <ac:spMkLst>
            <pc:docMk/>
            <pc:sldMk cId="4155124822" sldId="313"/>
            <ac:spMk id="20" creationId="{2B566528-1B12-4246-9431-5C2D7D081168}"/>
          </ac:spMkLst>
        </pc:spChg>
        <pc:spChg chg="add del">
          <ac:chgData name="于 杰" userId="954bed2a2a58a6a2" providerId="LiveId" clId="{705ED0BE-A4F2-4487-816A-D9F670E7D7F0}" dt="2022-03-30T11:56:13.119" v="752" actId="26606"/>
          <ac:spMkLst>
            <pc:docMk/>
            <pc:sldMk cId="4155124822" sldId="313"/>
            <ac:spMk id="21" creationId="{DC5FB7E8-B636-40FA-BE8D-48145C0F5C57}"/>
          </ac:spMkLst>
        </pc:spChg>
        <pc:spChg chg="add del">
          <ac:chgData name="于 杰" userId="954bed2a2a58a6a2" providerId="LiveId" clId="{705ED0BE-A4F2-4487-816A-D9F670E7D7F0}" dt="2022-03-30T11:56:16.244" v="754" actId="26606"/>
          <ac:spMkLst>
            <pc:docMk/>
            <pc:sldMk cId="4155124822" sldId="313"/>
            <ac:spMk id="22" creationId="{2E80C965-DB6D-4F81-9E9E-B027384D0BD6}"/>
          </ac:spMkLst>
        </pc:spChg>
        <pc:spChg chg="add del">
          <ac:chgData name="于 杰" userId="954bed2a2a58a6a2" providerId="LiveId" clId="{705ED0BE-A4F2-4487-816A-D9F670E7D7F0}" dt="2022-03-30T11:56:13.119" v="752" actId="26606"/>
          <ac:spMkLst>
            <pc:docMk/>
            <pc:sldMk cId="4155124822" sldId="313"/>
            <ac:spMk id="23" creationId="{142DCE2C-2863-46FA-9BE7-24365A24D9BA}"/>
          </ac:spMkLst>
        </pc:spChg>
        <pc:spChg chg="add del">
          <ac:chgData name="于 杰" userId="954bed2a2a58a6a2" providerId="LiveId" clId="{705ED0BE-A4F2-4487-816A-D9F670E7D7F0}" dt="2022-03-30T11:56:16.244" v="754" actId="26606"/>
          <ac:spMkLst>
            <pc:docMk/>
            <pc:sldMk cId="4155124822" sldId="313"/>
            <ac:spMk id="24" creationId="{A580F890-B085-4E95-96AA-55AEBEC5CE6E}"/>
          </ac:spMkLst>
        </pc:spChg>
        <pc:spChg chg="add del">
          <ac:chgData name="于 杰" userId="954bed2a2a58a6a2" providerId="LiveId" clId="{705ED0BE-A4F2-4487-816A-D9F670E7D7F0}" dt="2022-03-30T11:56:16.244" v="754" actId="26606"/>
          <ac:spMkLst>
            <pc:docMk/>
            <pc:sldMk cId="4155124822" sldId="313"/>
            <ac:spMk id="26" creationId="{D3F51FEB-38FB-4F6C-9F7B-2F2AFAB65463}"/>
          </ac:spMkLst>
        </pc:spChg>
        <pc:spChg chg="add del">
          <ac:chgData name="于 杰" userId="954bed2a2a58a6a2" providerId="LiveId" clId="{705ED0BE-A4F2-4487-816A-D9F670E7D7F0}" dt="2022-03-30T11:56:16.244" v="754" actId="26606"/>
          <ac:spMkLst>
            <pc:docMk/>
            <pc:sldMk cId="4155124822" sldId="313"/>
            <ac:spMk id="28" creationId="{1E547BA6-BAE0-43BB-A7CA-60F69CE252F0}"/>
          </ac:spMkLst>
        </pc:spChg>
        <pc:spChg chg="add del">
          <ac:chgData name="于 杰" userId="954bed2a2a58a6a2" providerId="LiveId" clId="{705ED0BE-A4F2-4487-816A-D9F670E7D7F0}" dt="2022-03-30T11:56:18.407" v="756" actId="26606"/>
          <ac:spMkLst>
            <pc:docMk/>
            <pc:sldMk cId="4155124822" sldId="313"/>
            <ac:spMk id="30" creationId="{9228552E-C8B1-4A80-8448-0787CE0FC704}"/>
          </ac:spMkLst>
        </pc:spChg>
        <pc:spChg chg="add del">
          <ac:chgData name="于 杰" userId="954bed2a2a58a6a2" providerId="LiveId" clId="{705ED0BE-A4F2-4487-816A-D9F670E7D7F0}" dt="2022-03-30T11:56:20.414" v="758" actId="26606"/>
          <ac:spMkLst>
            <pc:docMk/>
            <pc:sldMk cId="4155124822" sldId="313"/>
            <ac:spMk id="33" creationId="{2B566528-1B12-4246-9431-5C2D7D081168}"/>
          </ac:spMkLst>
        </pc:spChg>
        <pc:spChg chg="add del">
          <ac:chgData name="于 杰" userId="954bed2a2a58a6a2" providerId="LiveId" clId="{705ED0BE-A4F2-4487-816A-D9F670E7D7F0}" dt="2022-03-30T11:56:20.414" v="758" actId="26606"/>
          <ac:spMkLst>
            <pc:docMk/>
            <pc:sldMk cId="4155124822" sldId="313"/>
            <ac:spMk id="34" creationId="{2E80C965-DB6D-4F81-9E9E-B027384D0BD6}"/>
          </ac:spMkLst>
        </pc:spChg>
        <pc:spChg chg="add del">
          <ac:chgData name="于 杰" userId="954bed2a2a58a6a2" providerId="LiveId" clId="{705ED0BE-A4F2-4487-816A-D9F670E7D7F0}" dt="2022-03-30T11:56:20.414" v="758" actId="26606"/>
          <ac:spMkLst>
            <pc:docMk/>
            <pc:sldMk cId="4155124822" sldId="313"/>
            <ac:spMk id="35" creationId="{A580F890-B085-4E95-96AA-55AEBEC5CE6E}"/>
          </ac:spMkLst>
        </pc:spChg>
        <pc:spChg chg="add del">
          <ac:chgData name="于 杰" userId="954bed2a2a58a6a2" providerId="LiveId" clId="{705ED0BE-A4F2-4487-816A-D9F670E7D7F0}" dt="2022-03-30T11:56:20.414" v="758" actId="26606"/>
          <ac:spMkLst>
            <pc:docMk/>
            <pc:sldMk cId="4155124822" sldId="313"/>
            <ac:spMk id="36" creationId="{D3F51FEB-38FB-4F6C-9F7B-2F2AFAB65463}"/>
          </ac:spMkLst>
        </pc:spChg>
        <pc:spChg chg="add del">
          <ac:chgData name="于 杰" userId="954bed2a2a58a6a2" providerId="LiveId" clId="{705ED0BE-A4F2-4487-816A-D9F670E7D7F0}" dt="2022-03-30T11:56:20.414" v="758" actId="26606"/>
          <ac:spMkLst>
            <pc:docMk/>
            <pc:sldMk cId="4155124822" sldId="313"/>
            <ac:spMk id="37" creationId="{1E547BA6-BAE0-43BB-A7CA-60F69CE252F0}"/>
          </ac:spMkLst>
        </pc:spChg>
        <pc:spChg chg="add del">
          <ac:chgData name="于 杰" userId="954bed2a2a58a6a2" providerId="LiveId" clId="{705ED0BE-A4F2-4487-816A-D9F670E7D7F0}" dt="2022-03-30T11:56:21.906" v="760" actId="26606"/>
          <ac:spMkLst>
            <pc:docMk/>
            <pc:sldMk cId="4155124822" sldId="313"/>
            <ac:spMk id="40" creationId="{2B566528-1B12-4246-9431-5C2D7D081168}"/>
          </ac:spMkLst>
        </pc:spChg>
        <pc:spChg chg="add del">
          <ac:chgData name="于 杰" userId="954bed2a2a58a6a2" providerId="LiveId" clId="{705ED0BE-A4F2-4487-816A-D9F670E7D7F0}" dt="2022-03-30T11:56:21.906" v="760" actId="26606"/>
          <ac:spMkLst>
            <pc:docMk/>
            <pc:sldMk cId="4155124822" sldId="313"/>
            <ac:spMk id="41" creationId="{2E80C965-DB6D-4F81-9E9E-B027384D0BD6}"/>
          </ac:spMkLst>
        </pc:spChg>
        <pc:spChg chg="add del">
          <ac:chgData name="于 杰" userId="954bed2a2a58a6a2" providerId="LiveId" clId="{705ED0BE-A4F2-4487-816A-D9F670E7D7F0}" dt="2022-03-30T11:56:21.906" v="760" actId="26606"/>
          <ac:spMkLst>
            <pc:docMk/>
            <pc:sldMk cId="4155124822" sldId="313"/>
            <ac:spMk id="42" creationId="{A580F890-B085-4E95-96AA-55AEBEC5CE6E}"/>
          </ac:spMkLst>
        </pc:spChg>
        <pc:spChg chg="add del">
          <ac:chgData name="于 杰" userId="954bed2a2a58a6a2" providerId="LiveId" clId="{705ED0BE-A4F2-4487-816A-D9F670E7D7F0}" dt="2022-03-30T11:56:21.906" v="760" actId="26606"/>
          <ac:spMkLst>
            <pc:docMk/>
            <pc:sldMk cId="4155124822" sldId="313"/>
            <ac:spMk id="43" creationId="{D3F51FEB-38FB-4F6C-9F7B-2F2AFAB65463}"/>
          </ac:spMkLst>
        </pc:spChg>
        <pc:spChg chg="add del">
          <ac:chgData name="于 杰" userId="954bed2a2a58a6a2" providerId="LiveId" clId="{705ED0BE-A4F2-4487-816A-D9F670E7D7F0}" dt="2022-03-30T11:56:21.906" v="760" actId="26606"/>
          <ac:spMkLst>
            <pc:docMk/>
            <pc:sldMk cId="4155124822" sldId="313"/>
            <ac:spMk id="44" creationId="{1E547BA6-BAE0-43BB-A7CA-60F69CE252F0}"/>
          </ac:spMkLst>
        </pc:spChg>
        <pc:spChg chg="add del">
          <ac:chgData name="于 杰" userId="954bed2a2a58a6a2" providerId="LiveId" clId="{705ED0BE-A4F2-4487-816A-D9F670E7D7F0}" dt="2022-03-30T11:56:22.643" v="762" actId="26606"/>
          <ac:spMkLst>
            <pc:docMk/>
            <pc:sldMk cId="4155124822" sldId="313"/>
            <ac:spMk id="47" creationId="{2B566528-1B12-4246-9431-5C2D7D081168}"/>
          </ac:spMkLst>
        </pc:spChg>
        <pc:spChg chg="add del">
          <ac:chgData name="于 杰" userId="954bed2a2a58a6a2" providerId="LiveId" clId="{705ED0BE-A4F2-4487-816A-D9F670E7D7F0}" dt="2022-03-30T11:56:22.643" v="762" actId="26606"/>
          <ac:spMkLst>
            <pc:docMk/>
            <pc:sldMk cId="4155124822" sldId="313"/>
            <ac:spMk id="48" creationId="{2E80C965-DB6D-4F81-9E9E-B027384D0BD6}"/>
          </ac:spMkLst>
        </pc:spChg>
        <pc:spChg chg="add del">
          <ac:chgData name="于 杰" userId="954bed2a2a58a6a2" providerId="LiveId" clId="{705ED0BE-A4F2-4487-816A-D9F670E7D7F0}" dt="2022-03-30T11:56:22.643" v="762" actId="26606"/>
          <ac:spMkLst>
            <pc:docMk/>
            <pc:sldMk cId="4155124822" sldId="313"/>
            <ac:spMk id="49" creationId="{A580F890-B085-4E95-96AA-55AEBEC5CE6E}"/>
          </ac:spMkLst>
        </pc:spChg>
        <pc:spChg chg="add del">
          <ac:chgData name="于 杰" userId="954bed2a2a58a6a2" providerId="LiveId" clId="{705ED0BE-A4F2-4487-816A-D9F670E7D7F0}" dt="2022-03-30T11:56:22.643" v="762" actId="26606"/>
          <ac:spMkLst>
            <pc:docMk/>
            <pc:sldMk cId="4155124822" sldId="313"/>
            <ac:spMk id="50" creationId="{D3F51FEB-38FB-4F6C-9F7B-2F2AFAB65463}"/>
          </ac:spMkLst>
        </pc:spChg>
        <pc:spChg chg="add del">
          <ac:chgData name="于 杰" userId="954bed2a2a58a6a2" providerId="LiveId" clId="{705ED0BE-A4F2-4487-816A-D9F670E7D7F0}" dt="2022-03-30T11:56:22.643" v="762" actId="26606"/>
          <ac:spMkLst>
            <pc:docMk/>
            <pc:sldMk cId="4155124822" sldId="313"/>
            <ac:spMk id="51" creationId="{1E547BA6-BAE0-43BB-A7CA-60F69CE252F0}"/>
          </ac:spMkLst>
        </pc:spChg>
        <pc:spChg chg="add del">
          <ac:chgData name="于 杰" userId="954bed2a2a58a6a2" providerId="LiveId" clId="{705ED0BE-A4F2-4487-816A-D9F670E7D7F0}" dt="2022-03-30T11:56:26.193" v="764" actId="26606"/>
          <ac:spMkLst>
            <pc:docMk/>
            <pc:sldMk cId="4155124822" sldId="313"/>
            <ac:spMk id="54" creationId="{2B566528-1B12-4246-9431-5C2D7D081168}"/>
          </ac:spMkLst>
        </pc:spChg>
        <pc:spChg chg="add del">
          <ac:chgData name="于 杰" userId="954bed2a2a58a6a2" providerId="LiveId" clId="{705ED0BE-A4F2-4487-816A-D9F670E7D7F0}" dt="2022-03-30T11:56:26.193" v="764" actId="26606"/>
          <ac:spMkLst>
            <pc:docMk/>
            <pc:sldMk cId="4155124822" sldId="313"/>
            <ac:spMk id="55" creationId="{2E80C965-DB6D-4F81-9E9E-B027384D0BD6}"/>
          </ac:spMkLst>
        </pc:spChg>
        <pc:spChg chg="add del">
          <ac:chgData name="于 杰" userId="954bed2a2a58a6a2" providerId="LiveId" clId="{705ED0BE-A4F2-4487-816A-D9F670E7D7F0}" dt="2022-03-30T11:56:26.193" v="764" actId="26606"/>
          <ac:spMkLst>
            <pc:docMk/>
            <pc:sldMk cId="4155124822" sldId="313"/>
            <ac:spMk id="56" creationId="{A580F890-B085-4E95-96AA-55AEBEC5CE6E}"/>
          </ac:spMkLst>
        </pc:spChg>
        <pc:spChg chg="add del">
          <ac:chgData name="于 杰" userId="954bed2a2a58a6a2" providerId="LiveId" clId="{705ED0BE-A4F2-4487-816A-D9F670E7D7F0}" dt="2022-03-30T11:56:26.193" v="764" actId="26606"/>
          <ac:spMkLst>
            <pc:docMk/>
            <pc:sldMk cId="4155124822" sldId="313"/>
            <ac:spMk id="57" creationId="{D3F51FEB-38FB-4F6C-9F7B-2F2AFAB65463}"/>
          </ac:spMkLst>
        </pc:spChg>
        <pc:spChg chg="add del">
          <ac:chgData name="于 杰" userId="954bed2a2a58a6a2" providerId="LiveId" clId="{705ED0BE-A4F2-4487-816A-D9F670E7D7F0}" dt="2022-03-30T11:56:26.193" v="764" actId="26606"/>
          <ac:spMkLst>
            <pc:docMk/>
            <pc:sldMk cId="4155124822" sldId="313"/>
            <ac:spMk id="58" creationId="{1E547BA6-BAE0-43BB-A7CA-60F69CE252F0}"/>
          </ac:spMkLst>
        </pc:spChg>
        <pc:spChg chg="add del">
          <ac:chgData name="于 杰" userId="954bed2a2a58a6a2" providerId="LiveId" clId="{705ED0BE-A4F2-4487-816A-D9F670E7D7F0}" dt="2022-03-30T11:56:30.080" v="766" actId="26606"/>
          <ac:spMkLst>
            <pc:docMk/>
            <pc:sldMk cId="4155124822" sldId="313"/>
            <ac:spMk id="61" creationId="{C9A36457-A5F4-4103-A443-02581C09185B}"/>
          </ac:spMkLst>
        </pc:spChg>
        <pc:spChg chg="add del">
          <ac:chgData name="于 杰" userId="954bed2a2a58a6a2" providerId="LiveId" clId="{705ED0BE-A4F2-4487-816A-D9F670E7D7F0}" dt="2022-03-30T11:56:30.080" v="766" actId="26606"/>
          <ac:spMkLst>
            <pc:docMk/>
            <pc:sldMk cId="4155124822" sldId="313"/>
            <ac:spMk id="62" creationId="{DC5FB7E8-B636-40FA-BE8D-48145C0F5C57}"/>
          </ac:spMkLst>
        </pc:spChg>
        <pc:spChg chg="add del">
          <ac:chgData name="于 杰" userId="954bed2a2a58a6a2" providerId="LiveId" clId="{705ED0BE-A4F2-4487-816A-D9F670E7D7F0}" dt="2022-03-30T11:56:30.080" v="766" actId="26606"/>
          <ac:spMkLst>
            <pc:docMk/>
            <pc:sldMk cId="4155124822" sldId="313"/>
            <ac:spMk id="63" creationId="{142DCE2C-2863-46FA-9BE7-24365A24D9BA}"/>
          </ac:spMkLst>
        </pc:spChg>
        <pc:spChg chg="add del">
          <ac:chgData name="于 杰" userId="954bed2a2a58a6a2" providerId="LiveId" clId="{705ED0BE-A4F2-4487-816A-D9F670E7D7F0}" dt="2022-03-30T11:56:32.947" v="768" actId="26606"/>
          <ac:spMkLst>
            <pc:docMk/>
            <pc:sldMk cId="4155124822" sldId="313"/>
            <ac:spMk id="66" creationId="{2B566528-1B12-4246-9431-5C2D7D081168}"/>
          </ac:spMkLst>
        </pc:spChg>
        <pc:spChg chg="add del">
          <ac:chgData name="于 杰" userId="954bed2a2a58a6a2" providerId="LiveId" clId="{705ED0BE-A4F2-4487-816A-D9F670E7D7F0}" dt="2022-03-30T11:56:32.947" v="768" actId="26606"/>
          <ac:spMkLst>
            <pc:docMk/>
            <pc:sldMk cId="4155124822" sldId="313"/>
            <ac:spMk id="67" creationId="{2E80C965-DB6D-4F81-9E9E-B027384D0BD6}"/>
          </ac:spMkLst>
        </pc:spChg>
        <pc:spChg chg="add del">
          <ac:chgData name="于 杰" userId="954bed2a2a58a6a2" providerId="LiveId" clId="{705ED0BE-A4F2-4487-816A-D9F670E7D7F0}" dt="2022-03-30T11:56:32.947" v="768" actId="26606"/>
          <ac:spMkLst>
            <pc:docMk/>
            <pc:sldMk cId="4155124822" sldId="313"/>
            <ac:spMk id="68" creationId="{A580F890-B085-4E95-96AA-55AEBEC5CE6E}"/>
          </ac:spMkLst>
        </pc:spChg>
        <pc:spChg chg="add del">
          <ac:chgData name="于 杰" userId="954bed2a2a58a6a2" providerId="LiveId" clId="{705ED0BE-A4F2-4487-816A-D9F670E7D7F0}" dt="2022-03-30T11:56:32.947" v="768" actId="26606"/>
          <ac:spMkLst>
            <pc:docMk/>
            <pc:sldMk cId="4155124822" sldId="313"/>
            <ac:spMk id="69" creationId="{D3F51FEB-38FB-4F6C-9F7B-2F2AFAB65463}"/>
          </ac:spMkLst>
        </pc:spChg>
        <pc:spChg chg="add del">
          <ac:chgData name="于 杰" userId="954bed2a2a58a6a2" providerId="LiveId" clId="{705ED0BE-A4F2-4487-816A-D9F670E7D7F0}" dt="2022-03-30T11:56:32.947" v="768" actId="26606"/>
          <ac:spMkLst>
            <pc:docMk/>
            <pc:sldMk cId="4155124822" sldId="313"/>
            <ac:spMk id="70" creationId="{1E547BA6-BAE0-43BB-A7CA-60F69CE252F0}"/>
          </ac:spMkLst>
        </pc:spChg>
        <pc:spChg chg="add del">
          <ac:chgData name="于 杰" userId="954bed2a2a58a6a2" providerId="LiveId" clId="{705ED0BE-A4F2-4487-816A-D9F670E7D7F0}" dt="2022-03-30T11:56:34.233" v="770" actId="26606"/>
          <ac:spMkLst>
            <pc:docMk/>
            <pc:sldMk cId="4155124822" sldId="313"/>
            <ac:spMk id="73" creationId="{9228552E-C8B1-4A80-8448-0787CE0FC704}"/>
          </ac:spMkLst>
        </pc:spChg>
        <pc:spChg chg="add del">
          <ac:chgData name="于 杰" userId="954bed2a2a58a6a2" providerId="LiveId" clId="{705ED0BE-A4F2-4487-816A-D9F670E7D7F0}" dt="2022-03-30T11:56:36.165" v="772" actId="26606"/>
          <ac:spMkLst>
            <pc:docMk/>
            <pc:sldMk cId="4155124822" sldId="313"/>
            <ac:spMk id="77" creationId="{2B566528-1B12-4246-9431-5C2D7D081168}"/>
          </ac:spMkLst>
        </pc:spChg>
        <pc:spChg chg="add del">
          <ac:chgData name="于 杰" userId="954bed2a2a58a6a2" providerId="LiveId" clId="{705ED0BE-A4F2-4487-816A-D9F670E7D7F0}" dt="2022-03-30T11:56:36.165" v="772" actId="26606"/>
          <ac:spMkLst>
            <pc:docMk/>
            <pc:sldMk cId="4155124822" sldId="313"/>
            <ac:spMk id="78" creationId="{2E80C965-DB6D-4F81-9E9E-B027384D0BD6}"/>
          </ac:spMkLst>
        </pc:spChg>
        <pc:spChg chg="add del">
          <ac:chgData name="于 杰" userId="954bed2a2a58a6a2" providerId="LiveId" clId="{705ED0BE-A4F2-4487-816A-D9F670E7D7F0}" dt="2022-03-30T11:56:36.165" v="772" actId="26606"/>
          <ac:spMkLst>
            <pc:docMk/>
            <pc:sldMk cId="4155124822" sldId="313"/>
            <ac:spMk id="79" creationId="{A580F890-B085-4E95-96AA-55AEBEC5CE6E}"/>
          </ac:spMkLst>
        </pc:spChg>
        <pc:spChg chg="add del">
          <ac:chgData name="于 杰" userId="954bed2a2a58a6a2" providerId="LiveId" clId="{705ED0BE-A4F2-4487-816A-D9F670E7D7F0}" dt="2022-03-30T11:56:36.165" v="772" actId="26606"/>
          <ac:spMkLst>
            <pc:docMk/>
            <pc:sldMk cId="4155124822" sldId="313"/>
            <ac:spMk id="80" creationId="{D3F51FEB-38FB-4F6C-9F7B-2F2AFAB65463}"/>
          </ac:spMkLst>
        </pc:spChg>
        <pc:spChg chg="add del">
          <ac:chgData name="于 杰" userId="954bed2a2a58a6a2" providerId="LiveId" clId="{705ED0BE-A4F2-4487-816A-D9F670E7D7F0}" dt="2022-03-30T11:56:36.165" v="772" actId="26606"/>
          <ac:spMkLst>
            <pc:docMk/>
            <pc:sldMk cId="4155124822" sldId="313"/>
            <ac:spMk id="81" creationId="{1E547BA6-BAE0-43BB-A7CA-60F69CE252F0}"/>
          </ac:spMkLst>
        </pc:spChg>
        <pc:spChg chg="add del">
          <ac:chgData name="于 杰" userId="954bed2a2a58a6a2" providerId="LiveId" clId="{705ED0BE-A4F2-4487-816A-D9F670E7D7F0}" dt="2022-03-30T11:56:37.178" v="774" actId="26606"/>
          <ac:spMkLst>
            <pc:docMk/>
            <pc:sldMk cId="4155124822" sldId="313"/>
            <ac:spMk id="84" creationId="{2B566528-1B12-4246-9431-5C2D7D081168}"/>
          </ac:spMkLst>
        </pc:spChg>
        <pc:spChg chg="add del">
          <ac:chgData name="于 杰" userId="954bed2a2a58a6a2" providerId="LiveId" clId="{705ED0BE-A4F2-4487-816A-D9F670E7D7F0}" dt="2022-03-30T11:56:37.178" v="774" actId="26606"/>
          <ac:spMkLst>
            <pc:docMk/>
            <pc:sldMk cId="4155124822" sldId="313"/>
            <ac:spMk id="85" creationId="{2E80C965-DB6D-4F81-9E9E-B027384D0BD6}"/>
          </ac:spMkLst>
        </pc:spChg>
        <pc:spChg chg="add del">
          <ac:chgData name="于 杰" userId="954bed2a2a58a6a2" providerId="LiveId" clId="{705ED0BE-A4F2-4487-816A-D9F670E7D7F0}" dt="2022-03-30T11:56:37.178" v="774" actId="26606"/>
          <ac:spMkLst>
            <pc:docMk/>
            <pc:sldMk cId="4155124822" sldId="313"/>
            <ac:spMk id="86" creationId="{A580F890-B085-4E95-96AA-55AEBEC5CE6E}"/>
          </ac:spMkLst>
        </pc:spChg>
        <pc:spChg chg="add del">
          <ac:chgData name="于 杰" userId="954bed2a2a58a6a2" providerId="LiveId" clId="{705ED0BE-A4F2-4487-816A-D9F670E7D7F0}" dt="2022-03-30T11:56:37.178" v="774" actId="26606"/>
          <ac:spMkLst>
            <pc:docMk/>
            <pc:sldMk cId="4155124822" sldId="313"/>
            <ac:spMk id="87" creationId="{D3F51FEB-38FB-4F6C-9F7B-2F2AFAB65463}"/>
          </ac:spMkLst>
        </pc:spChg>
        <pc:spChg chg="add del">
          <ac:chgData name="于 杰" userId="954bed2a2a58a6a2" providerId="LiveId" clId="{705ED0BE-A4F2-4487-816A-D9F670E7D7F0}" dt="2022-03-30T11:56:37.178" v="774" actId="26606"/>
          <ac:spMkLst>
            <pc:docMk/>
            <pc:sldMk cId="4155124822" sldId="313"/>
            <ac:spMk id="88" creationId="{1E547BA6-BAE0-43BB-A7CA-60F69CE252F0}"/>
          </ac:spMkLst>
        </pc:spChg>
        <pc:spChg chg="add del">
          <ac:chgData name="于 杰" userId="954bed2a2a58a6a2" providerId="LiveId" clId="{705ED0BE-A4F2-4487-816A-D9F670E7D7F0}" dt="2022-03-30T11:56:38.139" v="776" actId="26606"/>
          <ac:spMkLst>
            <pc:docMk/>
            <pc:sldMk cId="4155124822" sldId="313"/>
            <ac:spMk id="91" creationId="{2B566528-1B12-4246-9431-5C2D7D081168}"/>
          </ac:spMkLst>
        </pc:spChg>
        <pc:spChg chg="add del">
          <ac:chgData name="于 杰" userId="954bed2a2a58a6a2" providerId="LiveId" clId="{705ED0BE-A4F2-4487-816A-D9F670E7D7F0}" dt="2022-03-30T11:56:38.139" v="776" actId="26606"/>
          <ac:spMkLst>
            <pc:docMk/>
            <pc:sldMk cId="4155124822" sldId="313"/>
            <ac:spMk id="92" creationId="{2E80C965-DB6D-4F81-9E9E-B027384D0BD6}"/>
          </ac:spMkLst>
        </pc:spChg>
        <pc:spChg chg="add del">
          <ac:chgData name="于 杰" userId="954bed2a2a58a6a2" providerId="LiveId" clId="{705ED0BE-A4F2-4487-816A-D9F670E7D7F0}" dt="2022-03-30T11:56:38.139" v="776" actId="26606"/>
          <ac:spMkLst>
            <pc:docMk/>
            <pc:sldMk cId="4155124822" sldId="313"/>
            <ac:spMk id="93" creationId="{A580F890-B085-4E95-96AA-55AEBEC5CE6E}"/>
          </ac:spMkLst>
        </pc:spChg>
        <pc:spChg chg="add del">
          <ac:chgData name="于 杰" userId="954bed2a2a58a6a2" providerId="LiveId" clId="{705ED0BE-A4F2-4487-816A-D9F670E7D7F0}" dt="2022-03-30T11:56:38.139" v="776" actId="26606"/>
          <ac:spMkLst>
            <pc:docMk/>
            <pc:sldMk cId="4155124822" sldId="313"/>
            <ac:spMk id="94" creationId="{D3F51FEB-38FB-4F6C-9F7B-2F2AFAB65463}"/>
          </ac:spMkLst>
        </pc:spChg>
        <pc:spChg chg="add del">
          <ac:chgData name="于 杰" userId="954bed2a2a58a6a2" providerId="LiveId" clId="{705ED0BE-A4F2-4487-816A-D9F670E7D7F0}" dt="2022-03-30T11:56:38.139" v="776" actId="26606"/>
          <ac:spMkLst>
            <pc:docMk/>
            <pc:sldMk cId="4155124822" sldId="313"/>
            <ac:spMk id="95" creationId="{1E547BA6-BAE0-43BB-A7CA-60F69CE252F0}"/>
          </ac:spMkLst>
        </pc:spChg>
        <pc:spChg chg="add del">
          <ac:chgData name="于 杰" userId="954bed2a2a58a6a2" providerId="LiveId" clId="{705ED0BE-A4F2-4487-816A-D9F670E7D7F0}" dt="2022-03-30T11:56:42.091" v="778" actId="26606"/>
          <ac:spMkLst>
            <pc:docMk/>
            <pc:sldMk cId="4155124822" sldId="313"/>
            <ac:spMk id="98" creationId="{2B566528-1B12-4246-9431-5C2D7D081168}"/>
          </ac:spMkLst>
        </pc:spChg>
        <pc:spChg chg="add del">
          <ac:chgData name="于 杰" userId="954bed2a2a58a6a2" providerId="LiveId" clId="{705ED0BE-A4F2-4487-816A-D9F670E7D7F0}" dt="2022-03-30T11:56:42.091" v="778" actId="26606"/>
          <ac:spMkLst>
            <pc:docMk/>
            <pc:sldMk cId="4155124822" sldId="313"/>
            <ac:spMk id="99" creationId="{2E80C965-DB6D-4F81-9E9E-B027384D0BD6}"/>
          </ac:spMkLst>
        </pc:spChg>
        <pc:spChg chg="add del">
          <ac:chgData name="于 杰" userId="954bed2a2a58a6a2" providerId="LiveId" clId="{705ED0BE-A4F2-4487-816A-D9F670E7D7F0}" dt="2022-03-30T11:56:42.091" v="778" actId="26606"/>
          <ac:spMkLst>
            <pc:docMk/>
            <pc:sldMk cId="4155124822" sldId="313"/>
            <ac:spMk id="100" creationId="{A580F890-B085-4E95-96AA-55AEBEC5CE6E}"/>
          </ac:spMkLst>
        </pc:spChg>
        <pc:spChg chg="add del">
          <ac:chgData name="于 杰" userId="954bed2a2a58a6a2" providerId="LiveId" clId="{705ED0BE-A4F2-4487-816A-D9F670E7D7F0}" dt="2022-03-30T11:56:42.091" v="778" actId="26606"/>
          <ac:spMkLst>
            <pc:docMk/>
            <pc:sldMk cId="4155124822" sldId="313"/>
            <ac:spMk id="101" creationId="{D3F51FEB-38FB-4F6C-9F7B-2F2AFAB65463}"/>
          </ac:spMkLst>
        </pc:spChg>
        <pc:spChg chg="add del">
          <ac:chgData name="于 杰" userId="954bed2a2a58a6a2" providerId="LiveId" clId="{705ED0BE-A4F2-4487-816A-D9F670E7D7F0}" dt="2022-03-30T11:56:42.091" v="778" actId="26606"/>
          <ac:spMkLst>
            <pc:docMk/>
            <pc:sldMk cId="4155124822" sldId="313"/>
            <ac:spMk id="102" creationId="{1E547BA6-BAE0-43BB-A7CA-60F69CE252F0}"/>
          </ac:spMkLst>
        </pc:spChg>
        <pc:spChg chg="add del">
          <ac:chgData name="于 杰" userId="954bed2a2a58a6a2" providerId="LiveId" clId="{705ED0BE-A4F2-4487-816A-D9F670E7D7F0}" dt="2022-03-30T11:56:46.282" v="780" actId="26606"/>
          <ac:spMkLst>
            <pc:docMk/>
            <pc:sldMk cId="4155124822" sldId="313"/>
            <ac:spMk id="105" creationId="{C9A36457-A5F4-4103-A443-02581C09185B}"/>
          </ac:spMkLst>
        </pc:spChg>
        <pc:spChg chg="add del">
          <ac:chgData name="于 杰" userId="954bed2a2a58a6a2" providerId="LiveId" clId="{705ED0BE-A4F2-4487-816A-D9F670E7D7F0}" dt="2022-03-30T11:56:46.282" v="780" actId="26606"/>
          <ac:spMkLst>
            <pc:docMk/>
            <pc:sldMk cId="4155124822" sldId="313"/>
            <ac:spMk id="106" creationId="{DC5FB7E8-B636-40FA-BE8D-48145C0F5C57}"/>
          </ac:spMkLst>
        </pc:spChg>
        <pc:spChg chg="add del">
          <ac:chgData name="于 杰" userId="954bed2a2a58a6a2" providerId="LiveId" clId="{705ED0BE-A4F2-4487-816A-D9F670E7D7F0}" dt="2022-03-30T11:56:46.282" v="780" actId="26606"/>
          <ac:spMkLst>
            <pc:docMk/>
            <pc:sldMk cId="4155124822" sldId="313"/>
            <ac:spMk id="107" creationId="{142DCE2C-2863-46FA-9BE7-24365A24D9BA}"/>
          </ac:spMkLst>
        </pc:spChg>
        <pc:spChg chg="add del">
          <ac:chgData name="于 杰" userId="954bed2a2a58a6a2" providerId="LiveId" clId="{705ED0BE-A4F2-4487-816A-D9F670E7D7F0}" dt="2022-03-30T11:56:49.537" v="782" actId="26606"/>
          <ac:spMkLst>
            <pc:docMk/>
            <pc:sldMk cId="4155124822" sldId="313"/>
            <ac:spMk id="110" creationId="{2B566528-1B12-4246-9431-5C2D7D081168}"/>
          </ac:spMkLst>
        </pc:spChg>
        <pc:spChg chg="add del">
          <ac:chgData name="于 杰" userId="954bed2a2a58a6a2" providerId="LiveId" clId="{705ED0BE-A4F2-4487-816A-D9F670E7D7F0}" dt="2022-03-30T11:56:49.537" v="782" actId="26606"/>
          <ac:spMkLst>
            <pc:docMk/>
            <pc:sldMk cId="4155124822" sldId="313"/>
            <ac:spMk id="111" creationId="{2E80C965-DB6D-4F81-9E9E-B027384D0BD6}"/>
          </ac:spMkLst>
        </pc:spChg>
        <pc:spChg chg="add del">
          <ac:chgData name="于 杰" userId="954bed2a2a58a6a2" providerId="LiveId" clId="{705ED0BE-A4F2-4487-816A-D9F670E7D7F0}" dt="2022-03-30T11:56:49.537" v="782" actId="26606"/>
          <ac:spMkLst>
            <pc:docMk/>
            <pc:sldMk cId="4155124822" sldId="313"/>
            <ac:spMk id="112" creationId="{A580F890-B085-4E95-96AA-55AEBEC5CE6E}"/>
          </ac:spMkLst>
        </pc:spChg>
        <pc:spChg chg="add del">
          <ac:chgData name="于 杰" userId="954bed2a2a58a6a2" providerId="LiveId" clId="{705ED0BE-A4F2-4487-816A-D9F670E7D7F0}" dt="2022-03-30T11:56:49.537" v="782" actId="26606"/>
          <ac:spMkLst>
            <pc:docMk/>
            <pc:sldMk cId="4155124822" sldId="313"/>
            <ac:spMk id="113" creationId="{D3F51FEB-38FB-4F6C-9F7B-2F2AFAB65463}"/>
          </ac:spMkLst>
        </pc:spChg>
        <pc:spChg chg="add del">
          <ac:chgData name="于 杰" userId="954bed2a2a58a6a2" providerId="LiveId" clId="{705ED0BE-A4F2-4487-816A-D9F670E7D7F0}" dt="2022-03-30T11:56:49.537" v="782" actId="26606"/>
          <ac:spMkLst>
            <pc:docMk/>
            <pc:sldMk cId="4155124822" sldId="313"/>
            <ac:spMk id="114" creationId="{1E547BA6-BAE0-43BB-A7CA-60F69CE252F0}"/>
          </ac:spMkLst>
        </pc:spChg>
        <pc:spChg chg="add del">
          <ac:chgData name="于 杰" userId="954bed2a2a58a6a2" providerId="LiveId" clId="{705ED0BE-A4F2-4487-816A-D9F670E7D7F0}" dt="2022-03-30T11:56:50.527" v="784" actId="26606"/>
          <ac:spMkLst>
            <pc:docMk/>
            <pc:sldMk cId="4155124822" sldId="313"/>
            <ac:spMk id="117" creationId="{2B566528-1B12-4246-9431-5C2D7D081168}"/>
          </ac:spMkLst>
        </pc:spChg>
        <pc:spChg chg="add del">
          <ac:chgData name="于 杰" userId="954bed2a2a58a6a2" providerId="LiveId" clId="{705ED0BE-A4F2-4487-816A-D9F670E7D7F0}" dt="2022-03-30T11:56:50.527" v="784" actId="26606"/>
          <ac:spMkLst>
            <pc:docMk/>
            <pc:sldMk cId="4155124822" sldId="313"/>
            <ac:spMk id="118" creationId="{2E80C965-DB6D-4F81-9E9E-B027384D0BD6}"/>
          </ac:spMkLst>
        </pc:spChg>
        <pc:spChg chg="add del">
          <ac:chgData name="于 杰" userId="954bed2a2a58a6a2" providerId="LiveId" clId="{705ED0BE-A4F2-4487-816A-D9F670E7D7F0}" dt="2022-03-30T11:56:50.527" v="784" actId="26606"/>
          <ac:spMkLst>
            <pc:docMk/>
            <pc:sldMk cId="4155124822" sldId="313"/>
            <ac:spMk id="119" creationId="{A580F890-B085-4E95-96AA-55AEBEC5CE6E}"/>
          </ac:spMkLst>
        </pc:spChg>
        <pc:spChg chg="add del">
          <ac:chgData name="于 杰" userId="954bed2a2a58a6a2" providerId="LiveId" clId="{705ED0BE-A4F2-4487-816A-D9F670E7D7F0}" dt="2022-03-30T11:56:50.527" v="784" actId="26606"/>
          <ac:spMkLst>
            <pc:docMk/>
            <pc:sldMk cId="4155124822" sldId="313"/>
            <ac:spMk id="120" creationId="{D3F51FEB-38FB-4F6C-9F7B-2F2AFAB65463}"/>
          </ac:spMkLst>
        </pc:spChg>
        <pc:spChg chg="add del">
          <ac:chgData name="于 杰" userId="954bed2a2a58a6a2" providerId="LiveId" clId="{705ED0BE-A4F2-4487-816A-D9F670E7D7F0}" dt="2022-03-30T11:56:50.527" v="784" actId="26606"/>
          <ac:spMkLst>
            <pc:docMk/>
            <pc:sldMk cId="4155124822" sldId="313"/>
            <ac:spMk id="121" creationId="{1E547BA6-BAE0-43BB-A7CA-60F69CE252F0}"/>
          </ac:spMkLst>
        </pc:spChg>
        <pc:spChg chg="add">
          <ac:chgData name="于 杰" userId="954bed2a2a58a6a2" providerId="LiveId" clId="{705ED0BE-A4F2-4487-816A-D9F670E7D7F0}" dt="2022-03-30T11:56:50.547" v="785" actId="26606"/>
          <ac:spMkLst>
            <pc:docMk/>
            <pc:sldMk cId="4155124822" sldId="313"/>
            <ac:spMk id="124" creationId="{2B566528-1B12-4246-9431-5C2D7D081168}"/>
          </ac:spMkLst>
        </pc:spChg>
        <pc:spChg chg="add">
          <ac:chgData name="于 杰" userId="954bed2a2a58a6a2" providerId="LiveId" clId="{705ED0BE-A4F2-4487-816A-D9F670E7D7F0}" dt="2022-03-30T11:56:50.547" v="785" actId="26606"/>
          <ac:spMkLst>
            <pc:docMk/>
            <pc:sldMk cId="4155124822" sldId="313"/>
            <ac:spMk id="125" creationId="{2E80C965-DB6D-4F81-9E9E-B027384D0BD6}"/>
          </ac:spMkLst>
        </pc:spChg>
        <pc:spChg chg="add">
          <ac:chgData name="于 杰" userId="954bed2a2a58a6a2" providerId="LiveId" clId="{705ED0BE-A4F2-4487-816A-D9F670E7D7F0}" dt="2022-03-30T11:56:50.547" v="785" actId="26606"/>
          <ac:spMkLst>
            <pc:docMk/>
            <pc:sldMk cId="4155124822" sldId="313"/>
            <ac:spMk id="126" creationId="{A580F890-B085-4E95-96AA-55AEBEC5CE6E}"/>
          </ac:spMkLst>
        </pc:spChg>
        <pc:spChg chg="add">
          <ac:chgData name="于 杰" userId="954bed2a2a58a6a2" providerId="LiveId" clId="{705ED0BE-A4F2-4487-816A-D9F670E7D7F0}" dt="2022-03-30T11:56:50.547" v="785" actId="26606"/>
          <ac:spMkLst>
            <pc:docMk/>
            <pc:sldMk cId="4155124822" sldId="313"/>
            <ac:spMk id="127" creationId="{D3F51FEB-38FB-4F6C-9F7B-2F2AFAB65463}"/>
          </ac:spMkLst>
        </pc:spChg>
        <pc:spChg chg="add">
          <ac:chgData name="于 杰" userId="954bed2a2a58a6a2" providerId="LiveId" clId="{705ED0BE-A4F2-4487-816A-D9F670E7D7F0}" dt="2022-03-30T11:56:50.547" v="785" actId="26606"/>
          <ac:spMkLst>
            <pc:docMk/>
            <pc:sldMk cId="4155124822" sldId="313"/>
            <ac:spMk id="128" creationId="{1E547BA6-BAE0-43BB-A7CA-60F69CE252F0}"/>
          </ac:spMkLst>
        </pc:spChg>
        <pc:graphicFrameChg chg="add del">
          <ac:chgData name="于 杰" userId="954bed2a2a58a6a2" providerId="LiveId" clId="{705ED0BE-A4F2-4487-816A-D9F670E7D7F0}" dt="2022-03-30T11:56:16.244" v="754" actId="26606"/>
          <ac:graphicFrameMkLst>
            <pc:docMk/>
            <pc:sldMk cId="4155124822" sldId="313"/>
            <ac:graphicFrameMk id="16" creationId="{8E469990-B849-354B-5D1A-53D15F5E140F}"/>
          </ac:graphicFrameMkLst>
        </pc:graphicFrameChg>
        <pc:graphicFrameChg chg="add del">
          <ac:chgData name="于 杰" userId="954bed2a2a58a6a2" providerId="LiveId" clId="{705ED0BE-A4F2-4487-816A-D9F670E7D7F0}" dt="2022-03-30T11:56:18.407" v="756" actId="26606"/>
          <ac:graphicFrameMkLst>
            <pc:docMk/>
            <pc:sldMk cId="4155124822" sldId="313"/>
            <ac:graphicFrameMk id="31" creationId="{2C371A58-FCF1-A1C6-8159-09258EC1B501}"/>
          </ac:graphicFrameMkLst>
        </pc:graphicFrameChg>
        <pc:graphicFrameChg chg="add del">
          <ac:chgData name="于 杰" userId="954bed2a2a58a6a2" providerId="LiveId" clId="{705ED0BE-A4F2-4487-816A-D9F670E7D7F0}" dt="2022-03-30T11:56:20.414" v="758" actId="26606"/>
          <ac:graphicFrameMkLst>
            <pc:docMk/>
            <pc:sldMk cId="4155124822" sldId="313"/>
            <ac:graphicFrameMk id="38" creationId="{AA7A0674-640D-381F-C0D6-A11CCF0C9231}"/>
          </ac:graphicFrameMkLst>
        </pc:graphicFrameChg>
        <pc:graphicFrameChg chg="add del">
          <ac:chgData name="于 杰" userId="954bed2a2a58a6a2" providerId="LiveId" clId="{705ED0BE-A4F2-4487-816A-D9F670E7D7F0}" dt="2022-03-30T11:56:21.906" v="760" actId="26606"/>
          <ac:graphicFrameMkLst>
            <pc:docMk/>
            <pc:sldMk cId="4155124822" sldId="313"/>
            <ac:graphicFrameMk id="45" creationId="{8E469990-B849-354B-5D1A-53D15F5E140F}"/>
          </ac:graphicFrameMkLst>
        </pc:graphicFrameChg>
        <pc:graphicFrameChg chg="add del">
          <ac:chgData name="于 杰" userId="954bed2a2a58a6a2" providerId="LiveId" clId="{705ED0BE-A4F2-4487-816A-D9F670E7D7F0}" dt="2022-03-30T11:56:22.643" v="762" actId="26606"/>
          <ac:graphicFrameMkLst>
            <pc:docMk/>
            <pc:sldMk cId="4155124822" sldId="313"/>
            <ac:graphicFrameMk id="52" creationId="{AA7A0674-640D-381F-C0D6-A11CCF0C9231}"/>
          </ac:graphicFrameMkLst>
        </pc:graphicFrameChg>
        <pc:graphicFrameChg chg="add del">
          <ac:chgData name="于 杰" userId="954bed2a2a58a6a2" providerId="LiveId" clId="{705ED0BE-A4F2-4487-816A-D9F670E7D7F0}" dt="2022-03-30T11:56:26.193" v="764" actId="26606"/>
          <ac:graphicFrameMkLst>
            <pc:docMk/>
            <pc:sldMk cId="4155124822" sldId="313"/>
            <ac:graphicFrameMk id="59" creationId="{8E469990-B849-354B-5D1A-53D15F5E140F}"/>
          </ac:graphicFrameMkLst>
        </pc:graphicFrameChg>
        <pc:graphicFrameChg chg="add del">
          <ac:chgData name="于 杰" userId="954bed2a2a58a6a2" providerId="LiveId" clId="{705ED0BE-A4F2-4487-816A-D9F670E7D7F0}" dt="2022-03-30T11:56:30.080" v="766" actId="26606"/>
          <ac:graphicFrameMkLst>
            <pc:docMk/>
            <pc:sldMk cId="4155124822" sldId="313"/>
            <ac:graphicFrameMk id="64" creationId="{FECC5F5D-C44E-4646-FF3E-E253EA6CEE23}"/>
          </ac:graphicFrameMkLst>
        </pc:graphicFrameChg>
        <pc:graphicFrameChg chg="add del">
          <ac:chgData name="于 杰" userId="954bed2a2a58a6a2" providerId="LiveId" clId="{705ED0BE-A4F2-4487-816A-D9F670E7D7F0}" dt="2022-03-30T11:56:32.947" v="768" actId="26606"/>
          <ac:graphicFrameMkLst>
            <pc:docMk/>
            <pc:sldMk cId="4155124822" sldId="313"/>
            <ac:graphicFrameMk id="71" creationId="{8E469990-B849-354B-5D1A-53D15F5E140F}"/>
          </ac:graphicFrameMkLst>
        </pc:graphicFrameChg>
        <pc:graphicFrameChg chg="add del">
          <ac:chgData name="于 杰" userId="954bed2a2a58a6a2" providerId="LiveId" clId="{705ED0BE-A4F2-4487-816A-D9F670E7D7F0}" dt="2022-03-30T11:56:34.233" v="770" actId="26606"/>
          <ac:graphicFrameMkLst>
            <pc:docMk/>
            <pc:sldMk cId="4155124822" sldId="313"/>
            <ac:graphicFrameMk id="75" creationId="{2C371A58-FCF1-A1C6-8159-09258EC1B501}"/>
          </ac:graphicFrameMkLst>
        </pc:graphicFrameChg>
        <pc:graphicFrameChg chg="add del">
          <ac:chgData name="于 杰" userId="954bed2a2a58a6a2" providerId="LiveId" clId="{705ED0BE-A4F2-4487-816A-D9F670E7D7F0}" dt="2022-03-30T11:56:36.165" v="772" actId="26606"/>
          <ac:graphicFrameMkLst>
            <pc:docMk/>
            <pc:sldMk cId="4155124822" sldId="313"/>
            <ac:graphicFrameMk id="82" creationId="{8E469990-B849-354B-5D1A-53D15F5E140F}"/>
          </ac:graphicFrameMkLst>
        </pc:graphicFrameChg>
        <pc:graphicFrameChg chg="add del">
          <ac:chgData name="于 杰" userId="954bed2a2a58a6a2" providerId="LiveId" clId="{705ED0BE-A4F2-4487-816A-D9F670E7D7F0}" dt="2022-03-30T11:56:37.178" v="774" actId="26606"/>
          <ac:graphicFrameMkLst>
            <pc:docMk/>
            <pc:sldMk cId="4155124822" sldId="313"/>
            <ac:graphicFrameMk id="89" creationId="{AA7A0674-640D-381F-C0D6-A11CCF0C9231}"/>
          </ac:graphicFrameMkLst>
        </pc:graphicFrameChg>
        <pc:graphicFrameChg chg="add del">
          <ac:chgData name="于 杰" userId="954bed2a2a58a6a2" providerId="LiveId" clId="{705ED0BE-A4F2-4487-816A-D9F670E7D7F0}" dt="2022-03-30T11:56:38.139" v="776" actId="26606"/>
          <ac:graphicFrameMkLst>
            <pc:docMk/>
            <pc:sldMk cId="4155124822" sldId="313"/>
            <ac:graphicFrameMk id="96" creationId="{8E469990-B849-354B-5D1A-53D15F5E140F}"/>
          </ac:graphicFrameMkLst>
        </pc:graphicFrameChg>
        <pc:graphicFrameChg chg="add del">
          <ac:chgData name="于 杰" userId="954bed2a2a58a6a2" providerId="LiveId" clId="{705ED0BE-A4F2-4487-816A-D9F670E7D7F0}" dt="2022-03-30T11:56:42.091" v="778" actId="26606"/>
          <ac:graphicFrameMkLst>
            <pc:docMk/>
            <pc:sldMk cId="4155124822" sldId="313"/>
            <ac:graphicFrameMk id="103" creationId="{AA7A0674-640D-381F-C0D6-A11CCF0C9231}"/>
          </ac:graphicFrameMkLst>
        </pc:graphicFrameChg>
        <pc:graphicFrameChg chg="add del">
          <ac:chgData name="于 杰" userId="954bed2a2a58a6a2" providerId="LiveId" clId="{705ED0BE-A4F2-4487-816A-D9F670E7D7F0}" dt="2022-03-30T11:56:46.282" v="780" actId="26606"/>
          <ac:graphicFrameMkLst>
            <pc:docMk/>
            <pc:sldMk cId="4155124822" sldId="313"/>
            <ac:graphicFrameMk id="108" creationId="{FECC5F5D-C44E-4646-FF3E-E253EA6CEE23}"/>
          </ac:graphicFrameMkLst>
        </pc:graphicFrameChg>
        <pc:graphicFrameChg chg="add del">
          <ac:chgData name="于 杰" userId="954bed2a2a58a6a2" providerId="LiveId" clId="{705ED0BE-A4F2-4487-816A-D9F670E7D7F0}" dt="2022-03-30T11:56:49.537" v="782" actId="26606"/>
          <ac:graphicFrameMkLst>
            <pc:docMk/>
            <pc:sldMk cId="4155124822" sldId="313"/>
            <ac:graphicFrameMk id="115" creationId="{AA7A0674-640D-381F-C0D6-A11CCF0C9231}"/>
          </ac:graphicFrameMkLst>
        </pc:graphicFrameChg>
        <pc:graphicFrameChg chg="add del">
          <ac:chgData name="于 杰" userId="954bed2a2a58a6a2" providerId="LiveId" clId="{705ED0BE-A4F2-4487-816A-D9F670E7D7F0}" dt="2022-03-30T11:56:50.527" v="784" actId="26606"/>
          <ac:graphicFrameMkLst>
            <pc:docMk/>
            <pc:sldMk cId="4155124822" sldId="313"/>
            <ac:graphicFrameMk id="122" creationId="{8E469990-B849-354B-5D1A-53D15F5E140F}"/>
          </ac:graphicFrameMkLst>
        </pc:graphicFrameChg>
        <pc:graphicFrameChg chg="add">
          <ac:chgData name="于 杰" userId="954bed2a2a58a6a2" providerId="LiveId" clId="{705ED0BE-A4F2-4487-816A-D9F670E7D7F0}" dt="2022-03-30T11:56:50.547" v="785" actId="26606"/>
          <ac:graphicFrameMkLst>
            <pc:docMk/>
            <pc:sldMk cId="4155124822" sldId="313"/>
            <ac:graphicFrameMk id="129" creationId="{AA7A0674-640D-381F-C0D6-A11CCF0C9231}"/>
          </ac:graphicFrameMkLst>
        </pc:graphicFrameChg>
        <pc:picChg chg="add del">
          <ac:chgData name="于 杰" userId="954bed2a2a58a6a2" providerId="LiveId" clId="{705ED0BE-A4F2-4487-816A-D9F670E7D7F0}" dt="2022-03-30T11:56:18.407" v="756" actId="26606"/>
          <ac:picMkLst>
            <pc:docMk/>
            <pc:sldMk cId="4155124822" sldId="313"/>
            <ac:picMk id="17" creationId="{634B30A6-F263-A2D4-9F6D-1D962FBA05A7}"/>
          </ac:picMkLst>
        </pc:picChg>
        <pc:picChg chg="add del">
          <ac:chgData name="于 杰" userId="954bed2a2a58a6a2" providerId="LiveId" clId="{705ED0BE-A4F2-4487-816A-D9F670E7D7F0}" dt="2022-03-30T11:56:34.233" v="770" actId="26606"/>
          <ac:picMkLst>
            <pc:docMk/>
            <pc:sldMk cId="4155124822" sldId="313"/>
            <ac:picMk id="74" creationId="{634B30A6-F263-A2D4-9F6D-1D962FBA05A7}"/>
          </ac:picMkLst>
        </pc:picChg>
      </pc:sldChg>
    </pc:docChg>
  </pc:docChgLst>
  <pc:docChgLst>
    <pc:chgData name="于 杰" userId="954bed2a2a58a6a2" providerId="LiveId" clId="{7195EF85-E68C-4F76-8E23-51D40FD1DB9F}"/>
    <pc:docChg chg="custSel modSld">
      <pc:chgData name="于 杰" userId="954bed2a2a58a6a2" providerId="LiveId" clId="{7195EF85-E68C-4F76-8E23-51D40FD1DB9F}" dt="2022-03-30T06:06:18.121" v="5" actId="478"/>
      <pc:docMkLst>
        <pc:docMk/>
      </pc:docMkLst>
      <pc:sldChg chg="delSp mod">
        <pc:chgData name="于 杰" userId="954bed2a2a58a6a2" providerId="LiveId" clId="{7195EF85-E68C-4F76-8E23-51D40FD1DB9F}" dt="2022-03-30T06:06:18.121" v="5" actId="478"/>
        <pc:sldMkLst>
          <pc:docMk/>
          <pc:sldMk cId="1383422478" sldId="306"/>
        </pc:sldMkLst>
        <pc:spChg chg="del">
          <ac:chgData name="于 杰" userId="954bed2a2a58a6a2" providerId="LiveId" clId="{7195EF85-E68C-4F76-8E23-51D40FD1DB9F}" dt="2022-03-30T06:06:18.121" v="5" actId="478"/>
          <ac:spMkLst>
            <pc:docMk/>
            <pc:sldMk cId="1383422478" sldId="306"/>
            <ac:spMk id="2" creationId="{E06F1582-AC1B-459C-9BE7-91D7A4850FFD}"/>
          </ac:spMkLst>
        </pc:spChg>
        <pc:spChg chg="del">
          <ac:chgData name="于 杰" userId="954bed2a2a58a6a2" providerId="LiveId" clId="{7195EF85-E68C-4F76-8E23-51D40FD1DB9F}" dt="2022-03-30T06:06:16.147" v="4" actId="478"/>
          <ac:spMkLst>
            <pc:docMk/>
            <pc:sldMk cId="1383422478" sldId="306"/>
            <ac:spMk id="3" creationId="{06007853-8894-4E66-AB72-98AF5D696E57}"/>
          </ac:spMkLst>
        </pc:spChg>
      </pc:sldChg>
      <pc:sldChg chg="delSp mod">
        <pc:chgData name="于 杰" userId="954bed2a2a58a6a2" providerId="LiveId" clId="{7195EF85-E68C-4F76-8E23-51D40FD1DB9F}" dt="2022-03-30T06:06:12.568" v="3" actId="478"/>
        <pc:sldMkLst>
          <pc:docMk/>
          <pc:sldMk cId="1639493090" sldId="307"/>
        </pc:sldMkLst>
        <pc:spChg chg="del">
          <ac:chgData name="于 杰" userId="954bed2a2a58a6a2" providerId="LiveId" clId="{7195EF85-E68C-4F76-8E23-51D40FD1DB9F}" dt="2022-03-30T06:06:12.568" v="3" actId="478"/>
          <ac:spMkLst>
            <pc:docMk/>
            <pc:sldMk cId="1639493090" sldId="307"/>
            <ac:spMk id="2" creationId="{46825420-C2A3-4F2B-A342-AE3CD0A54989}"/>
          </ac:spMkLst>
        </pc:spChg>
        <pc:spChg chg="del">
          <ac:chgData name="于 杰" userId="954bed2a2a58a6a2" providerId="LiveId" clId="{7195EF85-E68C-4F76-8E23-51D40FD1DB9F}" dt="2022-03-30T06:06:09.624" v="2" actId="478"/>
          <ac:spMkLst>
            <pc:docMk/>
            <pc:sldMk cId="1639493090" sldId="307"/>
            <ac:spMk id="3" creationId="{28F5EBFC-468A-424B-90FF-C2004494B03B}"/>
          </ac:spMkLst>
        </pc:spChg>
      </pc:sldChg>
      <pc:sldChg chg="delSp mod">
        <pc:chgData name="于 杰" userId="954bed2a2a58a6a2" providerId="LiveId" clId="{7195EF85-E68C-4F76-8E23-51D40FD1DB9F}" dt="2022-03-30T06:06:00.162" v="1" actId="478"/>
        <pc:sldMkLst>
          <pc:docMk/>
          <pc:sldMk cId="4031878768" sldId="308"/>
        </pc:sldMkLst>
        <pc:spChg chg="del">
          <ac:chgData name="于 杰" userId="954bed2a2a58a6a2" providerId="LiveId" clId="{7195EF85-E68C-4F76-8E23-51D40FD1DB9F}" dt="2022-03-30T06:05:59.290" v="0" actId="478"/>
          <ac:spMkLst>
            <pc:docMk/>
            <pc:sldMk cId="4031878768" sldId="308"/>
            <ac:spMk id="2" creationId="{061CD445-8622-40A1-AE55-AFA7EEC3BA05}"/>
          </ac:spMkLst>
        </pc:spChg>
        <pc:spChg chg="del">
          <ac:chgData name="于 杰" userId="954bed2a2a58a6a2" providerId="LiveId" clId="{7195EF85-E68C-4F76-8E23-51D40FD1DB9F}" dt="2022-03-30T06:06:00.162" v="1" actId="478"/>
          <ac:spMkLst>
            <pc:docMk/>
            <pc:sldMk cId="4031878768" sldId="308"/>
            <ac:spMk id="3" creationId="{E530FA70-3D70-41E8-A5A9-15B01D7A017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B2B49-63AF-4C42-9218-75EB84878E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67502E0-A1D3-47D3-9741-164A90AABA35}">
      <dgm:prSet/>
      <dgm:spPr/>
      <dgm:t>
        <a:bodyPr/>
        <a:lstStyle/>
        <a:p>
          <a:r>
            <a:rPr lang="zh-CN"/>
            <a:t>这种系统发育关联可以在未来对单缝类的其他细胞器基因组的研究中得到改进和完善。</a:t>
          </a:r>
          <a:endParaRPr lang="en-US"/>
        </a:p>
      </dgm:t>
    </dgm:pt>
    <dgm:pt modelId="{E28A8CD3-5ED8-49B0-8593-67CEF1E63D20}" type="parTrans" cxnId="{73B217CD-1715-4E62-B8AB-468D5797E0E0}">
      <dgm:prSet/>
      <dgm:spPr/>
      <dgm:t>
        <a:bodyPr/>
        <a:lstStyle/>
        <a:p>
          <a:endParaRPr lang="en-US"/>
        </a:p>
      </dgm:t>
    </dgm:pt>
    <dgm:pt modelId="{40928BE9-7D2F-46DE-A948-B73AF007AB3E}" type="sibTrans" cxnId="{73B217CD-1715-4E62-B8AB-468D5797E0E0}">
      <dgm:prSet/>
      <dgm:spPr/>
      <dgm:t>
        <a:bodyPr/>
        <a:lstStyle/>
        <a:p>
          <a:endParaRPr lang="en-US"/>
        </a:p>
      </dgm:t>
    </dgm:pt>
    <dgm:pt modelId="{E44C163C-3A88-4C56-BE98-BF6662F4D730}">
      <dgm:prSet/>
      <dgm:spPr/>
      <dgm:t>
        <a:bodyPr/>
        <a:lstStyle/>
        <a:p>
          <a:r>
            <a:rPr lang="zh-CN"/>
            <a:t>根据最近发表的分析，我们预计这些属与</a:t>
          </a:r>
          <a:r>
            <a:rPr lang="en-US"/>
            <a:t>Schizostauron</a:t>
          </a:r>
          <a:r>
            <a:rPr lang="zh-CN"/>
            <a:t>有关，因为这些属单缝类群形成了一个单系分支， 与</a:t>
          </a:r>
          <a:r>
            <a:rPr lang="en-US"/>
            <a:t>Fistulifera and Proschkinia</a:t>
          </a:r>
          <a:r>
            <a:rPr lang="zh-CN"/>
            <a:t>是姐妹，该分支嵌套在一个 </a:t>
          </a:r>
          <a:r>
            <a:rPr lang="en-US"/>
            <a:t>Stauroneidaceae, (Stauroneis, Craticula, Sternimirus, Dorofeyukea,Parlibellus, and Prestauroneis)</a:t>
          </a:r>
          <a:r>
            <a:rPr lang="zh-CN"/>
            <a:t>组成的分支</a:t>
          </a:r>
          <a:r>
            <a:rPr lang="en-US"/>
            <a:t>.</a:t>
          </a:r>
        </a:p>
      </dgm:t>
    </dgm:pt>
    <dgm:pt modelId="{417D04F1-E162-46EF-BED3-889B7D70D7BC}" type="parTrans" cxnId="{40F3AFC5-E4F4-4A21-85E6-215694CE9C92}">
      <dgm:prSet/>
      <dgm:spPr/>
      <dgm:t>
        <a:bodyPr/>
        <a:lstStyle/>
        <a:p>
          <a:endParaRPr lang="en-US"/>
        </a:p>
      </dgm:t>
    </dgm:pt>
    <dgm:pt modelId="{5A039201-93A6-4882-B692-A08C5F7DA314}" type="sibTrans" cxnId="{40F3AFC5-E4F4-4A21-85E6-215694CE9C92}">
      <dgm:prSet/>
      <dgm:spPr/>
      <dgm:t>
        <a:bodyPr/>
        <a:lstStyle/>
        <a:p>
          <a:endParaRPr lang="en-US"/>
        </a:p>
      </dgm:t>
    </dgm:pt>
    <dgm:pt modelId="{BB0FB2A2-E9D2-41EA-9B71-1D16A7F8FC88}">
      <dgm:prSet/>
      <dgm:spPr/>
      <dgm:t>
        <a:bodyPr/>
        <a:lstStyle/>
        <a:p>
          <a:r>
            <a:rPr lang="zh-CN"/>
            <a:t>这些分类群的基因组数据可能揭示了特定单缝类分支的特征</a:t>
          </a:r>
          <a:r>
            <a:rPr lang="en-US"/>
            <a:t>,</a:t>
          </a:r>
          <a:r>
            <a:rPr lang="zh-CN"/>
            <a:t>提供在一个瓣膜上缺失缝的见解</a:t>
          </a:r>
          <a:endParaRPr lang="en-US"/>
        </a:p>
      </dgm:t>
    </dgm:pt>
    <dgm:pt modelId="{AFD392F7-4F3F-4D24-8A8C-5DCF99F22197}" type="parTrans" cxnId="{EE8D7988-6C94-434F-9B31-68228CED9C45}">
      <dgm:prSet/>
      <dgm:spPr/>
      <dgm:t>
        <a:bodyPr/>
        <a:lstStyle/>
        <a:p>
          <a:endParaRPr lang="en-US"/>
        </a:p>
      </dgm:t>
    </dgm:pt>
    <dgm:pt modelId="{E651B052-F9C0-488F-BCC1-7F1E1C7D5D7B}" type="sibTrans" cxnId="{EE8D7988-6C94-434F-9B31-68228CED9C45}">
      <dgm:prSet/>
      <dgm:spPr/>
      <dgm:t>
        <a:bodyPr/>
        <a:lstStyle/>
        <a:p>
          <a:endParaRPr lang="en-US"/>
        </a:p>
      </dgm:t>
    </dgm:pt>
    <dgm:pt modelId="{F906CB9C-F4B0-4912-9864-44FFAE395E43}">
      <dgm:prSet/>
      <dgm:spPr/>
      <dgm:t>
        <a:bodyPr/>
        <a:lstStyle/>
        <a:p>
          <a:r>
            <a:rPr lang="en-US"/>
            <a:t>petB</a:t>
          </a:r>
          <a:r>
            <a:rPr lang="zh-CN"/>
            <a:t>基因中</a:t>
          </a:r>
          <a:r>
            <a:rPr lang="en-US"/>
            <a:t>IR</a:t>
          </a:r>
          <a:r>
            <a:rPr lang="zh-CN"/>
            <a:t>和</a:t>
          </a:r>
          <a:r>
            <a:rPr lang="en-US"/>
            <a:t>LSC</a:t>
          </a:r>
          <a:r>
            <a:rPr lang="zh-CN"/>
            <a:t>区域重叠的第二组内含子的发现无疑是值得注意的，</a:t>
          </a:r>
          <a:r>
            <a:rPr lang="en-US"/>
            <a:t>rnl</a:t>
          </a:r>
          <a:r>
            <a:rPr lang="zh-CN"/>
            <a:t>基因中的</a:t>
          </a:r>
          <a:r>
            <a:rPr lang="en-US"/>
            <a:t>LAGLIDADG</a:t>
          </a:r>
          <a:r>
            <a:rPr lang="zh-CN"/>
            <a:t>归巢内切酶的观察也是值得注意的 </a:t>
          </a:r>
          <a:endParaRPr lang="en-US"/>
        </a:p>
      </dgm:t>
    </dgm:pt>
    <dgm:pt modelId="{FAE323EE-E91B-4C46-9431-511DF485EE88}" type="parTrans" cxnId="{218F6292-E9CA-4C62-BBA3-B792B980635F}">
      <dgm:prSet/>
      <dgm:spPr/>
      <dgm:t>
        <a:bodyPr/>
        <a:lstStyle/>
        <a:p>
          <a:endParaRPr lang="en-US"/>
        </a:p>
      </dgm:t>
    </dgm:pt>
    <dgm:pt modelId="{6EB9F999-EC23-4B26-BCF6-152F2BC7B8C4}" type="sibTrans" cxnId="{218F6292-E9CA-4C62-BBA3-B792B980635F}">
      <dgm:prSet/>
      <dgm:spPr/>
      <dgm:t>
        <a:bodyPr/>
        <a:lstStyle/>
        <a:p>
          <a:endParaRPr lang="en-US"/>
        </a:p>
      </dgm:t>
    </dgm:pt>
    <dgm:pt modelId="{5CBCBC27-CFDC-4E79-B77A-AAF4B85C6AA6}">
      <dgm:prSet/>
      <dgm:spPr/>
      <dgm:t>
        <a:bodyPr/>
        <a:lstStyle/>
        <a:p>
          <a:r>
            <a:rPr lang="zh-CN"/>
            <a:t>据我们所知</a:t>
          </a:r>
          <a:r>
            <a:rPr lang="en-US"/>
            <a:t>,</a:t>
          </a:r>
          <a:r>
            <a:rPr lang="zh-CN"/>
            <a:t>编码这类归巢核酸内切酶仅在 </a:t>
          </a:r>
          <a:r>
            <a:rPr lang="en-US"/>
            <a:t>S. robusta</a:t>
          </a:r>
          <a:r>
            <a:rPr lang="zh-CN"/>
            <a:t>的质体基因组</a:t>
          </a:r>
          <a:r>
            <a:rPr lang="en-US"/>
            <a:t>IA3 rnl</a:t>
          </a:r>
          <a:r>
            <a:rPr lang="zh-CN"/>
            <a:t>内含子及在</a:t>
          </a:r>
          <a:r>
            <a:rPr lang="en-US"/>
            <a:t>N.supralitorea</a:t>
          </a:r>
          <a:r>
            <a:rPr lang="zh-CN"/>
            <a:t>线粒体基因组的</a:t>
          </a:r>
          <a:r>
            <a:rPr lang="en-US"/>
            <a:t>cox1</a:t>
          </a:r>
          <a:r>
            <a:rPr lang="zh-CN"/>
            <a:t>内含子中发现</a:t>
          </a:r>
          <a:endParaRPr lang="en-US"/>
        </a:p>
      </dgm:t>
    </dgm:pt>
    <dgm:pt modelId="{FBB03D0F-2C5E-42E9-9F2D-256DD39076C7}" type="parTrans" cxnId="{73CDBBB2-4801-4765-BB17-86AA68DB2A8E}">
      <dgm:prSet/>
      <dgm:spPr/>
      <dgm:t>
        <a:bodyPr/>
        <a:lstStyle/>
        <a:p>
          <a:endParaRPr lang="en-US"/>
        </a:p>
      </dgm:t>
    </dgm:pt>
    <dgm:pt modelId="{C9A8446B-AC78-4BE7-914B-FECAA735EE73}" type="sibTrans" cxnId="{73CDBBB2-4801-4765-BB17-86AA68DB2A8E}">
      <dgm:prSet/>
      <dgm:spPr/>
      <dgm:t>
        <a:bodyPr/>
        <a:lstStyle/>
        <a:p>
          <a:endParaRPr lang="en-US"/>
        </a:p>
      </dgm:t>
    </dgm:pt>
    <dgm:pt modelId="{EB642B87-B78D-4281-8E1C-96FD0D0A17D5}">
      <dgm:prSet/>
      <dgm:spPr/>
      <dgm:t>
        <a:bodyPr/>
        <a:lstStyle/>
        <a:p>
          <a:r>
            <a:rPr lang="zh-CN"/>
            <a:t>和其他硅藻分析一样</a:t>
          </a:r>
          <a:r>
            <a:rPr lang="en-US"/>
            <a:t>,</a:t>
          </a:r>
          <a:r>
            <a:rPr lang="zh-CN"/>
            <a:t>我们对</a:t>
          </a:r>
          <a:r>
            <a:rPr lang="en-US"/>
            <a:t>serC</a:t>
          </a:r>
          <a:r>
            <a:rPr lang="zh-CN"/>
            <a:t>和</a:t>
          </a:r>
          <a:r>
            <a:rPr lang="en-US"/>
            <a:t>xerC</a:t>
          </a:r>
          <a:r>
            <a:rPr lang="zh-CN"/>
            <a:t>基因保守结构域的分析</a:t>
          </a:r>
          <a:r>
            <a:rPr lang="en-US"/>
            <a:t>,</a:t>
          </a:r>
          <a:r>
            <a:rPr lang="zh-CN"/>
            <a:t>发现一些假基因</a:t>
          </a:r>
          <a:endParaRPr lang="en-US"/>
        </a:p>
      </dgm:t>
    </dgm:pt>
    <dgm:pt modelId="{BC0505AE-1591-472B-950D-8FFA88ED4AD6}" type="parTrans" cxnId="{0333DEF1-ACF7-4814-B2EE-B9BA72CD7F5E}">
      <dgm:prSet/>
      <dgm:spPr/>
      <dgm:t>
        <a:bodyPr/>
        <a:lstStyle/>
        <a:p>
          <a:endParaRPr lang="en-US"/>
        </a:p>
      </dgm:t>
    </dgm:pt>
    <dgm:pt modelId="{8523864B-AC58-484E-94F8-73C10E95064D}" type="sibTrans" cxnId="{0333DEF1-ACF7-4814-B2EE-B9BA72CD7F5E}">
      <dgm:prSet/>
      <dgm:spPr/>
      <dgm:t>
        <a:bodyPr/>
        <a:lstStyle/>
        <a:p>
          <a:endParaRPr lang="en-US"/>
        </a:p>
      </dgm:t>
    </dgm:pt>
    <dgm:pt modelId="{85989652-7368-48FA-A229-23B7F8B390E1}" type="pres">
      <dgm:prSet presAssocID="{342B2B49-63AF-4C42-9218-75EB84878E35}" presName="linear" presStyleCnt="0">
        <dgm:presLayoutVars>
          <dgm:animLvl val="lvl"/>
          <dgm:resizeHandles val="exact"/>
        </dgm:presLayoutVars>
      </dgm:prSet>
      <dgm:spPr/>
    </dgm:pt>
    <dgm:pt modelId="{C4F5AFB9-7976-4880-ABC6-62A75DB8E6AD}" type="pres">
      <dgm:prSet presAssocID="{767502E0-A1D3-47D3-9741-164A90AABA35}" presName="parentText" presStyleLbl="node1" presStyleIdx="0" presStyleCnt="6">
        <dgm:presLayoutVars>
          <dgm:chMax val="0"/>
          <dgm:bulletEnabled val="1"/>
        </dgm:presLayoutVars>
      </dgm:prSet>
      <dgm:spPr/>
    </dgm:pt>
    <dgm:pt modelId="{2177C2C5-F099-4227-99F6-5A96164ECFF1}" type="pres">
      <dgm:prSet presAssocID="{40928BE9-7D2F-46DE-A948-B73AF007AB3E}" presName="spacer" presStyleCnt="0"/>
      <dgm:spPr/>
    </dgm:pt>
    <dgm:pt modelId="{23B3A85D-723C-4424-9DE8-270F9397C56A}" type="pres">
      <dgm:prSet presAssocID="{E44C163C-3A88-4C56-BE98-BF6662F4D730}" presName="parentText" presStyleLbl="node1" presStyleIdx="1" presStyleCnt="6">
        <dgm:presLayoutVars>
          <dgm:chMax val="0"/>
          <dgm:bulletEnabled val="1"/>
        </dgm:presLayoutVars>
      </dgm:prSet>
      <dgm:spPr/>
    </dgm:pt>
    <dgm:pt modelId="{27779412-4725-4B8C-935B-B960778E6015}" type="pres">
      <dgm:prSet presAssocID="{5A039201-93A6-4882-B692-A08C5F7DA314}" presName="spacer" presStyleCnt="0"/>
      <dgm:spPr/>
    </dgm:pt>
    <dgm:pt modelId="{AF95CF87-9065-4E68-BA4A-A8E357C7B9BE}" type="pres">
      <dgm:prSet presAssocID="{BB0FB2A2-E9D2-41EA-9B71-1D16A7F8FC88}" presName="parentText" presStyleLbl="node1" presStyleIdx="2" presStyleCnt="6">
        <dgm:presLayoutVars>
          <dgm:chMax val="0"/>
          <dgm:bulletEnabled val="1"/>
        </dgm:presLayoutVars>
      </dgm:prSet>
      <dgm:spPr/>
    </dgm:pt>
    <dgm:pt modelId="{ED1AB936-05BE-4155-A0FA-77EEF6350DDD}" type="pres">
      <dgm:prSet presAssocID="{E651B052-F9C0-488F-BCC1-7F1E1C7D5D7B}" presName="spacer" presStyleCnt="0"/>
      <dgm:spPr/>
    </dgm:pt>
    <dgm:pt modelId="{3819B141-7E6F-48CF-A10F-F57CA0F4B685}" type="pres">
      <dgm:prSet presAssocID="{F906CB9C-F4B0-4912-9864-44FFAE395E43}" presName="parentText" presStyleLbl="node1" presStyleIdx="3" presStyleCnt="6">
        <dgm:presLayoutVars>
          <dgm:chMax val="0"/>
          <dgm:bulletEnabled val="1"/>
        </dgm:presLayoutVars>
      </dgm:prSet>
      <dgm:spPr/>
    </dgm:pt>
    <dgm:pt modelId="{7C402BA1-9755-4F4C-A295-C2A4E9ADC108}" type="pres">
      <dgm:prSet presAssocID="{6EB9F999-EC23-4B26-BCF6-152F2BC7B8C4}" presName="spacer" presStyleCnt="0"/>
      <dgm:spPr/>
    </dgm:pt>
    <dgm:pt modelId="{73051483-A763-458E-9AAA-5D9061DF1023}" type="pres">
      <dgm:prSet presAssocID="{5CBCBC27-CFDC-4E79-B77A-AAF4B85C6AA6}" presName="parentText" presStyleLbl="node1" presStyleIdx="4" presStyleCnt="6">
        <dgm:presLayoutVars>
          <dgm:chMax val="0"/>
          <dgm:bulletEnabled val="1"/>
        </dgm:presLayoutVars>
      </dgm:prSet>
      <dgm:spPr/>
    </dgm:pt>
    <dgm:pt modelId="{73A3FA7B-D431-45AA-AF46-C88DF7872970}" type="pres">
      <dgm:prSet presAssocID="{C9A8446B-AC78-4BE7-914B-FECAA735EE73}" presName="spacer" presStyleCnt="0"/>
      <dgm:spPr/>
    </dgm:pt>
    <dgm:pt modelId="{0052075D-E6D9-4D65-B33B-1A28879B72AE}" type="pres">
      <dgm:prSet presAssocID="{EB642B87-B78D-4281-8E1C-96FD0D0A17D5}" presName="parentText" presStyleLbl="node1" presStyleIdx="5" presStyleCnt="6">
        <dgm:presLayoutVars>
          <dgm:chMax val="0"/>
          <dgm:bulletEnabled val="1"/>
        </dgm:presLayoutVars>
      </dgm:prSet>
      <dgm:spPr/>
    </dgm:pt>
  </dgm:ptLst>
  <dgm:cxnLst>
    <dgm:cxn modelId="{93CB540E-BC7F-4B2B-BE75-7DDB877C0C1B}" type="presOf" srcId="{E44C163C-3A88-4C56-BE98-BF6662F4D730}" destId="{23B3A85D-723C-4424-9DE8-270F9397C56A}" srcOrd="0" destOrd="0" presId="urn:microsoft.com/office/officeart/2005/8/layout/vList2"/>
    <dgm:cxn modelId="{69CD9424-30CB-44B6-8906-59DEA98B6E0D}" type="presOf" srcId="{767502E0-A1D3-47D3-9741-164A90AABA35}" destId="{C4F5AFB9-7976-4880-ABC6-62A75DB8E6AD}" srcOrd="0" destOrd="0" presId="urn:microsoft.com/office/officeart/2005/8/layout/vList2"/>
    <dgm:cxn modelId="{84151F31-0DD4-4F8D-A176-D496A49E4807}" type="presOf" srcId="{F906CB9C-F4B0-4912-9864-44FFAE395E43}" destId="{3819B141-7E6F-48CF-A10F-F57CA0F4B685}" srcOrd="0" destOrd="0" presId="urn:microsoft.com/office/officeart/2005/8/layout/vList2"/>
    <dgm:cxn modelId="{F17C0033-333A-4B49-9466-8951824FE663}" type="presOf" srcId="{EB642B87-B78D-4281-8E1C-96FD0D0A17D5}" destId="{0052075D-E6D9-4D65-B33B-1A28879B72AE}" srcOrd="0" destOrd="0" presId="urn:microsoft.com/office/officeart/2005/8/layout/vList2"/>
    <dgm:cxn modelId="{538CF57D-9C73-4CC6-8397-1AAF528922A2}" type="presOf" srcId="{342B2B49-63AF-4C42-9218-75EB84878E35}" destId="{85989652-7368-48FA-A229-23B7F8B390E1}" srcOrd="0" destOrd="0" presId="urn:microsoft.com/office/officeart/2005/8/layout/vList2"/>
    <dgm:cxn modelId="{EE8D7988-6C94-434F-9B31-68228CED9C45}" srcId="{342B2B49-63AF-4C42-9218-75EB84878E35}" destId="{BB0FB2A2-E9D2-41EA-9B71-1D16A7F8FC88}" srcOrd="2" destOrd="0" parTransId="{AFD392F7-4F3F-4D24-8A8C-5DCF99F22197}" sibTransId="{E651B052-F9C0-488F-BCC1-7F1E1C7D5D7B}"/>
    <dgm:cxn modelId="{218F6292-E9CA-4C62-BBA3-B792B980635F}" srcId="{342B2B49-63AF-4C42-9218-75EB84878E35}" destId="{F906CB9C-F4B0-4912-9864-44FFAE395E43}" srcOrd="3" destOrd="0" parTransId="{FAE323EE-E91B-4C46-9431-511DF485EE88}" sibTransId="{6EB9F999-EC23-4B26-BCF6-152F2BC7B8C4}"/>
    <dgm:cxn modelId="{73CDBBB2-4801-4765-BB17-86AA68DB2A8E}" srcId="{342B2B49-63AF-4C42-9218-75EB84878E35}" destId="{5CBCBC27-CFDC-4E79-B77A-AAF4B85C6AA6}" srcOrd="4" destOrd="0" parTransId="{FBB03D0F-2C5E-42E9-9F2D-256DD39076C7}" sibTransId="{C9A8446B-AC78-4BE7-914B-FECAA735EE73}"/>
    <dgm:cxn modelId="{BE20F8BB-5FBB-48AD-B4D2-974BE5E45C2D}" type="presOf" srcId="{BB0FB2A2-E9D2-41EA-9B71-1D16A7F8FC88}" destId="{AF95CF87-9065-4E68-BA4A-A8E357C7B9BE}" srcOrd="0" destOrd="0" presId="urn:microsoft.com/office/officeart/2005/8/layout/vList2"/>
    <dgm:cxn modelId="{40F3AFC5-E4F4-4A21-85E6-215694CE9C92}" srcId="{342B2B49-63AF-4C42-9218-75EB84878E35}" destId="{E44C163C-3A88-4C56-BE98-BF6662F4D730}" srcOrd="1" destOrd="0" parTransId="{417D04F1-E162-46EF-BED3-889B7D70D7BC}" sibTransId="{5A039201-93A6-4882-B692-A08C5F7DA314}"/>
    <dgm:cxn modelId="{73B217CD-1715-4E62-B8AB-468D5797E0E0}" srcId="{342B2B49-63AF-4C42-9218-75EB84878E35}" destId="{767502E0-A1D3-47D3-9741-164A90AABA35}" srcOrd="0" destOrd="0" parTransId="{E28A8CD3-5ED8-49B0-8593-67CEF1E63D20}" sibTransId="{40928BE9-7D2F-46DE-A948-B73AF007AB3E}"/>
    <dgm:cxn modelId="{ACCCC6ED-0166-423C-86A3-327F0137BAB8}" type="presOf" srcId="{5CBCBC27-CFDC-4E79-B77A-AAF4B85C6AA6}" destId="{73051483-A763-458E-9AAA-5D9061DF1023}" srcOrd="0" destOrd="0" presId="urn:microsoft.com/office/officeart/2005/8/layout/vList2"/>
    <dgm:cxn modelId="{0333DEF1-ACF7-4814-B2EE-B9BA72CD7F5E}" srcId="{342B2B49-63AF-4C42-9218-75EB84878E35}" destId="{EB642B87-B78D-4281-8E1C-96FD0D0A17D5}" srcOrd="5" destOrd="0" parTransId="{BC0505AE-1591-472B-950D-8FFA88ED4AD6}" sibTransId="{8523864B-AC58-484E-94F8-73C10E95064D}"/>
    <dgm:cxn modelId="{89D6EC1F-E20C-4514-8AFE-AED9ABA6E7E0}" type="presParOf" srcId="{85989652-7368-48FA-A229-23B7F8B390E1}" destId="{C4F5AFB9-7976-4880-ABC6-62A75DB8E6AD}" srcOrd="0" destOrd="0" presId="urn:microsoft.com/office/officeart/2005/8/layout/vList2"/>
    <dgm:cxn modelId="{F47662A8-092E-43B3-AF71-AC80A4F553EB}" type="presParOf" srcId="{85989652-7368-48FA-A229-23B7F8B390E1}" destId="{2177C2C5-F099-4227-99F6-5A96164ECFF1}" srcOrd="1" destOrd="0" presId="urn:microsoft.com/office/officeart/2005/8/layout/vList2"/>
    <dgm:cxn modelId="{3A062003-8D23-4C6C-9A3D-167EBB08C758}" type="presParOf" srcId="{85989652-7368-48FA-A229-23B7F8B390E1}" destId="{23B3A85D-723C-4424-9DE8-270F9397C56A}" srcOrd="2" destOrd="0" presId="urn:microsoft.com/office/officeart/2005/8/layout/vList2"/>
    <dgm:cxn modelId="{476AB4F8-B303-408F-A040-D9D45E52B6C9}" type="presParOf" srcId="{85989652-7368-48FA-A229-23B7F8B390E1}" destId="{27779412-4725-4B8C-935B-B960778E6015}" srcOrd="3" destOrd="0" presId="urn:microsoft.com/office/officeart/2005/8/layout/vList2"/>
    <dgm:cxn modelId="{99417A5C-B39A-4134-8E0A-4E30A2F69AA7}" type="presParOf" srcId="{85989652-7368-48FA-A229-23B7F8B390E1}" destId="{AF95CF87-9065-4E68-BA4A-A8E357C7B9BE}" srcOrd="4" destOrd="0" presId="urn:microsoft.com/office/officeart/2005/8/layout/vList2"/>
    <dgm:cxn modelId="{199A8DE1-DD25-484D-9465-B0E87C6CF3BB}" type="presParOf" srcId="{85989652-7368-48FA-A229-23B7F8B390E1}" destId="{ED1AB936-05BE-4155-A0FA-77EEF6350DDD}" srcOrd="5" destOrd="0" presId="urn:microsoft.com/office/officeart/2005/8/layout/vList2"/>
    <dgm:cxn modelId="{E276961D-62ED-42FD-8B2D-7AB500FCF33C}" type="presParOf" srcId="{85989652-7368-48FA-A229-23B7F8B390E1}" destId="{3819B141-7E6F-48CF-A10F-F57CA0F4B685}" srcOrd="6" destOrd="0" presId="urn:microsoft.com/office/officeart/2005/8/layout/vList2"/>
    <dgm:cxn modelId="{AC5B9D6A-B775-4E6F-B36F-587D44127F8F}" type="presParOf" srcId="{85989652-7368-48FA-A229-23B7F8B390E1}" destId="{7C402BA1-9755-4F4C-A295-C2A4E9ADC108}" srcOrd="7" destOrd="0" presId="urn:microsoft.com/office/officeart/2005/8/layout/vList2"/>
    <dgm:cxn modelId="{2FB1C802-F27E-490F-9A53-982726805789}" type="presParOf" srcId="{85989652-7368-48FA-A229-23B7F8B390E1}" destId="{73051483-A763-458E-9AAA-5D9061DF1023}" srcOrd="8" destOrd="0" presId="urn:microsoft.com/office/officeart/2005/8/layout/vList2"/>
    <dgm:cxn modelId="{8F60A132-AB03-4343-AB58-4F61C958AE70}" type="presParOf" srcId="{85989652-7368-48FA-A229-23B7F8B390E1}" destId="{73A3FA7B-D431-45AA-AF46-C88DF7872970}" srcOrd="9" destOrd="0" presId="urn:microsoft.com/office/officeart/2005/8/layout/vList2"/>
    <dgm:cxn modelId="{4E9F5597-BA95-4A32-8E1C-5425D408E787}" type="presParOf" srcId="{85989652-7368-48FA-A229-23B7F8B390E1}" destId="{0052075D-E6D9-4D65-B33B-1A28879B72A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9095D0-6600-4027-823A-F6FB996BB42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EB85674-46A9-4BB9-8ED4-31C6DC6179C3}">
      <dgm:prSet/>
      <dgm:spPr/>
      <dgm:t>
        <a:bodyPr/>
        <a:lstStyle/>
        <a:p>
          <a:r>
            <a:rPr lang="zh-CN"/>
            <a:t>测序在北京基因组研究所（深圳）的</a:t>
          </a:r>
          <a:r>
            <a:rPr lang="en-US"/>
            <a:t>DNBseq</a:t>
          </a:r>
          <a:r>
            <a:rPr lang="zh-CN"/>
            <a:t>平台上进行。 </a:t>
          </a:r>
          <a:endParaRPr lang="en-US"/>
        </a:p>
      </dgm:t>
    </dgm:pt>
    <dgm:pt modelId="{DE87EDB3-3CEF-4491-9E80-1FDC0423CD16}" type="parTrans" cxnId="{DC80EA3E-F689-493B-9171-65427DCBF849}">
      <dgm:prSet/>
      <dgm:spPr/>
      <dgm:t>
        <a:bodyPr/>
        <a:lstStyle/>
        <a:p>
          <a:endParaRPr lang="en-US"/>
        </a:p>
      </dgm:t>
    </dgm:pt>
    <dgm:pt modelId="{1B226336-F6E1-4861-90E0-C70029D0390D}" type="sibTrans" cxnId="{DC80EA3E-F689-493B-9171-65427DCBF849}">
      <dgm:prSet/>
      <dgm:spPr/>
      <dgm:t>
        <a:bodyPr/>
        <a:lstStyle/>
        <a:p>
          <a:endParaRPr lang="en-US"/>
        </a:p>
      </dgm:t>
    </dgm:pt>
    <dgm:pt modelId="{0CFBF14B-3109-4014-A49A-76677B0FBEAA}">
      <dgm:prSet/>
      <dgm:spPr/>
      <dgm:t>
        <a:bodyPr/>
        <a:lstStyle/>
        <a:p>
          <a:r>
            <a:rPr lang="zh-CN"/>
            <a:t>组装用</a:t>
          </a:r>
          <a:r>
            <a:rPr lang="en-US"/>
            <a:t>SPAdes 3.14.0</a:t>
          </a:r>
        </a:p>
      </dgm:t>
    </dgm:pt>
    <dgm:pt modelId="{5947375E-E98C-4835-8C7D-F00377A00550}" type="parTrans" cxnId="{1AB55041-09E6-4F37-B4E0-AE9000140178}">
      <dgm:prSet/>
      <dgm:spPr/>
      <dgm:t>
        <a:bodyPr/>
        <a:lstStyle/>
        <a:p>
          <a:endParaRPr lang="en-US"/>
        </a:p>
      </dgm:t>
    </dgm:pt>
    <dgm:pt modelId="{49DBFA0C-05EF-45A0-AA74-2F174E060C10}" type="sibTrans" cxnId="{1AB55041-09E6-4F37-B4E0-AE9000140178}">
      <dgm:prSet/>
      <dgm:spPr/>
      <dgm:t>
        <a:bodyPr/>
        <a:lstStyle/>
        <a:p>
          <a:endParaRPr lang="en-US"/>
        </a:p>
      </dgm:t>
    </dgm:pt>
    <dgm:pt modelId="{EE70FA31-4D99-474C-9EA0-61E8F530605D}">
      <dgm:prSet/>
      <dgm:spPr/>
      <dgm:t>
        <a:bodyPr/>
        <a:lstStyle/>
        <a:p>
          <a:r>
            <a:rPr lang="zh-CN"/>
            <a:t>用</a:t>
          </a:r>
          <a:r>
            <a:rPr lang="en-US"/>
            <a:t>Consed</a:t>
          </a:r>
          <a:r>
            <a:rPr lang="zh-CN"/>
            <a:t>验证并合并</a:t>
          </a:r>
          <a:r>
            <a:rPr lang="en-US"/>
            <a:t>contig</a:t>
          </a:r>
        </a:p>
      </dgm:t>
    </dgm:pt>
    <dgm:pt modelId="{6E59AC2E-5495-4CE7-A449-1CBAB93BDED5}" type="parTrans" cxnId="{6689DD86-C94A-4D72-A4C7-3C116774261B}">
      <dgm:prSet/>
      <dgm:spPr/>
      <dgm:t>
        <a:bodyPr/>
        <a:lstStyle/>
        <a:p>
          <a:endParaRPr lang="en-US"/>
        </a:p>
      </dgm:t>
    </dgm:pt>
    <dgm:pt modelId="{114D118A-5B33-441C-8C14-1D82474AD980}" type="sibTrans" cxnId="{6689DD86-C94A-4D72-A4C7-3C116774261B}">
      <dgm:prSet/>
      <dgm:spPr/>
      <dgm:t>
        <a:bodyPr/>
        <a:lstStyle/>
        <a:p>
          <a:endParaRPr lang="en-US"/>
        </a:p>
      </dgm:t>
    </dgm:pt>
    <dgm:pt modelId="{7365158B-AC66-43FE-B61A-B315DD803D24}">
      <dgm:prSet/>
      <dgm:spPr/>
      <dgm:t>
        <a:bodyPr/>
        <a:lstStyle/>
        <a:p>
          <a:r>
            <a:rPr lang="zh-CN"/>
            <a:t>圈图  </a:t>
          </a:r>
          <a:r>
            <a:rPr lang="en-US"/>
            <a:t>OGDRAW v1.3.1 online</a:t>
          </a:r>
        </a:p>
      </dgm:t>
    </dgm:pt>
    <dgm:pt modelId="{18DBD95B-404B-4FE2-BA5A-F81055E3C741}" type="parTrans" cxnId="{AF176CB1-01EF-433E-B26D-2341BEA982CF}">
      <dgm:prSet/>
      <dgm:spPr/>
      <dgm:t>
        <a:bodyPr/>
        <a:lstStyle/>
        <a:p>
          <a:endParaRPr lang="en-US"/>
        </a:p>
      </dgm:t>
    </dgm:pt>
    <dgm:pt modelId="{650073B0-F9C2-43ED-9B9B-EF0D967875B0}" type="sibTrans" cxnId="{AF176CB1-01EF-433E-B26D-2341BEA982CF}">
      <dgm:prSet/>
      <dgm:spPr/>
      <dgm:t>
        <a:bodyPr/>
        <a:lstStyle/>
        <a:p>
          <a:endParaRPr lang="en-US"/>
        </a:p>
      </dgm:t>
    </dgm:pt>
    <dgm:pt modelId="{1ADA2813-06B2-4085-AB70-27F46293A602}">
      <dgm:prSet/>
      <dgm:spPr/>
      <dgm:t>
        <a:bodyPr/>
        <a:lstStyle/>
        <a:p>
          <a:r>
            <a:rPr lang="zh-CN"/>
            <a:t>同源性分析 </a:t>
          </a:r>
          <a:r>
            <a:rPr lang="en-US"/>
            <a:t>Mauve  (</a:t>
          </a:r>
          <a:r>
            <a:rPr lang="zh-CN"/>
            <a:t>去除了</a:t>
          </a:r>
          <a:r>
            <a:rPr lang="en-US"/>
            <a:t>IRb)</a:t>
          </a:r>
        </a:p>
      </dgm:t>
    </dgm:pt>
    <dgm:pt modelId="{3D561EE3-4C9B-476E-9407-BD20EBE1DD70}" type="parTrans" cxnId="{AF2F1FC5-6901-42EE-BB86-5E200945144B}">
      <dgm:prSet/>
      <dgm:spPr/>
      <dgm:t>
        <a:bodyPr/>
        <a:lstStyle/>
        <a:p>
          <a:endParaRPr lang="en-US"/>
        </a:p>
      </dgm:t>
    </dgm:pt>
    <dgm:pt modelId="{0765B333-7D86-45E9-8BD5-EF5C00F22BE4}" type="sibTrans" cxnId="{AF2F1FC5-6901-42EE-BB86-5E200945144B}">
      <dgm:prSet/>
      <dgm:spPr/>
      <dgm:t>
        <a:bodyPr/>
        <a:lstStyle/>
        <a:p>
          <a:endParaRPr lang="en-US"/>
        </a:p>
      </dgm:t>
    </dgm:pt>
    <dgm:pt modelId="{76C70B48-63C0-4B44-9085-8177A908304A}">
      <dgm:prSet/>
      <dgm:spPr/>
      <dgm:t>
        <a:bodyPr/>
        <a:lstStyle/>
        <a:p>
          <a:r>
            <a:rPr lang="zh-CN"/>
            <a:t>归巢核酸内切酶 </a:t>
          </a:r>
          <a:r>
            <a:rPr lang="en-US"/>
            <a:t>WebLogo3 ONLINE</a:t>
          </a:r>
        </a:p>
      </dgm:t>
    </dgm:pt>
    <dgm:pt modelId="{F588B024-F716-4BF6-94CE-1EABF18484D9}" type="parTrans" cxnId="{A84ABC5F-1C0F-49C0-8702-0B91B21370CE}">
      <dgm:prSet/>
      <dgm:spPr/>
      <dgm:t>
        <a:bodyPr/>
        <a:lstStyle/>
        <a:p>
          <a:endParaRPr lang="en-US"/>
        </a:p>
      </dgm:t>
    </dgm:pt>
    <dgm:pt modelId="{2BF45352-EDF4-4EAD-9645-30947B0C80D2}" type="sibTrans" cxnId="{A84ABC5F-1C0F-49C0-8702-0B91B21370CE}">
      <dgm:prSet/>
      <dgm:spPr/>
      <dgm:t>
        <a:bodyPr/>
        <a:lstStyle/>
        <a:p>
          <a:endParaRPr lang="en-US"/>
        </a:p>
      </dgm:t>
    </dgm:pt>
    <dgm:pt modelId="{C024E37D-2D54-4B17-A209-5383CA45EDAA}">
      <dgm:prSet/>
      <dgm:spPr/>
      <dgm:t>
        <a:bodyPr/>
        <a:lstStyle/>
        <a:p>
          <a:r>
            <a:rPr lang="zh-CN"/>
            <a:t>建树</a:t>
          </a:r>
          <a:r>
            <a:rPr lang="en-US"/>
            <a:t>using RaxML version 8, with the GTR + I + G model and 1000 bootstrap replications </a:t>
          </a:r>
        </a:p>
      </dgm:t>
    </dgm:pt>
    <dgm:pt modelId="{58DB469E-A724-4694-9922-97EB0BE90B7D}" type="parTrans" cxnId="{456071BC-2923-4896-A85D-C8E93C628CF6}">
      <dgm:prSet/>
      <dgm:spPr/>
      <dgm:t>
        <a:bodyPr/>
        <a:lstStyle/>
        <a:p>
          <a:endParaRPr lang="en-US"/>
        </a:p>
      </dgm:t>
    </dgm:pt>
    <dgm:pt modelId="{0E240081-6072-4910-B256-C3BA0E53620A}" type="sibTrans" cxnId="{456071BC-2923-4896-A85D-C8E93C628CF6}">
      <dgm:prSet/>
      <dgm:spPr/>
      <dgm:t>
        <a:bodyPr/>
        <a:lstStyle/>
        <a:p>
          <a:endParaRPr lang="en-US"/>
        </a:p>
      </dgm:t>
    </dgm:pt>
    <dgm:pt modelId="{8E85A87C-7067-4EF5-B29C-B8390DE524ED}">
      <dgm:prSet/>
      <dgm:spPr/>
      <dgm:t>
        <a:bodyPr/>
        <a:lstStyle/>
        <a:p>
          <a:r>
            <a:rPr lang="en-US"/>
            <a:t>MAFFT 7   trimAl v1.2   jModelTest2 v2.1.10</a:t>
          </a:r>
        </a:p>
      </dgm:t>
    </dgm:pt>
    <dgm:pt modelId="{3FBB623F-3129-4346-BC37-38F4B05556A0}" type="parTrans" cxnId="{700509C7-D63C-49A3-BD53-1B94CB8D2828}">
      <dgm:prSet/>
      <dgm:spPr/>
      <dgm:t>
        <a:bodyPr/>
        <a:lstStyle/>
        <a:p>
          <a:endParaRPr lang="en-US"/>
        </a:p>
      </dgm:t>
    </dgm:pt>
    <dgm:pt modelId="{0B4DC33D-3B8A-41B9-AD9F-AF60E38D7715}" type="sibTrans" cxnId="{700509C7-D63C-49A3-BD53-1B94CB8D2828}">
      <dgm:prSet/>
      <dgm:spPr/>
      <dgm:t>
        <a:bodyPr/>
        <a:lstStyle/>
        <a:p>
          <a:endParaRPr lang="en-US"/>
        </a:p>
      </dgm:t>
    </dgm:pt>
    <dgm:pt modelId="{045A6C0F-C7D0-4A6D-B5F1-4EA7EC7FB2D3}" type="pres">
      <dgm:prSet presAssocID="{CC9095D0-6600-4027-823A-F6FB996BB420}" presName="diagram" presStyleCnt="0">
        <dgm:presLayoutVars>
          <dgm:dir/>
          <dgm:resizeHandles val="exact"/>
        </dgm:presLayoutVars>
      </dgm:prSet>
      <dgm:spPr/>
    </dgm:pt>
    <dgm:pt modelId="{6E0BBF7E-BB89-47B0-932F-FC8A392E5DE9}" type="pres">
      <dgm:prSet presAssocID="{EEB85674-46A9-4BB9-8ED4-31C6DC6179C3}" presName="node" presStyleLbl="node1" presStyleIdx="0" presStyleCnt="8">
        <dgm:presLayoutVars>
          <dgm:bulletEnabled val="1"/>
        </dgm:presLayoutVars>
      </dgm:prSet>
      <dgm:spPr/>
    </dgm:pt>
    <dgm:pt modelId="{053143CE-66EC-4566-99BE-DAA34ABA00A1}" type="pres">
      <dgm:prSet presAssocID="{1B226336-F6E1-4861-90E0-C70029D0390D}" presName="sibTrans" presStyleCnt="0"/>
      <dgm:spPr/>
    </dgm:pt>
    <dgm:pt modelId="{3935BE24-8CB1-470A-83FA-30688D8D043E}" type="pres">
      <dgm:prSet presAssocID="{0CFBF14B-3109-4014-A49A-76677B0FBEAA}" presName="node" presStyleLbl="node1" presStyleIdx="1" presStyleCnt="8">
        <dgm:presLayoutVars>
          <dgm:bulletEnabled val="1"/>
        </dgm:presLayoutVars>
      </dgm:prSet>
      <dgm:spPr/>
    </dgm:pt>
    <dgm:pt modelId="{6A94A08D-1E8B-4B56-8DCE-0A24CA0CF6A7}" type="pres">
      <dgm:prSet presAssocID="{49DBFA0C-05EF-45A0-AA74-2F174E060C10}" presName="sibTrans" presStyleCnt="0"/>
      <dgm:spPr/>
    </dgm:pt>
    <dgm:pt modelId="{961C54EA-1EAC-44AF-B393-499646C8484D}" type="pres">
      <dgm:prSet presAssocID="{EE70FA31-4D99-474C-9EA0-61E8F530605D}" presName="node" presStyleLbl="node1" presStyleIdx="2" presStyleCnt="8">
        <dgm:presLayoutVars>
          <dgm:bulletEnabled val="1"/>
        </dgm:presLayoutVars>
      </dgm:prSet>
      <dgm:spPr/>
    </dgm:pt>
    <dgm:pt modelId="{F2A75FDA-79DA-4B7E-8BF7-2E2CD14F0D97}" type="pres">
      <dgm:prSet presAssocID="{114D118A-5B33-441C-8C14-1D82474AD980}" presName="sibTrans" presStyleCnt="0"/>
      <dgm:spPr/>
    </dgm:pt>
    <dgm:pt modelId="{1F1118E0-C148-47E0-A9EF-B0CF552660EF}" type="pres">
      <dgm:prSet presAssocID="{7365158B-AC66-43FE-B61A-B315DD803D24}" presName="node" presStyleLbl="node1" presStyleIdx="3" presStyleCnt="8">
        <dgm:presLayoutVars>
          <dgm:bulletEnabled val="1"/>
        </dgm:presLayoutVars>
      </dgm:prSet>
      <dgm:spPr/>
    </dgm:pt>
    <dgm:pt modelId="{C1341F52-C7CB-4048-85FF-BB79CEC83E03}" type="pres">
      <dgm:prSet presAssocID="{650073B0-F9C2-43ED-9B9B-EF0D967875B0}" presName="sibTrans" presStyleCnt="0"/>
      <dgm:spPr/>
    </dgm:pt>
    <dgm:pt modelId="{8726DB53-9F6B-454A-84CA-BCFFA8C76D64}" type="pres">
      <dgm:prSet presAssocID="{1ADA2813-06B2-4085-AB70-27F46293A602}" presName="node" presStyleLbl="node1" presStyleIdx="4" presStyleCnt="8">
        <dgm:presLayoutVars>
          <dgm:bulletEnabled val="1"/>
        </dgm:presLayoutVars>
      </dgm:prSet>
      <dgm:spPr/>
    </dgm:pt>
    <dgm:pt modelId="{674F7A3A-26D6-4D34-97CF-FD5C9D065AAC}" type="pres">
      <dgm:prSet presAssocID="{0765B333-7D86-45E9-8BD5-EF5C00F22BE4}" presName="sibTrans" presStyleCnt="0"/>
      <dgm:spPr/>
    </dgm:pt>
    <dgm:pt modelId="{A835B8D9-80AD-4318-A899-E843E9D28073}" type="pres">
      <dgm:prSet presAssocID="{76C70B48-63C0-4B44-9085-8177A908304A}" presName="node" presStyleLbl="node1" presStyleIdx="5" presStyleCnt="8">
        <dgm:presLayoutVars>
          <dgm:bulletEnabled val="1"/>
        </dgm:presLayoutVars>
      </dgm:prSet>
      <dgm:spPr/>
    </dgm:pt>
    <dgm:pt modelId="{F76449E2-6E47-4C72-B492-D81CF32D6E8D}" type="pres">
      <dgm:prSet presAssocID="{2BF45352-EDF4-4EAD-9645-30947B0C80D2}" presName="sibTrans" presStyleCnt="0"/>
      <dgm:spPr/>
    </dgm:pt>
    <dgm:pt modelId="{F5318EAF-3C1A-4BFA-B1FF-9816E56406AB}" type="pres">
      <dgm:prSet presAssocID="{C024E37D-2D54-4B17-A209-5383CA45EDAA}" presName="node" presStyleLbl="node1" presStyleIdx="6" presStyleCnt="8">
        <dgm:presLayoutVars>
          <dgm:bulletEnabled val="1"/>
        </dgm:presLayoutVars>
      </dgm:prSet>
      <dgm:spPr/>
    </dgm:pt>
    <dgm:pt modelId="{EEFFE0C5-56CA-4CEF-8133-5C9BD080B708}" type="pres">
      <dgm:prSet presAssocID="{0E240081-6072-4910-B256-C3BA0E53620A}" presName="sibTrans" presStyleCnt="0"/>
      <dgm:spPr/>
    </dgm:pt>
    <dgm:pt modelId="{5DCE5C80-5CBC-44AE-BEB0-5A7D4176A004}" type="pres">
      <dgm:prSet presAssocID="{8E85A87C-7067-4EF5-B29C-B8390DE524ED}" presName="node" presStyleLbl="node1" presStyleIdx="7" presStyleCnt="8">
        <dgm:presLayoutVars>
          <dgm:bulletEnabled val="1"/>
        </dgm:presLayoutVars>
      </dgm:prSet>
      <dgm:spPr/>
    </dgm:pt>
  </dgm:ptLst>
  <dgm:cxnLst>
    <dgm:cxn modelId="{DC80EA3E-F689-493B-9171-65427DCBF849}" srcId="{CC9095D0-6600-4027-823A-F6FB996BB420}" destId="{EEB85674-46A9-4BB9-8ED4-31C6DC6179C3}" srcOrd="0" destOrd="0" parTransId="{DE87EDB3-3CEF-4491-9E80-1FDC0423CD16}" sibTransId="{1B226336-F6E1-4861-90E0-C70029D0390D}"/>
    <dgm:cxn modelId="{A84ABC5F-1C0F-49C0-8702-0B91B21370CE}" srcId="{CC9095D0-6600-4027-823A-F6FB996BB420}" destId="{76C70B48-63C0-4B44-9085-8177A908304A}" srcOrd="5" destOrd="0" parTransId="{F588B024-F716-4BF6-94CE-1EABF18484D9}" sibTransId="{2BF45352-EDF4-4EAD-9645-30947B0C80D2}"/>
    <dgm:cxn modelId="{1AB55041-09E6-4F37-B4E0-AE9000140178}" srcId="{CC9095D0-6600-4027-823A-F6FB996BB420}" destId="{0CFBF14B-3109-4014-A49A-76677B0FBEAA}" srcOrd="1" destOrd="0" parTransId="{5947375E-E98C-4835-8C7D-F00377A00550}" sibTransId="{49DBFA0C-05EF-45A0-AA74-2F174E060C10}"/>
    <dgm:cxn modelId="{3422C162-1245-45D6-82BD-0CF4FF9D5EB4}" type="presOf" srcId="{8E85A87C-7067-4EF5-B29C-B8390DE524ED}" destId="{5DCE5C80-5CBC-44AE-BEB0-5A7D4176A004}" srcOrd="0" destOrd="0" presId="urn:microsoft.com/office/officeart/2005/8/layout/default"/>
    <dgm:cxn modelId="{894E4749-ECC4-493A-AB29-EE167EB3E96F}" type="presOf" srcId="{1ADA2813-06B2-4085-AB70-27F46293A602}" destId="{8726DB53-9F6B-454A-84CA-BCFFA8C76D64}" srcOrd="0" destOrd="0" presId="urn:microsoft.com/office/officeart/2005/8/layout/default"/>
    <dgm:cxn modelId="{EA54C14A-CB93-4FA9-B740-7C7FC3CC5C41}" type="presOf" srcId="{76C70B48-63C0-4B44-9085-8177A908304A}" destId="{A835B8D9-80AD-4318-A899-E843E9D28073}" srcOrd="0" destOrd="0" presId="urn:microsoft.com/office/officeart/2005/8/layout/default"/>
    <dgm:cxn modelId="{BDEC694C-1921-4DC8-BACC-6516AF234EEB}" type="presOf" srcId="{7365158B-AC66-43FE-B61A-B315DD803D24}" destId="{1F1118E0-C148-47E0-A9EF-B0CF552660EF}" srcOrd="0" destOrd="0" presId="urn:microsoft.com/office/officeart/2005/8/layout/default"/>
    <dgm:cxn modelId="{7DCE1A6E-C1C1-45F5-82E3-373A3A24500C}" type="presOf" srcId="{CC9095D0-6600-4027-823A-F6FB996BB420}" destId="{045A6C0F-C7D0-4A6D-B5F1-4EA7EC7FB2D3}" srcOrd="0" destOrd="0" presId="urn:microsoft.com/office/officeart/2005/8/layout/default"/>
    <dgm:cxn modelId="{6689DD86-C94A-4D72-A4C7-3C116774261B}" srcId="{CC9095D0-6600-4027-823A-F6FB996BB420}" destId="{EE70FA31-4D99-474C-9EA0-61E8F530605D}" srcOrd="2" destOrd="0" parTransId="{6E59AC2E-5495-4CE7-A449-1CBAB93BDED5}" sibTransId="{114D118A-5B33-441C-8C14-1D82474AD980}"/>
    <dgm:cxn modelId="{098DE894-B4E8-4DAF-8845-2C2828CA46A7}" type="presOf" srcId="{EE70FA31-4D99-474C-9EA0-61E8F530605D}" destId="{961C54EA-1EAC-44AF-B393-499646C8484D}" srcOrd="0" destOrd="0" presId="urn:microsoft.com/office/officeart/2005/8/layout/default"/>
    <dgm:cxn modelId="{8E52C896-12F9-452F-A49E-3B02514B3B2A}" type="presOf" srcId="{EEB85674-46A9-4BB9-8ED4-31C6DC6179C3}" destId="{6E0BBF7E-BB89-47B0-932F-FC8A392E5DE9}" srcOrd="0" destOrd="0" presId="urn:microsoft.com/office/officeart/2005/8/layout/default"/>
    <dgm:cxn modelId="{CA7FAAAA-4C66-4D46-AAA2-1CBD3DD6736B}" type="presOf" srcId="{C024E37D-2D54-4B17-A209-5383CA45EDAA}" destId="{F5318EAF-3C1A-4BFA-B1FF-9816E56406AB}" srcOrd="0" destOrd="0" presId="urn:microsoft.com/office/officeart/2005/8/layout/default"/>
    <dgm:cxn modelId="{AF176CB1-01EF-433E-B26D-2341BEA982CF}" srcId="{CC9095D0-6600-4027-823A-F6FB996BB420}" destId="{7365158B-AC66-43FE-B61A-B315DD803D24}" srcOrd="3" destOrd="0" parTransId="{18DBD95B-404B-4FE2-BA5A-F81055E3C741}" sibTransId="{650073B0-F9C2-43ED-9B9B-EF0D967875B0}"/>
    <dgm:cxn modelId="{E2BDFEB9-FA49-43F0-A23F-8DDF938AC6A3}" type="presOf" srcId="{0CFBF14B-3109-4014-A49A-76677B0FBEAA}" destId="{3935BE24-8CB1-470A-83FA-30688D8D043E}" srcOrd="0" destOrd="0" presId="urn:microsoft.com/office/officeart/2005/8/layout/default"/>
    <dgm:cxn modelId="{456071BC-2923-4896-A85D-C8E93C628CF6}" srcId="{CC9095D0-6600-4027-823A-F6FB996BB420}" destId="{C024E37D-2D54-4B17-A209-5383CA45EDAA}" srcOrd="6" destOrd="0" parTransId="{58DB469E-A724-4694-9922-97EB0BE90B7D}" sibTransId="{0E240081-6072-4910-B256-C3BA0E53620A}"/>
    <dgm:cxn modelId="{AF2F1FC5-6901-42EE-BB86-5E200945144B}" srcId="{CC9095D0-6600-4027-823A-F6FB996BB420}" destId="{1ADA2813-06B2-4085-AB70-27F46293A602}" srcOrd="4" destOrd="0" parTransId="{3D561EE3-4C9B-476E-9407-BD20EBE1DD70}" sibTransId="{0765B333-7D86-45E9-8BD5-EF5C00F22BE4}"/>
    <dgm:cxn modelId="{700509C7-D63C-49A3-BD53-1B94CB8D2828}" srcId="{CC9095D0-6600-4027-823A-F6FB996BB420}" destId="{8E85A87C-7067-4EF5-B29C-B8390DE524ED}" srcOrd="7" destOrd="0" parTransId="{3FBB623F-3129-4346-BC37-38F4B05556A0}" sibTransId="{0B4DC33D-3B8A-41B9-AD9F-AF60E38D7715}"/>
    <dgm:cxn modelId="{DA1C8841-B0A0-4835-936F-6C73686E143F}" type="presParOf" srcId="{045A6C0F-C7D0-4A6D-B5F1-4EA7EC7FB2D3}" destId="{6E0BBF7E-BB89-47B0-932F-FC8A392E5DE9}" srcOrd="0" destOrd="0" presId="urn:microsoft.com/office/officeart/2005/8/layout/default"/>
    <dgm:cxn modelId="{CD4CC403-F932-4AE1-B3B3-9FF8654A80AF}" type="presParOf" srcId="{045A6C0F-C7D0-4A6D-B5F1-4EA7EC7FB2D3}" destId="{053143CE-66EC-4566-99BE-DAA34ABA00A1}" srcOrd="1" destOrd="0" presId="urn:microsoft.com/office/officeart/2005/8/layout/default"/>
    <dgm:cxn modelId="{D89AE9A6-A63B-4FF9-865F-02128A680EE8}" type="presParOf" srcId="{045A6C0F-C7D0-4A6D-B5F1-4EA7EC7FB2D3}" destId="{3935BE24-8CB1-470A-83FA-30688D8D043E}" srcOrd="2" destOrd="0" presId="urn:microsoft.com/office/officeart/2005/8/layout/default"/>
    <dgm:cxn modelId="{156EE980-BA6A-471E-9D0E-964E36A384E8}" type="presParOf" srcId="{045A6C0F-C7D0-4A6D-B5F1-4EA7EC7FB2D3}" destId="{6A94A08D-1E8B-4B56-8DCE-0A24CA0CF6A7}" srcOrd="3" destOrd="0" presId="urn:microsoft.com/office/officeart/2005/8/layout/default"/>
    <dgm:cxn modelId="{4407CF4D-6EE4-4286-9DD8-74531E40C740}" type="presParOf" srcId="{045A6C0F-C7D0-4A6D-B5F1-4EA7EC7FB2D3}" destId="{961C54EA-1EAC-44AF-B393-499646C8484D}" srcOrd="4" destOrd="0" presId="urn:microsoft.com/office/officeart/2005/8/layout/default"/>
    <dgm:cxn modelId="{F0132459-A12C-4A6F-849B-28CAAACD2927}" type="presParOf" srcId="{045A6C0F-C7D0-4A6D-B5F1-4EA7EC7FB2D3}" destId="{F2A75FDA-79DA-4B7E-8BF7-2E2CD14F0D97}" srcOrd="5" destOrd="0" presId="urn:microsoft.com/office/officeart/2005/8/layout/default"/>
    <dgm:cxn modelId="{4B9155F1-32AB-45C3-86BA-A352C589AB34}" type="presParOf" srcId="{045A6C0F-C7D0-4A6D-B5F1-4EA7EC7FB2D3}" destId="{1F1118E0-C148-47E0-A9EF-B0CF552660EF}" srcOrd="6" destOrd="0" presId="urn:microsoft.com/office/officeart/2005/8/layout/default"/>
    <dgm:cxn modelId="{AC7A74FC-F3B2-4C40-81CF-7A3D5C6D4F2B}" type="presParOf" srcId="{045A6C0F-C7D0-4A6D-B5F1-4EA7EC7FB2D3}" destId="{C1341F52-C7CB-4048-85FF-BB79CEC83E03}" srcOrd="7" destOrd="0" presId="urn:microsoft.com/office/officeart/2005/8/layout/default"/>
    <dgm:cxn modelId="{6F82682F-0103-4536-A2D6-7DA8013D76D4}" type="presParOf" srcId="{045A6C0F-C7D0-4A6D-B5F1-4EA7EC7FB2D3}" destId="{8726DB53-9F6B-454A-84CA-BCFFA8C76D64}" srcOrd="8" destOrd="0" presId="urn:microsoft.com/office/officeart/2005/8/layout/default"/>
    <dgm:cxn modelId="{E2EA4B5F-BEA3-4BF4-A1D7-AA0A78B882E3}" type="presParOf" srcId="{045A6C0F-C7D0-4A6D-B5F1-4EA7EC7FB2D3}" destId="{674F7A3A-26D6-4D34-97CF-FD5C9D065AAC}" srcOrd="9" destOrd="0" presId="urn:microsoft.com/office/officeart/2005/8/layout/default"/>
    <dgm:cxn modelId="{37926644-0A73-4F8A-B1BF-2909538AD303}" type="presParOf" srcId="{045A6C0F-C7D0-4A6D-B5F1-4EA7EC7FB2D3}" destId="{A835B8D9-80AD-4318-A899-E843E9D28073}" srcOrd="10" destOrd="0" presId="urn:microsoft.com/office/officeart/2005/8/layout/default"/>
    <dgm:cxn modelId="{A1BF6E56-406A-460B-8058-9B46FB2F6D66}" type="presParOf" srcId="{045A6C0F-C7D0-4A6D-B5F1-4EA7EC7FB2D3}" destId="{F76449E2-6E47-4C72-B492-D81CF32D6E8D}" srcOrd="11" destOrd="0" presId="urn:microsoft.com/office/officeart/2005/8/layout/default"/>
    <dgm:cxn modelId="{7AD3A5F5-9DEE-473A-BF93-D4A67CD2FE7D}" type="presParOf" srcId="{045A6C0F-C7D0-4A6D-B5F1-4EA7EC7FB2D3}" destId="{F5318EAF-3C1A-4BFA-B1FF-9816E56406AB}" srcOrd="12" destOrd="0" presId="urn:microsoft.com/office/officeart/2005/8/layout/default"/>
    <dgm:cxn modelId="{831FC195-F595-4B71-AAC4-59029EE5033C}" type="presParOf" srcId="{045A6C0F-C7D0-4A6D-B5F1-4EA7EC7FB2D3}" destId="{EEFFE0C5-56CA-4CEF-8133-5C9BD080B708}" srcOrd="13" destOrd="0" presId="urn:microsoft.com/office/officeart/2005/8/layout/default"/>
    <dgm:cxn modelId="{A5A21A93-8B51-4ED5-A1E0-C8948BD8DD17}" type="presParOf" srcId="{045A6C0F-C7D0-4A6D-B5F1-4EA7EC7FB2D3}" destId="{5DCE5C80-5CBC-44AE-BEB0-5A7D4176A00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5AFB9-7976-4880-ABC6-62A75DB8E6AD}">
      <dsp:nvSpPr>
        <dsp:cNvPr id="0" name=""/>
        <dsp:cNvSpPr/>
      </dsp:nvSpPr>
      <dsp:spPr>
        <a:xfrm>
          <a:off x="0" y="331949"/>
          <a:ext cx="10515600" cy="5668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CN" sz="1300" kern="1200"/>
            <a:t>这种系统发育关联可以在未来对单缝类的其他细胞器基因组的研究中得到改进和完善。</a:t>
          </a:r>
          <a:endParaRPr lang="en-US" sz="1300" kern="1200"/>
        </a:p>
      </dsp:txBody>
      <dsp:txXfrm>
        <a:off x="27669" y="359618"/>
        <a:ext cx="10460262" cy="511472"/>
      </dsp:txXfrm>
    </dsp:sp>
    <dsp:sp modelId="{23B3A85D-723C-4424-9DE8-270F9397C56A}">
      <dsp:nvSpPr>
        <dsp:cNvPr id="0" name=""/>
        <dsp:cNvSpPr/>
      </dsp:nvSpPr>
      <dsp:spPr>
        <a:xfrm>
          <a:off x="0" y="936199"/>
          <a:ext cx="10515600" cy="5668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CN" sz="1300" kern="1200"/>
            <a:t>根据最近发表的分析，我们预计这些属与</a:t>
          </a:r>
          <a:r>
            <a:rPr lang="en-US" sz="1300" kern="1200"/>
            <a:t>Schizostauron</a:t>
          </a:r>
          <a:r>
            <a:rPr lang="zh-CN" sz="1300" kern="1200"/>
            <a:t>有关，因为这些属单缝类群形成了一个单系分支， 与</a:t>
          </a:r>
          <a:r>
            <a:rPr lang="en-US" sz="1300" kern="1200"/>
            <a:t>Fistulifera and Proschkinia</a:t>
          </a:r>
          <a:r>
            <a:rPr lang="zh-CN" sz="1300" kern="1200"/>
            <a:t>是姐妹，该分支嵌套在一个 </a:t>
          </a:r>
          <a:r>
            <a:rPr lang="en-US" sz="1300" kern="1200"/>
            <a:t>Stauroneidaceae, (Stauroneis, Craticula, Sternimirus, Dorofeyukea,Parlibellus, and Prestauroneis)</a:t>
          </a:r>
          <a:r>
            <a:rPr lang="zh-CN" sz="1300" kern="1200"/>
            <a:t>组成的分支</a:t>
          </a:r>
          <a:r>
            <a:rPr lang="en-US" sz="1300" kern="1200"/>
            <a:t>.</a:t>
          </a:r>
        </a:p>
      </dsp:txBody>
      <dsp:txXfrm>
        <a:off x="27669" y="963868"/>
        <a:ext cx="10460262" cy="511472"/>
      </dsp:txXfrm>
    </dsp:sp>
    <dsp:sp modelId="{AF95CF87-9065-4E68-BA4A-A8E357C7B9BE}">
      <dsp:nvSpPr>
        <dsp:cNvPr id="0" name=""/>
        <dsp:cNvSpPr/>
      </dsp:nvSpPr>
      <dsp:spPr>
        <a:xfrm>
          <a:off x="0" y="1540449"/>
          <a:ext cx="10515600" cy="5668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CN" sz="1300" kern="1200"/>
            <a:t>这些分类群的基因组数据可能揭示了特定单缝类分支的特征</a:t>
          </a:r>
          <a:r>
            <a:rPr lang="en-US" sz="1300" kern="1200"/>
            <a:t>,</a:t>
          </a:r>
          <a:r>
            <a:rPr lang="zh-CN" sz="1300" kern="1200"/>
            <a:t>提供在一个瓣膜上缺失缝的见解</a:t>
          </a:r>
          <a:endParaRPr lang="en-US" sz="1300" kern="1200"/>
        </a:p>
      </dsp:txBody>
      <dsp:txXfrm>
        <a:off x="27669" y="1568118"/>
        <a:ext cx="10460262" cy="511472"/>
      </dsp:txXfrm>
    </dsp:sp>
    <dsp:sp modelId="{3819B141-7E6F-48CF-A10F-F57CA0F4B685}">
      <dsp:nvSpPr>
        <dsp:cNvPr id="0" name=""/>
        <dsp:cNvSpPr/>
      </dsp:nvSpPr>
      <dsp:spPr>
        <a:xfrm>
          <a:off x="0" y="2144699"/>
          <a:ext cx="10515600" cy="5668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petB</a:t>
          </a:r>
          <a:r>
            <a:rPr lang="zh-CN" sz="1300" kern="1200"/>
            <a:t>基因中</a:t>
          </a:r>
          <a:r>
            <a:rPr lang="en-US" sz="1300" kern="1200"/>
            <a:t>IR</a:t>
          </a:r>
          <a:r>
            <a:rPr lang="zh-CN" sz="1300" kern="1200"/>
            <a:t>和</a:t>
          </a:r>
          <a:r>
            <a:rPr lang="en-US" sz="1300" kern="1200"/>
            <a:t>LSC</a:t>
          </a:r>
          <a:r>
            <a:rPr lang="zh-CN" sz="1300" kern="1200"/>
            <a:t>区域重叠的第二组内含子的发现无疑是值得注意的，</a:t>
          </a:r>
          <a:r>
            <a:rPr lang="en-US" sz="1300" kern="1200"/>
            <a:t>rnl</a:t>
          </a:r>
          <a:r>
            <a:rPr lang="zh-CN" sz="1300" kern="1200"/>
            <a:t>基因中的</a:t>
          </a:r>
          <a:r>
            <a:rPr lang="en-US" sz="1300" kern="1200"/>
            <a:t>LAGLIDADG</a:t>
          </a:r>
          <a:r>
            <a:rPr lang="zh-CN" sz="1300" kern="1200"/>
            <a:t>归巢内切酶的观察也是值得注意的 </a:t>
          </a:r>
          <a:endParaRPr lang="en-US" sz="1300" kern="1200"/>
        </a:p>
      </dsp:txBody>
      <dsp:txXfrm>
        <a:off x="27669" y="2172368"/>
        <a:ext cx="10460262" cy="511472"/>
      </dsp:txXfrm>
    </dsp:sp>
    <dsp:sp modelId="{73051483-A763-458E-9AAA-5D9061DF1023}">
      <dsp:nvSpPr>
        <dsp:cNvPr id="0" name=""/>
        <dsp:cNvSpPr/>
      </dsp:nvSpPr>
      <dsp:spPr>
        <a:xfrm>
          <a:off x="0" y="2748950"/>
          <a:ext cx="10515600" cy="5668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CN" sz="1300" kern="1200"/>
            <a:t>据我们所知</a:t>
          </a:r>
          <a:r>
            <a:rPr lang="en-US" sz="1300" kern="1200"/>
            <a:t>,</a:t>
          </a:r>
          <a:r>
            <a:rPr lang="zh-CN" sz="1300" kern="1200"/>
            <a:t>编码这类归巢核酸内切酶仅在 </a:t>
          </a:r>
          <a:r>
            <a:rPr lang="en-US" sz="1300" kern="1200"/>
            <a:t>S. robusta</a:t>
          </a:r>
          <a:r>
            <a:rPr lang="zh-CN" sz="1300" kern="1200"/>
            <a:t>的质体基因组</a:t>
          </a:r>
          <a:r>
            <a:rPr lang="en-US" sz="1300" kern="1200"/>
            <a:t>IA3 rnl</a:t>
          </a:r>
          <a:r>
            <a:rPr lang="zh-CN" sz="1300" kern="1200"/>
            <a:t>内含子及在</a:t>
          </a:r>
          <a:r>
            <a:rPr lang="en-US" sz="1300" kern="1200"/>
            <a:t>N.supralitorea</a:t>
          </a:r>
          <a:r>
            <a:rPr lang="zh-CN" sz="1300" kern="1200"/>
            <a:t>线粒体基因组的</a:t>
          </a:r>
          <a:r>
            <a:rPr lang="en-US" sz="1300" kern="1200"/>
            <a:t>cox1</a:t>
          </a:r>
          <a:r>
            <a:rPr lang="zh-CN" sz="1300" kern="1200"/>
            <a:t>内含子中发现</a:t>
          </a:r>
          <a:endParaRPr lang="en-US" sz="1300" kern="1200"/>
        </a:p>
      </dsp:txBody>
      <dsp:txXfrm>
        <a:off x="27669" y="2776619"/>
        <a:ext cx="10460262" cy="511472"/>
      </dsp:txXfrm>
    </dsp:sp>
    <dsp:sp modelId="{0052075D-E6D9-4D65-B33B-1A28879B72AE}">
      <dsp:nvSpPr>
        <dsp:cNvPr id="0" name=""/>
        <dsp:cNvSpPr/>
      </dsp:nvSpPr>
      <dsp:spPr>
        <a:xfrm>
          <a:off x="0" y="3353200"/>
          <a:ext cx="10515600" cy="5668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CN" sz="1300" kern="1200"/>
            <a:t>和其他硅藻分析一样</a:t>
          </a:r>
          <a:r>
            <a:rPr lang="en-US" sz="1300" kern="1200"/>
            <a:t>,</a:t>
          </a:r>
          <a:r>
            <a:rPr lang="zh-CN" sz="1300" kern="1200"/>
            <a:t>我们对</a:t>
          </a:r>
          <a:r>
            <a:rPr lang="en-US" sz="1300" kern="1200"/>
            <a:t>serC</a:t>
          </a:r>
          <a:r>
            <a:rPr lang="zh-CN" sz="1300" kern="1200"/>
            <a:t>和</a:t>
          </a:r>
          <a:r>
            <a:rPr lang="en-US" sz="1300" kern="1200"/>
            <a:t>xerC</a:t>
          </a:r>
          <a:r>
            <a:rPr lang="zh-CN" sz="1300" kern="1200"/>
            <a:t>基因保守结构域的分析</a:t>
          </a:r>
          <a:r>
            <a:rPr lang="en-US" sz="1300" kern="1200"/>
            <a:t>,</a:t>
          </a:r>
          <a:r>
            <a:rPr lang="zh-CN" sz="1300" kern="1200"/>
            <a:t>发现一些假基因</a:t>
          </a:r>
          <a:endParaRPr lang="en-US" sz="1300" kern="1200"/>
        </a:p>
      </dsp:txBody>
      <dsp:txXfrm>
        <a:off x="27669" y="3380869"/>
        <a:ext cx="10460262" cy="511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BBF7E-BB89-47B0-932F-FC8A392E5DE9}">
      <dsp:nvSpPr>
        <dsp:cNvPr id="0" name=""/>
        <dsp:cNvSpPr/>
      </dsp:nvSpPr>
      <dsp:spPr>
        <a:xfrm>
          <a:off x="3080"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sz="1700" kern="1200"/>
            <a:t>测序在北京基因组研究所（深圳）的</a:t>
          </a:r>
          <a:r>
            <a:rPr lang="en-US" sz="1700" kern="1200"/>
            <a:t>DNBseq</a:t>
          </a:r>
          <a:r>
            <a:rPr lang="zh-CN" sz="1700" kern="1200"/>
            <a:t>平台上进行。 </a:t>
          </a:r>
          <a:endParaRPr lang="en-US" sz="1700" kern="1200"/>
        </a:p>
      </dsp:txBody>
      <dsp:txXfrm>
        <a:off x="3080" y="587032"/>
        <a:ext cx="2444055" cy="1466433"/>
      </dsp:txXfrm>
    </dsp:sp>
    <dsp:sp modelId="{3935BE24-8CB1-470A-83FA-30688D8D043E}">
      <dsp:nvSpPr>
        <dsp:cNvPr id="0" name=""/>
        <dsp:cNvSpPr/>
      </dsp:nvSpPr>
      <dsp:spPr>
        <a:xfrm>
          <a:off x="2691541"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sz="1700" kern="1200"/>
            <a:t>组装用</a:t>
          </a:r>
          <a:r>
            <a:rPr lang="en-US" sz="1700" kern="1200"/>
            <a:t>SPAdes 3.14.0</a:t>
          </a:r>
        </a:p>
      </dsp:txBody>
      <dsp:txXfrm>
        <a:off x="2691541" y="587032"/>
        <a:ext cx="2444055" cy="1466433"/>
      </dsp:txXfrm>
    </dsp:sp>
    <dsp:sp modelId="{961C54EA-1EAC-44AF-B393-499646C8484D}">
      <dsp:nvSpPr>
        <dsp:cNvPr id="0" name=""/>
        <dsp:cNvSpPr/>
      </dsp:nvSpPr>
      <dsp:spPr>
        <a:xfrm>
          <a:off x="5380002"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sz="1700" kern="1200"/>
            <a:t>用</a:t>
          </a:r>
          <a:r>
            <a:rPr lang="en-US" sz="1700" kern="1200"/>
            <a:t>Consed</a:t>
          </a:r>
          <a:r>
            <a:rPr lang="zh-CN" sz="1700" kern="1200"/>
            <a:t>验证并合并</a:t>
          </a:r>
          <a:r>
            <a:rPr lang="en-US" sz="1700" kern="1200"/>
            <a:t>contig</a:t>
          </a:r>
        </a:p>
      </dsp:txBody>
      <dsp:txXfrm>
        <a:off x="5380002" y="587032"/>
        <a:ext cx="2444055" cy="1466433"/>
      </dsp:txXfrm>
    </dsp:sp>
    <dsp:sp modelId="{1F1118E0-C148-47E0-A9EF-B0CF552660EF}">
      <dsp:nvSpPr>
        <dsp:cNvPr id="0" name=""/>
        <dsp:cNvSpPr/>
      </dsp:nvSpPr>
      <dsp:spPr>
        <a:xfrm>
          <a:off x="8068463"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sz="1700" kern="1200"/>
            <a:t>圈图  </a:t>
          </a:r>
          <a:r>
            <a:rPr lang="en-US" sz="1700" kern="1200"/>
            <a:t>OGDRAW v1.3.1 online</a:t>
          </a:r>
        </a:p>
      </dsp:txBody>
      <dsp:txXfrm>
        <a:off x="8068463" y="587032"/>
        <a:ext cx="2444055" cy="1466433"/>
      </dsp:txXfrm>
    </dsp:sp>
    <dsp:sp modelId="{8726DB53-9F6B-454A-84CA-BCFFA8C76D64}">
      <dsp:nvSpPr>
        <dsp:cNvPr id="0" name=""/>
        <dsp:cNvSpPr/>
      </dsp:nvSpPr>
      <dsp:spPr>
        <a:xfrm>
          <a:off x="3080"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sz="1700" kern="1200"/>
            <a:t>同源性分析 </a:t>
          </a:r>
          <a:r>
            <a:rPr lang="en-US" sz="1700" kern="1200"/>
            <a:t>Mauve  (</a:t>
          </a:r>
          <a:r>
            <a:rPr lang="zh-CN" sz="1700" kern="1200"/>
            <a:t>去除了</a:t>
          </a:r>
          <a:r>
            <a:rPr lang="en-US" sz="1700" kern="1200"/>
            <a:t>IRb)</a:t>
          </a:r>
        </a:p>
      </dsp:txBody>
      <dsp:txXfrm>
        <a:off x="3080" y="2297871"/>
        <a:ext cx="2444055" cy="1466433"/>
      </dsp:txXfrm>
    </dsp:sp>
    <dsp:sp modelId="{A835B8D9-80AD-4318-A899-E843E9D28073}">
      <dsp:nvSpPr>
        <dsp:cNvPr id="0" name=""/>
        <dsp:cNvSpPr/>
      </dsp:nvSpPr>
      <dsp:spPr>
        <a:xfrm>
          <a:off x="2691541"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sz="1700" kern="1200"/>
            <a:t>归巢核酸内切酶 </a:t>
          </a:r>
          <a:r>
            <a:rPr lang="en-US" sz="1700" kern="1200"/>
            <a:t>WebLogo3 ONLINE</a:t>
          </a:r>
        </a:p>
      </dsp:txBody>
      <dsp:txXfrm>
        <a:off x="2691541" y="2297871"/>
        <a:ext cx="2444055" cy="1466433"/>
      </dsp:txXfrm>
    </dsp:sp>
    <dsp:sp modelId="{F5318EAF-3C1A-4BFA-B1FF-9816E56406AB}">
      <dsp:nvSpPr>
        <dsp:cNvPr id="0" name=""/>
        <dsp:cNvSpPr/>
      </dsp:nvSpPr>
      <dsp:spPr>
        <a:xfrm>
          <a:off x="5380002"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sz="1700" kern="1200"/>
            <a:t>建树</a:t>
          </a:r>
          <a:r>
            <a:rPr lang="en-US" sz="1700" kern="1200"/>
            <a:t>using RaxML version 8, with the GTR + I + G model and 1000 bootstrap replications </a:t>
          </a:r>
        </a:p>
      </dsp:txBody>
      <dsp:txXfrm>
        <a:off x="5380002" y="2297871"/>
        <a:ext cx="2444055" cy="1466433"/>
      </dsp:txXfrm>
    </dsp:sp>
    <dsp:sp modelId="{5DCE5C80-5CBC-44AE-BEB0-5A7D4176A004}">
      <dsp:nvSpPr>
        <dsp:cNvPr id="0" name=""/>
        <dsp:cNvSpPr/>
      </dsp:nvSpPr>
      <dsp:spPr>
        <a:xfrm>
          <a:off x="8068463"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MAFFT 7   trimAl v1.2   jModelTest2 v2.1.10</a:t>
          </a:r>
        </a:p>
      </dsp:txBody>
      <dsp:txXfrm>
        <a:off x="806846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D20EF5-63A8-4921-8305-414E4F1AA683}"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72E4D5-AEEF-4595-87A2-F2074886743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20EF5-63A8-4921-8305-414E4F1AA683}" type="datetimeFigureOut">
              <a:rPr lang="zh-CN" altLang="en-US" smtClean="0"/>
              <a:t>2022/3/30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2E4D5-AEEF-4595-87A2-F2074886743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757510D-79B9-41AD-858D-DD21418D36C2}"/>
              </a:ext>
            </a:extLst>
          </p:cNvPr>
          <p:cNvPicPr>
            <a:picLocks noChangeAspect="1"/>
          </p:cNvPicPr>
          <p:nvPr/>
        </p:nvPicPr>
        <p:blipFill>
          <a:blip r:embed="rId2"/>
          <a:stretch>
            <a:fillRect/>
          </a:stretch>
        </p:blipFill>
        <p:spPr>
          <a:xfrm>
            <a:off x="457202" y="1021355"/>
            <a:ext cx="5426764" cy="1505927"/>
          </a:xfrm>
          <a:prstGeom prst="rect">
            <a:avLst/>
          </a:prstGeom>
        </p:spPr>
      </p:pic>
      <p:pic>
        <p:nvPicPr>
          <p:cNvPr id="5" name="图片 4">
            <a:extLst>
              <a:ext uri="{FF2B5EF4-FFF2-40B4-BE49-F238E27FC236}">
                <a16:creationId xmlns:a16="http://schemas.microsoft.com/office/drawing/2014/main" id="{A2656B8E-B6A0-4117-880F-05DEC411AA6D}"/>
              </a:ext>
            </a:extLst>
          </p:cNvPr>
          <p:cNvPicPr>
            <a:picLocks noChangeAspect="1"/>
          </p:cNvPicPr>
          <p:nvPr/>
        </p:nvPicPr>
        <p:blipFill>
          <a:blip r:embed="rId3"/>
          <a:stretch>
            <a:fillRect/>
          </a:stretch>
        </p:blipFill>
        <p:spPr>
          <a:xfrm>
            <a:off x="457201" y="4577235"/>
            <a:ext cx="5426764" cy="868282"/>
          </a:xfrm>
          <a:prstGeom prst="rect">
            <a:avLst/>
          </a:prstGeom>
        </p:spPr>
      </p:pic>
      <p:sp>
        <p:nvSpPr>
          <p:cNvPr id="12"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03C8408A-4D5F-47E6-8EED-8294C061C1C0}"/>
              </a:ext>
            </a:extLst>
          </p:cNvPr>
          <p:cNvPicPr>
            <a:picLocks noChangeAspect="1"/>
          </p:cNvPicPr>
          <p:nvPr/>
        </p:nvPicPr>
        <p:blipFill>
          <a:blip r:embed="rId4"/>
          <a:stretch>
            <a:fillRect/>
          </a:stretch>
        </p:blipFill>
        <p:spPr>
          <a:xfrm>
            <a:off x="6308034" y="1843985"/>
            <a:ext cx="5426764" cy="3025420"/>
          </a:xfrm>
          <a:prstGeom prst="rect">
            <a:avLst/>
          </a:prstGeom>
        </p:spPr>
      </p:pic>
    </p:spTree>
    <p:extLst>
      <p:ext uri="{BB962C8B-B14F-4D97-AF65-F5344CB8AC3E}">
        <p14:creationId xmlns:p14="http://schemas.microsoft.com/office/powerpoint/2010/main" val="994637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Freeform: Shape 10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5" name="Isosceles Triangle 1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表格&#10;&#10;描述已自动生成">
            <a:extLst>
              <a:ext uri="{FF2B5EF4-FFF2-40B4-BE49-F238E27FC236}">
                <a16:creationId xmlns:a16="http://schemas.microsoft.com/office/drawing/2014/main" id="{7D01CAFF-0DD9-4D1A-B691-D34154067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694" y="643467"/>
            <a:ext cx="3732612" cy="5571065"/>
          </a:xfrm>
          <a:prstGeom prst="rect">
            <a:avLst/>
          </a:prstGeom>
          <a:ln>
            <a:noFill/>
          </a:ln>
        </p:spPr>
      </p:pic>
      <p:sp>
        <p:nvSpPr>
          <p:cNvPr id="117" name="Isosceles Triangle 11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42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5" name="Freeform: Shape 94">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文本框 4">
            <a:extLst>
              <a:ext uri="{FF2B5EF4-FFF2-40B4-BE49-F238E27FC236}">
                <a16:creationId xmlns:a16="http://schemas.microsoft.com/office/drawing/2014/main" id="{B7A79A5C-0404-42DD-9E90-1BA8FF28F9B0}"/>
              </a:ext>
            </a:extLst>
          </p:cNvPr>
          <p:cNvSpPr txBox="1"/>
          <p:nvPr/>
        </p:nvSpPr>
        <p:spPr>
          <a:xfrm>
            <a:off x="2165569" y="1956816"/>
            <a:ext cx="7860863" cy="402488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zh-CN" altLang="en-US" sz="1500"/>
              <a:t>与</a:t>
            </a:r>
            <a:r>
              <a:rPr lang="en-US" altLang="zh-CN" sz="1500"/>
              <a:t>raphid diatoms </a:t>
            </a:r>
            <a:r>
              <a:rPr lang="zh-CN" altLang="en-US" sz="1500"/>
              <a:t>拉斐尔硅藻</a:t>
            </a:r>
            <a:r>
              <a:rPr lang="en-US" altLang="zh-CN" sz="1500"/>
              <a:t>(</a:t>
            </a:r>
            <a:r>
              <a:rPr lang="zh-CN" altLang="en-US" sz="1500"/>
              <a:t>组</a:t>
            </a:r>
            <a:r>
              <a:rPr lang="en-US" altLang="zh-CN" sz="1500"/>
              <a:t>)</a:t>
            </a:r>
            <a:r>
              <a:rPr lang="zh-CN" altLang="en-US" sz="1500"/>
              <a:t>相比    </a:t>
            </a:r>
            <a:r>
              <a:rPr lang="en-US" altLang="zh-CN" sz="1500"/>
              <a:t>diatoms</a:t>
            </a:r>
            <a:r>
              <a:rPr lang="zh-CN" altLang="en-US" sz="1500"/>
              <a:t>硅藻 </a:t>
            </a:r>
            <a:endParaRPr lang="en-US" altLang="zh-CN" sz="1500"/>
          </a:p>
          <a:p>
            <a:pPr indent="-228600">
              <a:lnSpc>
                <a:spcPct val="90000"/>
              </a:lnSpc>
              <a:spcAft>
                <a:spcPts val="600"/>
              </a:spcAft>
              <a:buFont typeface="Arial" panose="020B0604020202020204" pitchFamily="34" charset="0"/>
              <a:buChar char="•"/>
            </a:pPr>
            <a:r>
              <a:rPr lang="en-US" altLang="zh-CN" sz="1500"/>
              <a:t>LSC</a:t>
            </a:r>
            <a:r>
              <a:rPr lang="zh-CN" altLang="en-US" sz="1500"/>
              <a:t>包含一个</a:t>
            </a:r>
            <a:r>
              <a:rPr lang="en-US" altLang="zh-CN" sz="1500"/>
              <a:t>tsf</a:t>
            </a:r>
            <a:r>
              <a:rPr lang="zh-CN" altLang="en-US" sz="1500"/>
              <a:t>基因的拷贝，该基因编码翻译延伸因子</a:t>
            </a:r>
            <a:r>
              <a:rPr lang="en-US" altLang="zh-CN" sz="1500"/>
              <a:t>T</a:t>
            </a:r>
            <a:r>
              <a:rPr lang="zh-CN" altLang="en-US" sz="1500"/>
              <a:t>，在</a:t>
            </a:r>
            <a:r>
              <a:rPr lang="en-US" altLang="zh-CN" sz="1500"/>
              <a:t>raphid </a:t>
            </a:r>
            <a:r>
              <a:rPr lang="zh-CN" altLang="en-US" sz="1500"/>
              <a:t>硅藻门</a:t>
            </a:r>
            <a:r>
              <a:rPr lang="en-US" altLang="zh-CN" sz="1500"/>
              <a:t>pennates</a:t>
            </a:r>
            <a:r>
              <a:rPr lang="zh-CN" altLang="en-US" sz="1500"/>
              <a:t>羽纹藻纲中似乎经常丢失</a:t>
            </a:r>
            <a:r>
              <a:rPr lang="en-US" altLang="zh-CN" sz="1500"/>
              <a:t>,</a:t>
            </a:r>
            <a:r>
              <a:rPr lang="zh-CN" altLang="en-US" sz="1500"/>
              <a:t>之前只在</a:t>
            </a:r>
            <a:r>
              <a:rPr lang="en-US" altLang="zh-CN" sz="1500"/>
              <a:t>Fistulifera spp.,  D. geminata,  Gomphoneis minuta var. cassiae Kociolek and Stoermer, and Phaeodactylum tricornutum Bohlin </a:t>
            </a:r>
            <a:r>
              <a:rPr lang="zh-CN" altLang="en-US" sz="1500"/>
              <a:t>发现过</a:t>
            </a:r>
            <a:r>
              <a:rPr lang="en-US" altLang="zh-CN" sz="1500"/>
              <a:t>.</a:t>
            </a:r>
          </a:p>
          <a:p>
            <a:pPr marL="285750" indent="-228600">
              <a:lnSpc>
                <a:spcPct val="90000"/>
              </a:lnSpc>
              <a:spcAft>
                <a:spcPts val="600"/>
              </a:spcAft>
              <a:buFont typeface="Arial" panose="020B0604020202020204" pitchFamily="34" charset="0"/>
              <a:buChar char="•"/>
            </a:pPr>
            <a:r>
              <a:rPr lang="zh-CN" altLang="en-US" sz="1500"/>
              <a:t>除了</a:t>
            </a:r>
            <a:r>
              <a:rPr lang="en-US" altLang="zh-CN" sz="1500"/>
              <a:t>Phaeodactylum tricornutum Bohlin,</a:t>
            </a:r>
            <a:r>
              <a:rPr lang="zh-CN" altLang="en-US" sz="1500"/>
              <a:t>其他物种在后面进化树中都属于同一个分化枝</a:t>
            </a:r>
            <a:r>
              <a:rPr lang="en-US" altLang="zh-CN" sz="1500"/>
              <a:t>,</a:t>
            </a:r>
            <a:r>
              <a:rPr lang="zh-CN" altLang="en-US" sz="1500"/>
              <a:t>但是这个分支也包含找不到这个基因的 </a:t>
            </a:r>
            <a:r>
              <a:rPr lang="en-US" altLang="zh-CN" sz="1500"/>
              <a:t>Climaconeis spp.</a:t>
            </a:r>
            <a:r>
              <a:rPr lang="zh-CN" altLang="en-US" sz="1500"/>
              <a:t>属 </a:t>
            </a:r>
            <a:endParaRPr lang="en-US" altLang="zh-CN" sz="1500"/>
          </a:p>
          <a:p>
            <a:pPr marL="285750" indent="-228600">
              <a:lnSpc>
                <a:spcPct val="90000"/>
              </a:lnSpc>
              <a:spcAft>
                <a:spcPts val="600"/>
              </a:spcAft>
              <a:buFont typeface="Arial" panose="020B0604020202020204" pitchFamily="34" charset="0"/>
              <a:buChar char="•"/>
            </a:pPr>
            <a:r>
              <a:rPr lang="zh-CN" altLang="en-US" sz="1500"/>
              <a:t>硅藻科</a:t>
            </a:r>
            <a:r>
              <a:rPr lang="en-US" altLang="zh-CN" sz="1500"/>
              <a:t>() </a:t>
            </a:r>
            <a:r>
              <a:rPr lang="zh-CN" altLang="en-US" sz="1500"/>
              <a:t>舟形藻科</a:t>
            </a:r>
            <a:r>
              <a:rPr lang="en-US" altLang="zh-CN" sz="1500"/>
              <a:t>()</a:t>
            </a:r>
            <a:r>
              <a:rPr lang="zh-CN" altLang="en-US" sz="1500"/>
              <a:t>没有这个基因</a:t>
            </a:r>
            <a:r>
              <a:rPr lang="en-US" altLang="zh-CN" sz="1500"/>
              <a:t>,</a:t>
            </a:r>
            <a:r>
              <a:rPr lang="zh-CN" altLang="en-US" sz="1500"/>
              <a:t>双眉藻属也没有</a:t>
            </a:r>
            <a:r>
              <a:rPr lang="en-US" altLang="zh-CN" sz="1500"/>
              <a:t>.</a:t>
            </a:r>
          </a:p>
          <a:p>
            <a:pPr marL="285750" indent="-228600">
              <a:lnSpc>
                <a:spcPct val="90000"/>
              </a:lnSpc>
              <a:spcAft>
                <a:spcPts val="600"/>
              </a:spcAft>
              <a:buFont typeface="Arial" panose="020B0604020202020204" pitchFamily="34" charset="0"/>
              <a:buChar char="•"/>
            </a:pPr>
            <a:r>
              <a:rPr lang="zh-CN" altLang="en-US" sz="1500"/>
              <a:t>然而，根据之前的研究，该基因在已测序的几乎四分之三的质体基因组中也不存在，包括大多数中心藻纲和羽纹藻纲物种。</a:t>
            </a:r>
            <a:endParaRPr lang="en-US" altLang="zh-CN" sz="1500"/>
          </a:p>
          <a:p>
            <a:pPr marL="285750" indent="-228600">
              <a:lnSpc>
                <a:spcPct val="90000"/>
              </a:lnSpc>
              <a:spcAft>
                <a:spcPts val="600"/>
              </a:spcAft>
              <a:buFont typeface="Arial" panose="020B0604020202020204" pitchFamily="34" charset="0"/>
              <a:buChar char="•"/>
            </a:pPr>
            <a:r>
              <a:rPr lang="en-US" altLang="zh-CN" sz="1500"/>
              <a:t>Schizostauron trachyderma</a:t>
            </a:r>
            <a:r>
              <a:rPr lang="zh-CN" altLang="en-US" sz="1500"/>
              <a:t>拥有聚类群</a:t>
            </a:r>
            <a:r>
              <a:rPr lang="en-US" altLang="zh-CN" sz="1500"/>
              <a:t>(</a:t>
            </a:r>
            <a:r>
              <a:rPr lang="zh-CN" altLang="en-US" sz="1500"/>
              <a:t>除了缺失了 </a:t>
            </a:r>
            <a:r>
              <a:rPr lang="en-US" altLang="zh-CN" sz="1500"/>
              <a:t>bas1/ycf42 </a:t>
            </a:r>
            <a:r>
              <a:rPr lang="zh-CN" altLang="en-US" sz="1500"/>
              <a:t>的 </a:t>
            </a:r>
            <a:r>
              <a:rPr lang="en-US" altLang="zh-CN" sz="1500"/>
              <a:t>Fistulifera spp. Schizostauron trachyderma</a:t>
            </a:r>
            <a:r>
              <a:rPr lang="zh-CN" altLang="en-US" sz="1500"/>
              <a:t>外</a:t>
            </a:r>
            <a:r>
              <a:rPr lang="en-US" altLang="zh-CN" sz="1500"/>
              <a:t>)</a:t>
            </a:r>
            <a:r>
              <a:rPr lang="zh-CN" altLang="en-US" sz="1500"/>
              <a:t>其他物种所共有的</a:t>
            </a:r>
            <a:r>
              <a:rPr lang="en-US" altLang="zh-CN" sz="1500"/>
              <a:t>thiS and thiG</a:t>
            </a:r>
            <a:r>
              <a:rPr lang="zh-CN" altLang="en-US" sz="1500"/>
              <a:t>这俩基因</a:t>
            </a:r>
            <a:r>
              <a:rPr lang="en-US" altLang="zh-CN" sz="1500"/>
              <a:t>.</a:t>
            </a:r>
          </a:p>
          <a:p>
            <a:pPr marL="285750" indent="-228600">
              <a:lnSpc>
                <a:spcPct val="90000"/>
              </a:lnSpc>
              <a:spcAft>
                <a:spcPts val="600"/>
              </a:spcAft>
              <a:buFont typeface="Arial" panose="020B0604020202020204" pitchFamily="34" charset="0"/>
              <a:buChar char="•"/>
            </a:pPr>
            <a:r>
              <a:rPr lang="zh-CN" altLang="en-US" sz="1500"/>
              <a:t>这个基因</a:t>
            </a:r>
            <a:r>
              <a:rPr lang="en-US" altLang="zh-CN" sz="1500"/>
              <a:t>(bas1/ycf42)</a:t>
            </a:r>
            <a:r>
              <a:rPr lang="zh-CN" altLang="en-US" sz="1500"/>
              <a:t>也在大部分硅藻科 舟形藻科中缺失</a:t>
            </a:r>
            <a:r>
              <a:rPr lang="en-US" altLang="zh-CN" sz="1500"/>
              <a:t>,</a:t>
            </a:r>
            <a:r>
              <a:rPr lang="zh-CN" altLang="en-US" sz="1500"/>
              <a:t>但在</a:t>
            </a:r>
            <a:r>
              <a:rPr lang="en-US" altLang="zh-CN" sz="1500"/>
              <a:t>Nitzschia supralitorea Lange-Bertalot</a:t>
            </a:r>
            <a:r>
              <a:rPr lang="zh-CN" altLang="en-US" sz="1500"/>
              <a:t>可以找到</a:t>
            </a:r>
            <a:r>
              <a:rPr lang="en-US" altLang="zh-CN" sz="1500"/>
              <a:t>.</a:t>
            </a:r>
          </a:p>
          <a:p>
            <a:pPr marL="285750" indent="-228600">
              <a:lnSpc>
                <a:spcPct val="90000"/>
              </a:lnSpc>
              <a:spcAft>
                <a:spcPts val="600"/>
              </a:spcAft>
              <a:buFont typeface="Arial" panose="020B0604020202020204" pitchFamily="34" charset="0"/>
              <a:buChar char="•"/>
            </a:pPr>
            <a:r>
              <a:rPr lang="zh-CN" altLang="en-US" sz="1500"/>
              <a:t>在系统发育聚类的物种中 </a:t>
            </a:r>
            <a:r>
              <a:rPr lang="en-US" altLang="zh-CN" sz="1500"/>
              <a:t>,</a:t>
            </a:r>
            <a:r>
              <a:rPr lang="zh-CN" altLang="en-US" sz="1500"/>
              <a:t>只有 </a:t>
            </a:r>
            <a:r>
              <a:rPr lang="en-US" altLang="zh-CN" sz="1500"/>
              <a:t>D. geminata</a:t>
            </a:r>
            <a:r>
              <a:rPr lang="zh-CN" altLang="en-US" sz="1500"/>
              <a:t>拥有</a:t>
            </a:r>
            <a:r>
              <a:rPr lang="en-US" altLang="zh-CN" sz="1500"/>
              <a:t>bas1/ycf42.</a:t>
            </a:r>
            <a:r>
              <a:rPr lang="zh-CN" altLang="en-US" sz="1500"/>
              <a:t>的假基因版本</a:t>
            </a:r>
            <a:r>
              <a:rPr lang="en-US" altLang="zh-CN" sz="1500"/>
              <a:t>.</a:t>
            </a:r>
          </a:p>
        </p:txBody>
      </p:sp>
    </p:spTree>
    <p:extLst>
      <p:ext uri="{BB962C8B-B14F-4D97-AF65-F5344CB8AC3E}">
        <p14:creationId xmlns:p14="http://schemas.microsoft.com/office/powerpoint/2010/main" val="233128968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7D75A8B2-2B0D-46A1-9E1E-7FAF30461E52}"/>
              </a:ext>
            </a:extLst>
          </p:cNvPr>
          <p:cNvSpPr txBox="1"/>
          <p:nvPr/>
        </p:nvSpPr>
        <p:spPr>
          <a:xfrm>
            <a:off x="6096000" y="4403936"/>
            <a:ext cx="5242259" cy="192225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2300" kern="1200" dirty="0" err="1">
                <a:solidFill>
                  <a:schemeClr val="tx1"/>
                </a:solidFill>
                <a:latin typeface="+mj-lt"/>
                <a:ea typeface="+mj-ea"/>
                <a:cs typeface="+mj-cs"/>
              </a:rPr>
              <a:t>Schizostauron</a:t>
            </a:r>
            <a:r>
              <a:rPr lang="en-US" altLang="zh-CN" sz="2300" kern="1200" dirty="0">
                <a:solidFill>
                  <a:schemeClr val="tx1"/>
                </a:solidFill>
                <a:latin typeface="+mj-lt"/>
                <a:ea typeface="+mj-ea"/>
                <a:cs typeface="+mj-cs"/>
              </a:rPr>
              <a:t> </a:t>
            </a:r>
            <a:r>
              <a:rPr lang="en-US" altLang="zh-CN" sz="2300" kern="1200" dirty="0" err="1">
                <a:solidFill>
                  <a:schemeClr val="tx1"/>
                </a:solidFill>
                <a:latin typeface="+mj-lt"/>
                <a:ea typeface="+mj-ea"/>
                <a:cs typeface="+mj-cs"/>
              </a:rPr>
              <a:t>trachyderma</a:t>
            </a:r>
            <a:r>
              <a:rPr lang="en-US" altLang="zh-CN" sz="2300" kern="1200" dirty="0">
                <a:solidFill>
                  <a:schemeClr val="tx1"/>
                </a:solidFill>
                <a:latin typeface="+mj-lt"/>
                <a:ea typeface="+mj-ea"/>
                <a:cs typeface="+mj-cs"/>
              </a:rPr>
              <a:t> </a:t>
            </a:r>
            <a:r>
              <a:rPr lang="zh-CN" altLang="en-US" sz="2300" kern="1200" dirty="0">
                <a:solidFill>
                  <a:schemeClr val="tx1"/>
                </a:solidFill>
                <a:latin typeface="+mj-lt"/>
                <a:ea typeface="+mj-ea"/>
                <a:cs typeface="+mj-cs"/>
              </a:rPr>
              <a:t>和 </a:t>
            </a:r>
            <a:r>
              <a:rPr lang="en-US" altLang="zh-CN" sz="2300" kern="1200" dirty="0" err="1">
                <a:solidFill>
                  <a:schemeClr val="tx1"/>
                </a:solidFill>
                <a:latin typeface="+mj-lt"/>
                <a:ea typeface="+mj-ea"/>
                <a:cs typeface="+mj-cs"/>
              </a:rPr>
              <a:t>Fistulifera</a:t>
            </a:r>
            <a:r>
              <a:rPr lang="en-US" altLang="zh-CN" sz="2300" kern="1200" dirty="0">
                <a:solidFill>
                  <a:schemeClr val="tx1"/>
                </a:solidFill>
                <a:latin typeface="+mj-lt"/>
                <a:ea typeface="+mj-ea"/>
                <a:cs typeface="+mj-cs"/>
              </a:rPr>
              <a:t> </a:t>
            </a:r>
            <a:r>
              <a:rPr lang="en-US" altLang="zh-CN" sz="2300" kern="1200" dirty="0" err="1">
                <a:solidFill>
                  <a:schemeClr val="tx1"/>
                </a:solidFill>
                <a:latin typeface="+mj-lt"/>
                <a:ea typeface="+mj-ea"/>
                <a:cs typeface="+mj-cs"/>
              </a:rPr>
              <a:t>spp</a:t>
            </a:r>
            <a:r>
              <a:rPr lang="zh-CN" altLang="en-US" sz="2300" kern="1200" dirty="0">
                <a:solidFill>
                  <a:schemeClr val="tx1"/>
                </a:solidFill>
                <a:latin typeface="+mj-lt"/>
                <a:ea typeface="+mj-ea"/>
                <a:cs typeface="+mj-cs"/>
              </a:rPr>
              <a:t>为姐妹分支 </a:t>
            </a:r>
            <a:endParaRPr lang="en-US" altLang="zh-CN" sz="2300" kern="1200" dirty="0">
              <a:solidFill>
                <a:schemeClr val="tx1"/>
              </a:solidFill>
              <a:latin typeface="+mj-lt"/>
              <a:ea typeface="+mj-ea"/>
              <a:cs typeface="+mj-cs"/>
            </a:endParaRPr>
          </a:p>
          <a:p>
            <a:pPr>
              <a:lnSpc>
                <a:spcPct val="90000"/>
              </a:lnSpc>
              <a:spcBef>
                <a:spcPct val="0"/>
              </a:spcBef>
              <a:spcAft>
                <a:spcPts val="600"/>
              </a:spcAft>
            </a:pPr>
            <a:r>
              <a:rPr lang="en-US" altLang="zh-CN" sz="2300" kern="1200" dirty="0" err="1">
                <a:solidFill>
                  <a:schemeClr val="tx1"/>
                </a:solidFill>
                <a:latin typeface="+mj-lt"/>
                <a:ea typeface="+mj-ea"/>
                <a:cs typeface="+mj-cs"/>
              </a:rPr>
              <a:t>Fistulifera</a:t>
            </a:r>
            <a:r>
              <a:rPr lang="en-US" altLang="zh-CN" sz="2300" kern="1200" dirty="0">
                <a:solidFill>
                  <a:schemeClr val="tx1"/>
                </a:solidFill>
                <a:latin typeface="+mj-lt"/>
                <a:ea typeface="+mj-ea"/>
                <a:cs typeface="+mj-cs"/>
              </a:rPr>
              <a:t> and </a:t>
            </a:r>
            <a:r>
              <a:rPr lang="en-US" altLang="zh-CN" sz="2300" kern="1200" dirty="0" err="1">
                <a:solidFill>
                  <a:schemeClr val="tx1"/>
                </a:solidFill>
                <a:latin typeface="+mj-lt"/>
                <a:ea typeface="+mj-ea"/>
                <a:cs typeface="+mj-cs"/>
              </a:rPr>
              <a:t>Proschkinia</a:t>
            </a:r>
            <a:r>
              <a:rPr lang="en-US" altLang="zh-CN" sz="2300" kern="1200" dirty="0">
                <a:solidFill>
                  <a:schemeClr val="tx1"/>
                </a:solidFill>
                <a:latin typeface="+mj-lt"/>
                <a:ea typeface="+mj-ea"/>
                <a:cs typeface="+mj-cs"/>
              </a:rPr>
              <a:t> </a:t>
            </a:r>
            <a:r>
              <a:rPr lang="zh-CN" altLang="en-US" sz="2300" kern="1200" dirty="0">
                <a:solidFill>
                  <a:schemeClr val="tx1"/>
                </a:solidFill>
                <a:latin typeface="+mj-lt"/>
                <a:ea typeface="+mj-ea"/>
                <a:cs typeface="+mj-cs"/>
              </a:rPr>
              <a:t>分类群中</a:t>
            </a:r>
            <a:r>
              <a:rPr lang="en-US" altLang="zh-CN" sz="2300" kern="1200" dirty="0">
                <a:solidFill>
                  <a:schemeClr val="tx1"/>
                </a:solidFill>
                <a:latin typeface="+mj-lt"/>
                <a:ea typeface="+mj-ea"/>
                <a:cs typeface="+mj-cs"/>
              </a:rPr>
              <a:t>,</a:t>
            </a:r>
            <a:r>
              <a:rPr lang="zh-CN" altLang="en-US" sz="2300" kern="1200" dirty="0">
                <a:solidFill>
                  <a:schemeClr val="tx1"/>
                </a:solidFill>
                <a:latin typeface="+mj-lt"/>
                <a:ea typeface="+mj-ea"/>
                <a:cs typeface="+mj-cs"/>
              </a:rPr>
              <a:t>瓣膜上有独特的闭塞孔</a:t>
            </a:r>
            <a:r>
              <a:rPr lang="en-US" altLang="zh-CN" sz="2300" kern="1200" dirty="0">
                <a:solidFill>
                  <a:schemeClr val="tx1"/>
                </a:solidFill>
                <a:latin typeface="+mj-lt"/>
                <a:ea typeface="+mj-ea"/>
                <a:cs typeface="+mj-cs"/>
              </a:rPr>
              <a:t>,</a:t>
            </a:r>
            <a:r>
              <a:rPr lang="zh-CN" altLang="en-US" sz="2300" kern="1200" dirty="0">
                <a:solidFill>
                  <a:schemeClr val="tx1"/>
                </a:solidFill>
                <a:latin typeface="+mj-lt"/>
                <a:ea typeface="+mj-ea"/>
                <a:cs typeface="+mj-cs"/>
              </a:rPr>
              <a:t>称为瘘管</a:t>
            </a:r>
            <a:r>
              <a:rPr lang="en-US" altLang="zh-CN" sz="2300" kern="1200" dirty="0">
                <a:solidFill>
                  <a:schemeClr val="tx1"/>
                </a:solidFill>
                <a:latin typeface="+mj-lt"/>
                <a:ea typeface="+mj-ea"/>
                <a:cs typeface="+mj-cs"/>
              </a:rPr>
              <a:t>,</a:t>
            </a:r>
            <a:r>
              <a:rPr lang="zh-CN" altLang="en-US" sz="2300" kern="1200" dirty="0">
                <a:solidFill>
                  <a:schemeClr val="tx1"/>
                </a:solidFill>
                <a:latin typeface="+mj-lt"/>
                <a:ea typeface="+mj-ea"/>
                <a:cs typeface="+mj-cs"/>
              </a:rPr>
              <a:t>在</a:t>
            </a:r>
            <a:r>
              <a:rPr lang="en-US" altLang="zh-CN" sz="2300" kern="1200" dirty="0" err="1">
                <a:solidFill>
                  <a:schemeClr val="tx1"/>
                </a:solidFill>
                <a:latin typeface="+mj-lt"/>
                <a:ea typeface="+mj-ea"/>
                <a:cs typeface="+mj-cs"/>
              </a:rPr>
              <a:t>Schizostauron</a:t>
            </a:r>
            <a:r>
              <a:rPr lang="zh-CN" altLang="en-US" sz="2300" kern="1200" dirty="0">
                <a:solidFill>
                  <a:schemeClr val="tx1"/>
                </a:solidFill>
                <a:latin typeface="+mj-lt"/>
                <a:ea typeface="+mj-ea"/>
                <a:cs typeface="+mj-cs"/>
              </a:rPr>
              <a:t>则没有发现</a:t>
            </a:r>
          </a:p>
        </p:txBody>
      </p:sp>
      <p:sp>
        <p:nvSpPr>
          <p:cNvPr id="83" name="Freeform: Shape 79">
            <a:extLst>
              <a:ext uri="{FF2B5EF4-FFF2-40B4-BE49-F238E27FC236}">
                <a16:creationId xmlns:a16="http://schemas.microsoft.com/office/drawing/2014/main" id="{60B21A5C-062F-46C2-8389-53D40F46A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3466"/>
            <a:ext cx="5549037" cy="6374535"/>
          </a:xfrm>
          <a:custGeom>
            <a:avLst/>
            <a:gdLst>
              <a:gd name="connsiteX0" fmla="*/ 2203019 w 5549037"/>
              <a:gd name="connsiteY0" fmla="*/ 0 h 6374535"/>
              <a:gd name="connsiteX1" fmla="*/ 5549037 w 5549037"/>
              <a:gd name="connsiteY1" fmla="*/ 3346018 h 6374535"/>
              <a:gd name="connsiteX2" fmla="*/ 3797930 w 5549037"/>
              <a:gd name="connsiteY2" fmla="*/ 6288190 h 6374535"/>
              <a:gd name="connsiteX3" fmla="*/ 3618689 w 5549037"/>
              <a:gd name="connsiteY3" fmla="*/ 6374535 h 6374535"/>
              <a:gd name="connsiteX4" fmla="*/ 779546 w 5549037"/>
              <a:gd name="connsiteY4" fmla="*/ 6374535 h 6374535"/>
              <a:gd name="connsiteX5" fmla="*/ 537516 w 5549037"/>
              <a:gd name="connsiteY5" fmla="*/ 6248727 h 6374535"/>
              <a:gd name="connsiteX6" fmla="*/ 74641 w 5549037"/>
              <a:gd name="connsiteY6" fmla="*/ 5927968 h 6374535"/>
              <a:gd name="connsiteX7" fmla="*/ 0 w 5549037"/>
              <a:gd name="connsiteY7" fmla="*/ 5860130 h 6374535"/>
              <a:gd name="connsiteX8" fmla="*/ 0 w 5549037"/>
              <a:gd name="connsiteY8" fmla="*/ 831906 h 6374535"/>
              <a:gd name="connsiteX9" fmla="*/ 74641 w 5549037"/>
              <a:gd name="connsiteY9" fmla="*/ 764068 h 6374535"/>
              <a:gd name="connsiteX10" fmla="*/ 2203019 w 5549037"/>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49037" h="6374535">
                <a:moveTo>
                  <a:pt x="2203019" y="0"/>
                </a:moveTo>
                <a:cubicBezTo>
                  <a:pt x="4050974" y="0"/>
                  <a:pt x="5549037" y="1498063"/>
                  <a:pt x="5549037" y="3346018"/>
                </a:cubicBezTo>
                <a:cubicBezTo>
                  <a:pt x="5549037" y="4616487"/>
                  <a:pt x="4840968" y="5721578"/>
                  <a:pt x="3797930" y="6288190"/>
                </a:cubicBezTo>
                <a:lnTo>
                  <a:pt x="3618689" y="6374535"/>
                </a:lnTo>
                <a:lnTo>
                  <a:pt x="779546" y="6374535"/>
                </a:lnTo>
                <a:lnTo>
                  <a:pt x="537516" y="6248727"/>
                </a:lnTo>
                <a:cubicBezTo>
                  <a:pt x="374031" y="6154721"/>
                  <a:pt x="219238" y="6047301"/>
                  <a:pt x="74641" y="5927968"/>
                </a:cubicBezTo>
                <a:lnTo>
                  <a:pt x="0" y="5860130"/>
                </a:lnTo>
                <a:lnTo>
                  <a:pt x="0" y="831906"/>
                </a:lnTo>
                <a:lnTo>
                  <a:pt x="74641" y="764068"/>
                </a:lnTo>
                <a:cubicBezTo>
                  <a:pt x="653030" y="286739"/>
                  <a:pt x="1394539" y="0"/>
                  <a:pt x="220301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内容占位符 4" descr="图示&#10;&#10;描述已自动生成">
            <a:extLst>
              <a:ext uri="{FF2B5EF4-FFF2-40B4-BE49-F238E27FC236}">
                <a16:creationId xmlns:a16="http://schemas.microsoft.com/office/drawing/2014/main" id="{6E9BC649-99AD-416D-B4B1-25433BA59085}"/>
              </a:ext>
            </a:extLst>
          </p:cNvPr>
          <p:cNvPicPr>
            <a:picLocks noChangeAspect="1"/>
          </p:cNvPicPr>
          <p:nvPr/>
        </p:nvPicPr>
        <p:blipFill rotWithShape="1">
          <a:blip r:embed="rId2">
            <a:extLst>
              <a:ext uri="{28A0092B-C50C-407E-A947-70E740481C1C}">
                <a14:useLocalDpi xmlns:a14="http://schemas.microsoft.com/office/drawing/2010/main" val="0"/>
              </a:ext>
            </a:extLst>
          </a:blip>
          <a:srcRect l="5888" r="8920" b="-1"/>
          <a:stretch/>
        </p:blipFill>
        <p:spPr>
          <a:xfrm>
            <a:off x="1" y="647373"/>
            <a:ext cx="5385130" cy="6210629"/>
          </a:xfrm>
          <a:custGeom>
            <a:avLst/>
            <a:gdLst/>
            <a:ahLst/>
            <a:cxnLst/>
            <a:rect l="l" t="t" r="r" b="b"/>
            <a:pathLst>
              <a:path w="5385130" h="6210629">
                <a:moveTo>
                  <a:pt x="2203018" y="0"/>
                </a:moveTo>
                <a:cubicBezTo>
                  <a:pt x="3960450" y="0"/>
                  <a:pt x="5385130" y="1424680"/>
                  <a:pt x="5385130" y="3182112"/>
                </a:cubicBezTo>
                <a:cubicBezTo>
                  <a:pt x="5385130" y="4500186"/>
                  <a:pt x="4583748" y="5631087"/>
                  <a:pt x="3441640" y="6114158"/>
                </a:cubicBezTo>
                <a:lnTo>
                  <a:pt x="3178061" y="6210629"/>
                </a:lnTo>
                <a:lnTo>
                  <a:pt x="1233206" y="6210629"/>
                </a:lnTo>
                <a:lnTo>
                  <a:pt x="1108901" y="6171135"/>
                </a:lnTo>
                <a:cubicBezTo>
                  <a:pt x="767738" y="6046219"/>
                  <a:pt x="453928" y="5864559"/>
                  <a:pt x="178899" y="5637585"/>
                </a:cubicBezTo>
                <a:lnTo>
                  <a:pt x="0" y="5474990"/>
                </a:lnTo>
                <a:lnTo>
                  <a:pt x="0" y="889234"/>
                </a:lnTo>
                <a:lnTo>
                  <a:pt x="178899" y="726640"/>
                </a:lnTo>
                <a:cubicBezTo>
                  <a:pt x="728956" y="272693"/>
                  <a:pt x="1434142" y="0"/>
                  <a:pt x="2203018" y="0"/>
                </a:cubicBezTo>
                <a:close/>
              </a:path>
            </a:pathLst>
          </a:custGeom>
        </p:spPr>
      </p:pic>
      <p:sp>
        <p:nvSpPr>
          <p:cNvPr id="82" name="Freeform: Shape 81">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图片 6" descr="图片包含 图示&#10;&#10;描述已自动生成">
            <a:extLst>
              <a:ext uri="{FF2B5EF4-FFF2-40B4-BE49-F238E27FC236}">
                <a16:creationId xmlns:a16="http://schemas.microsoft.com/office/drawing/2014/main" id="{3F13556E-0CF7-4255-A409-6827107935FC}"/>
              </a:ext>
            </a:extLst>
          </p:cNvPr>
          <p:cNvPicPr>
            <a:picLocks noChangeAspect="1"/>
          </p:cNvPicPr>
          <p:nvPr/>
        </p:nvPicPr>
        <p:blipFill rotWithShape="1">
          <a:blip r:embed="rId3">
            <a:extLst>
              <a:ext uri="{28A0092B-C50C-407E-A947-70E740481C1C}">
                <a14:useLocalDpi xmlns:a14="http://schemas.microsoft.com/office/drawing/2010/main" val="0"/>
              </a:ext>
            </a:extLst>
          </a:blip>
          <a:srcRect t="2844" r="-4" b="-4"/>
          <a:stretch/>
        </p:blipFill>
        <p:spPr>
          <a:xfrm>
            <a:off x="4762358" y="1"/>
            <a:ext cx="7133187" cy="4036906"/>
          </a:xfrm>
          <a:custGeom>
            <a:avLst/>
            <a:gdLst/>
            <a:ahLst/>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Tree>
    <p:extLst>
      <p:ext uri="{BB962C8B-B14F-4D97-AF65-F5344CB8AC3E}">
        <p14:creationId xmlns:p14="http://schemas.microsoft.com/office/powerpoint/2010/main" val="27446896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2" name="文本框 4">
            <a:extLst>
              <a:ext uri="{FF2B5EF4-FFF2-40B4-BE49-F238E27FC236}">
                <a16:creationId xmlns:a16="http://schemas.microsoft.com/office/drawing/2014/main" id="{EAA871BA-734A-8216-DA49-9FB277FB4CB8}"/>
              </a:ext>
            </a:extLst>
          </p:cNvPr>
          <p:cNvGraphicFramePr/>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96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9" name="文本框 4">
            <a:extLst>
              <a:ext uri="{FF2B5EF4-FFF2-40B4-BE49-F238E27FC236}">
                <a16:creationId xmlns:a16="http://schemas.microsoft.com/office/drawing/2014/main" id="{AA7A0674-640D-381F-C0D6-A11CCF0C9231}"/>
              </a:ext>
            </a:extLst>
          </p:cNvPr>
          <p:cNvGraphicFramePr/>
          <p:nvPr>
            <p:extLst>
              <p:ext uri="{D42A27DB-BD31-4B8C-83A1-F6EECF244321}">
                <p14:modId xmlns:p14="http://schemas.microsoft.com/office/powerpoint/2010/main" val="42090336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12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1" name="Freeform: Shape 88">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图片 5" descr="图示&#10;&#10;低可信度描述已自动生成">
            <a:extLst>
              <a:ext uri="{FF2B5EF4-FFF2-40B4-BE49-F238E27FC236}">
                <a16:creationId xmlns:a16="http://schemas.microsoft.com/office/drawing/2014/main" id="{0E2014BF-BE4C-4276-AFAA-9D8095E88316}"/>
              </a:ext>
            </a:extLst>
          </p:cNvPr>
          <p:cNvPicPr>
            <a:picLocks noChangeAspect="1"/>
          </p:cNvPicPr>
          <p:nvPr/>
        </p:nvPicPr>
        <p:blipFill rotWithShape="1">
          <a:blip r:embed="rId2">
            <a:extLst>
              <a:ext uri="{28A0092B-C50C-407E-A947-70E740481C1C}">
                <a14:useLocalDpi xmlns:a14="http://schemas.microsoft.com/office/drawing/2010/main" val="0"/>
              </a:ext>
            </a:extLst>
          </a:blip>
          <a:srcRect r="-2" b="4478"/>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文本框 2">
            <a:extLst>
              <a:ext uri="{FF2B5EF4-FFF2-40B4-BE49-F238E27FC236}">
                <a16:creationId xmlns:a16="http://schemas.microsoft.com/office/drawing/2014/main" id="{7A0E2B06-EA02-4891-B5CF-CF2EA23DCD3B}"/>
              </a:ext>
            </a:extLst>
          </p:cNvPr>
          <p:cNvSpPr txBox="1"/>
          <p:nvPr/>
        </p:nvSpPr>
        <p:spPr>
          <a:xfrm>
            <a:off x="6289158" y="2279018"/>
            <a:ext cx="5259714" cy="337592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zh-CN" altLang="en-US" sz="700" dirty="0"/>
              <a:t>首次提供了一种单缝类硅藻的完整质体和线粒体基因组</a:t>
            </a:r>
            <a:r>
              <a:rPr lang="en-US" altLang="zh-CN" sz="700" dirty="0"/>
              <a:t>.</a:t>
            </a:r>
          </a:p>
          <a:p>
            <a:pPr indent="-228600">
              <a:lnSpc>
                <a:spcPct val="90000"/>
              </a:lnSpc>
              <a:spcAft>
                <a:spcPts val="600"/>
              </a:spcAft>
              <a:buFont typeface="Arial" panose="020B0604020202020204" pitchFamily="34" charset="0"/>
              <a:buChar char="•"/>
            </a:pPr>
            <a:r>
              <a:rPr lang="en-US" altLang="zh-CN" sz="700" dirty="0" err="1"/>
              <a:t>Schizostauron</a:t>
            </a:r>
            <a:r>
              <a:rPr lang="zh-CN" altLang="en-US" sz="700" dirty="0"/>
              <a:t>属是硅藻的异瓣谱系之一 </a:t>
            </a:r>
            <a:r>
              <a:rPr lang="en-US" altLang="zh-CN" sz="700" dirty="0"/>
              <a:t>(</a:t>
            </a:r>
            <a:r>
              <a:rPr lang="zh-CN" altLang="en-US" sz="700" dirty="0"/>
              <a:t>构成硅质细胞壁的两个主要外壳（瓣膜）具有不同的形态 </a:t>
            </a:r>
            <a:r>
              <a:rPr lang="en-US" altLang="zh-CN" sz="700" dirty="0"/>
              <a:t>)</a:t>
            </a:r>
          </a:p>
          <a:p>
            <a:pPr indent="-228600">
              <a:lnSpc>
                <a:spcPct val="90000"/>
              </a:lnSpc>
              <a:spcAft>
                <a:spcPts val="600"/>
              </a:spcAft>
              <a:buFont typeface="Arial" panose="020B0604020202020204" pitchFamily="34" charset="0"/>
              <a:buChar char="•"/>
            </a:pPr>
            <a:r>
              <a:rPr lang="en-US" altLang="zh-CN" sz="700" dirty="0" err="1"/>
              <a:t>Schizostauron</a:t>
            </a:r>
            <a:r>
              <a:rPr lang="zh-CN" altLang="en-US" sz="700" dirty="0"/>
              <a:t>只有一个瓣膜在瓣膜中心有中缝纵向狭缝</a:t>
            </a:r>
            <a:r>
              <a:rPr lang="en-US" altLang="zh-CN" sz="700" dirty="0"/>
              <a:t>,</a:t>
            </a:r>
            <a:r>
              <a:rPr lang="zh-CN" altLang="en-US" sz="700" dirty="0"/>
              <a:t>与运动有关</a:t>
            </a:r>
            <a:r>
              <a:rPr lang="en-US" altLang="zh-CN" sz="700" dirty="0"/>
              <a:t>.</a:t>
            </a:r>
            <a:r>
              <a:rPr lang="zh-CN" altLang="en-US" sz="700" dirty="0"/>
              <a:t>具有这种特殊异瓣性的硅藻被称为“</a:t>
            </a:r>
            <a:r>
              <a:rPr lang="en-US" altLang="zh-CN" sz="700" dirty="0"/>
              <a:t>monoraphids”</a:t>
            </a:r>
          </a:p>
          <a:p>
            <a:pPr indent="-228600">
              <a:lnSpc>
                <a:spcPct val="90000"/>
              </a:lnSpc>
              <a:spcAft>
                <a:spcPts val="600"/>
              </a:spcAft>
              <a:buFont typeface="Arial" panose="020B0604020202020204" pitchFamily="34" charset="0"/>
              <a:buChar char="•"/>
            </a:pPr>
            <a:r>
              <a:rPr lang="zh-CN" altLang="en-US" sz="700" dirty="0"/>
              <a:t>瓣膜的这两个标签是中缝（</a:t>
            </a:r>
            <a:r>
              <a:rPr lang="en-US" altLang="zh-CN" sz="700" dirty="0"/>
              <a:t>RV</a:t>
            </a:r>
            <a:r>
              <a:rPr lang="zh-CN" altLang="en-US" sz="700" dirty="0"/>
              <a:t>）或中缝缺失（</a:t>
            </a:r>
            <a:r>
              <a:rPr lang="en-US" altLang="zh-CN" sz="700" dirty="0"/>
              <a:t>SV</a:t>
            </a:r>
            <a:r>
              <a:rPr lang="zh-CN" altLang="en-US" sz="700" dirty="0"/>
              <a:t>） </a:t>
            </a:r>
            <a:endParaRPr lang="en-US" altLang="zh-CN" sz="700" dirty="0"/>
          </a:p>
          <a:p>
            <a:pPr indent="-228600">
              <a:lnSpc>
                <a:spcPct val="90000"/>
              </a:lnSpc>
              <a:spcAft>
                <a:spcPts val="600"/>
              </a:spcAft>
              <a:buFont typeface="Arial" panose="020B0604020202020204" pitchFamily="34" charset="0"/>
              <a:buChar char="•"/>
            </a:pPr>
            <a:r>
              <a:rPr lang="zh-CN" altLang="en-US" sz="700" dirty="0"/>
              <a:t>通过</a:t>
            </a:r>
            <a:r>
              <a:rPr lang="en-US" altLang="zh-CN" sz="700" dirty="0"/>
              <a:t>RV</a:t>
            </a:r>
            <a:r>
              <a:rPr lang="zh-CN" altLang="en-US" sz="700" dirty="0"/>
              <a:t>中心区域（称为十字结 </a:t>
            </a:r>
            <a:r>
              <a:rPr lang="en-US" altLang="zh-CN" sz="700" dirty="0" err="1"/>
              <a:t>stauros</a:t>
            </a:r>
            <a:r>
              <a:rPr lang="zh-CN" altLang="en-US" sz="700" dirty="0"/>
              <a:t>）二氧化硅横向增厚的形态，可以将</a:t>
            </a:r>
            <a:r>
              <a:rPr lang="en-US" altLang="zh-CN" sz="700" dirty="0" err="1"/>
              <a:t>Schizostauron</a:t>
            </a:r>
            <a:r>
              <a:rPr lang="zh-CN" altLang="en-US" sz="700" dirty="0"/>
              <a:t>与其他单缝类区分开来 </a:t>
            </a:r>
            <a:endParaRPr lang="en-US" altLang="zh-CN" sz="700" dirty="0"/>
          </a:p>
          <a:p>
            <a:pPr indent="-228600">
              <a:lnSpc>
                <a:spcPct val="90000"/>
              </a:lnSpc>
              <a:spcAft>
                <a:spcPts val="600"/>
              </a:spcAft>
              <a:buFont typeface="Arial" panose="020B0604020202020204" pitchFamily="34" charset="0"/>
              <a:buChar char="•"/>
            </a:pPr>
            <a:r>
              <a:rPr lang="zh-CN" altLang="en-US" sz="700" dirty="0"/>
              <a:t>该属是温带到热带海洋沿岸地带的代表性。该属中的物种经常被错误地认定</a:t>
            </a:r>
            <a:r>
              <a:rPr lang="en-US" altLang="zh-CN" sz="700" dirty="0"/>
              <a:t>,</a:t>
            </a:r>
            <a:r>
              <a:rPr lang="zh-CN" altLang="en-US" sz="700" dirty="0"/>
              <a:t>有复杂的分类学历史，包括无效登记 </a:t>
            </a:r>
            <a:endParaRPr lang="en-US" altLang="zh-CN" sz="700" dirty="0"/>
          </a:p>
          <a:p>
            <a:pPr indent="-228600">
              <a:lnSpc>
                <a:spcPct val="90000"/>
              </a:lnSpc>
              <a:spcAft>
                <a:spcPts val="600"/>
              </a:spcAft>
              <a:buFont typeface="Arial" panose="020B0604020202020204" pitchFamily="34" charset="0"/>
              <a:buChar char="•"/>
            </a:pPr>
            <a:endParaRPr lang="en-US" altLang="zh-CN" sz="700" dirty="0"/>
          </a:p>
          <a:p>
            <a:pPr indent="-228600">
              <a:lnSpc>
                <a:spcPct val="90000"/>
              </a:lnSpc>
              <a:spcAft>
                <a:spcPts val="600"/>
              </a:spcAft>
              <a:buFont typeface="Arial" panose="020B0604020202020204" pitchFamily="34" charset="0"/>
              <a:buChar char="•"/>
            </a:pPr>
            <a:r>
              <a:rPr lang="zh-CN" altLang="en-US" sz="700" dirty="0"/>
              <a:t>自</a:t>
            </a:r>
            <a:r>
              <a:rPr lang="en-US" altLang="zh-CN" sz="700" dirty="0"/>
              <a:t>19</a:t>
            </a:r>
            <a:r>
              <a:rPr lang="zh-CN" altLang="en-US" sz="700" dirty="0"/>
              <a:t>世纪中期以来，单缝目硅藻被划分为以一个中缝缺失事件为特征的独立进化谱系</a:t>
            </a:r>
            <a:r>
              <a:rPr lang="en-US" altLang="zh-CN" sz="700" dirty="0"/>
              <a:t>. </a:t>
            </a:r>
            <a:r>
              <a:rPr lang="zh-CN" altLang="en-US" sz="700" dirty="0"/>
              <a:t>如此一来，所有描述的单缝目硅藻都被归于曲壳藻目</a:t>
            </a:r>
            <a:endParaRPr lang="en-US" altLang="zh-CN" sz="700" dirty="0"/>
          </a:p>
          <a:p>
            <a:pPr indent="-228600">
              <a:lnSpc>
                <a:spcPct val="90000"/>
              </a:lnSpc>
              <a:spcAft>
                <a:spcPts val="600"/>
              </a:spcAft>
              <a:buFont typeface="Arial" panose="020B0604020202020204" pitchFamily="34" charset="0"/>
              <a:buChar char="•"/>
            </a:pPr>
            <a:r>
              <a:rPr lang="en-US" altLang="zh-CN" sz="700" dirty="0"/>
              <a:t>Round</a:t>
            </a:r>
            <a:r>
              <a:rPr lang="zh-CN" altLang="en-US" sz="700" dirty="0"/>
              <a:t>等人后来根据对独特和共有的形态特征的重新评估，将</a:t>
            </a:r>
            <a:r>
              <a:rPr lang="en-US" altLang="zh-CN" sz="700" dirty="0" err="1"/>
              <a:t>Achnanthes</a:t>
            </a:r>
            <a:r>
              <a:rPr lang="en-US" altLang="zh-CN" sz="700" dirty="0"/>
              <a:t> </a:t>
            </a:r>
            <a:r>
              <a:rPr lang="en-US" altLang="zh-CN" sz="700" dirty="0" err="1"/>
              <a:t>sensu</a:t>
            </a:r>
            <a:r>
              <a:rPr lang="en-US" altLang="zh-CN" sz="700" dirty="0"/>
              <a:t> </a:t>
            </a:r>
            <a:r>
              <a:rPr lang="en-US" altLang="zh-CN" sz="700" dirty="0" err="1"/>
              <a:t>lato</a:t>
            </a:r>
            <a:r>
              <a:rPr lang="zh-CN" altLang="en-US" sz="700" dirty="0"/>
              <a:t>属划分为几个属。</a:t>
            </a:r>
            <a:endParaRPr lang="en-US" altLang="zh-CN" sz="700" dirty="0"/>
          </a:p>
          <a:p>
            <a:pPr indent="-228600">
              <a:lnSpc>
                <a:spcPct val="90000"/>
              </a:lnSpc>
              <a:spcAft>
                <a:spcPts val="600"/>
              </a:spcAft>
              <a:buFont typeface="Arial" panose="020B0604020202020204" pitchFamily="34" charset="0"/>
              <a:buChar char="•"/>
            </a:pPr>
            <a:r>
              <a:rPr lang="zh-CN" altLang="en-US" sz="700" dirty="0"/>
              <a:t>异瓣平截头体的存在是所有</a:t>
            </a:r>
            <a:r>
              <a:rPr lang="en-US" altLang="zh-CN" sz="700" dirty="0" err="1"/>
              <a:t>Achnanthes</a:t>
            </a:r>
            <a:r>
              <a:rPr lang="en-US" altLang="zh-CN" sz="700" dirty="0"/>
              <a:t> </a:t>
            </a:r>
            <a:r>
              <a:rPr lang="en-US" altLang="zh-CN" sz="700" dirty="0" err="1"/>
              <a:t>sensu</a:t>
            </a:r>
            <a:r>
              <a:rPr lang="en-US" altLang="zh-CN" sz="700" dirty="0"/>
              <a:t> </a:t>
            </a:r>
            <a:r>
              <a:rPr lang="en-US" altLang="zh-CN" sz="700" dirty="0" err="1"/>
              <a:t>lato</a:t>
            </a:r>
            <a:r>
              <a:rPr lang="zh-CN" altLang="en-US" sz="700" dirty="0"/>
              <a:t>成员的共同特征， 但其他形态特征，是变化很大的 </a:t>
            </a:r>
            <a:r>
              <a:rPr lang="en-US" altLang="zh-CN" sz="700" dirty="0"/>
              <a:t>.</a:t>
            </a:r>
          </a:p>
          <a:p>
            <a:pPr indent="-228600">
              <a:lnSpc>
                <a:spcPct val="90000"/>
              </a:lnSpc>
              <a:spcAft>
                <a:spcPts val="600"/>
              </a:spcAft>
              <a:buFont typeface="Arial" panose="020B0604020202020204" pitchFamily="34" charset="0"/>
              <a:buChar char="•"/>
            </a:pPr>
            <a:r>
              <a:rPr lang="zh-CN" altLang="en-US" sz="700" dirty="0"/>
              <a:t>过去</a:t>
            </a:r>
            <a:r>
              <a:rPr lang="en-US" altLang="zh-CN" sz="700" dirty="0"/>
              <a:t>30</a:t>
            </a:r>
            <a:r>
              <a:rPr lang="zh-CN" altLang="en-US" sz="700" dirty="0"/>
              <a:t>年一直进行</a:t>
            </a:r>
            <a:endParaRPr lang="en-US" altLang="zh-CN" sz="700" dirty="0"/>
          </a:p>
          <a:p>
            <a:pPr indent="-228600">
              <a:lnSpc>
                <a:spcPct val="90000"/>
              </a:lnSpc>
              <a:spcAft>
                <a:spcPts val="600"/>
              </a:spcAft>
              <a:buFont typeface="Arial" panose="020B0604020202020204" pitchFamily="34" charset="0"/>
              <a:buChar char="•"/>
            </a:pPr>
            <a:endParaRPr lang="en-US" altLang="zh-CN" sz="700" dirty="0"/>
          </a:p>
          <a:p>
            <a:pPr indent="-228600">
              <a:lnSpc>
                <a:spcPct val="90000"/>
              </a:lnSpc>
              <a:spcAft>
                <a:spcPts val="600"/>
              </a:spcAft>
              <a:buFont typeface="Arial" panose="020B0604020202020204" pitchFamily="34" charset="0"/>
              <a:buChar char="•"/>
            </a:pPr>
            <a:r>
              <a:rPr lang="zh-CN" altLang="en-US" sz="700" dirty="0"/>
              <a:t>分子发育学的研究将其切换到了单缝目的划分</a:t>
            </a:r>
            <a:r>
              <a:rPr lang="en-US" altLang="zh-CN" sz="700" dirty="0"/>
              <a:t>.</a:t>
            </a:r>
            <a:r>
              <a:rPr lang="zh-CN" altLang="en-US" sz="700" dirty="0"/>
              <a:t>这些研究表明</a:t>
            </a:r>
            <a:r>
              <a:rPr lang="en-US" altLang="zh-CN" sz="700" dirty="0" err="1"/>
              <a:t>Schizostauron</a:t>
            </a:r>
            <a:r>
              <a:rPr lang="zh-CN" altLang="en-US" sz="700" dirty="0"/>
              <a:t>是单系分支，与其他单缝目关系密切</a:t>
            </a:r>
            <a:endParaRPr lang="en-US" altLang="zh-CN" sz="700" dirty="0"/>
          </a:p>
          <a:p>
            <a:pPr indent="-228600">
              <a:lnSpc>
                <a:spcPct val="90000"/>
              </a:lnSpc>
              <a:spcAft>
                <a:spcPts val="600"/>
              </a:spcAft>
              <a:buFont typeface="Arial" panose="020B0604020202020204" pitchFamily="34" charset="0"/>
              <a:buChar char="•"/>
            </a:pPr>
            <a:r>
              <a:rPr lang="en-US" altLang="zh-CN" sz="700" dirty="0"/>
              <a:t> </a:t>
            </a:r>
            <a:r>
              <a:rPr lang="zh-CN" altLang="en-US" sz="700" dirty="0"/>
              <a:t>然而，这些“</a:t>
            </a:r>
            <a:r>
              <a:rPr lang="en-US" altLang="zh-CN" sz="700" dirty="0" err="1"/>
              <a:t>stauroneid</a:t>
            </a:r>
            <a:r>
              <a:rPr lang="en-US" altLang="zh-CN" sz="700" dirty="0"/>
              <a:t>”</a:t>
            </a:r>
            <a:r>
              <a:rPr lang="zh-CN" altLang="en-US" sz="700" dirty="0"/>
              <a:t>单缝目</a:t>
            </a:r>
            <a:r>
              <a:rPr lang="en-US" altLang="zh-CN" sz="700" dirty="0"/>
              <a:t>,</a:t>
            </a:r>
            <a:r>
              <a:rPr lang="zh-CN" altLang="en-US" sz="700" dirty="0"/>
              <a:t>与 </a:t>
            </a:r>
            <a:r>
              <a:rPr lang="en-US" altLang="zh-CN" sz="700" dirty="0" err="1"/>
              <a:t>Achnanthaceae,Achnanthidiaceae</a:t>
            </a:r>
            <a:r>
              <a:rPr lang="en-US" altLang="zh-CN" sz="700" dirty="0"/>
              <a:t>, and </a:t>
            </a:r>
            <a:r>
              <a:rPr lang="en-US" altLang="zh-CN" sz="700" dirty="0" err="1"/>
              <a:t>Cocconeidaceae</a:t>
            </a:r>
            <a:r>
              <a:rPr lang="zh-CN" altLang="en-US" sz="700" dirty="0"/>
              <a:t>中其他单缝目相比不是单系的</a:t>
            </a:r>
            <a:endParaRPr lang="en-US" altLang="zh-CN" sz="700" dirty="0"/>
          </a:p>
          <a:p>
            <a:pPr indent="-228600">
              <a:lnSpc>
                <a:spcPct val="90000"/>
              </a:lnSpc>
              <a:spcAft>
                <a:spcPts val="600"/>
              </a:spcAft>
              <a:buFont typeface="Arial" panose="020B0604020202020204" pitchFamily="34" charset="0"/>
              <a:buChar char="•"/>
            </a:pPr>
            <a:r>
              <a:rPr lang="en-US" altLang="zh-CN" sz="700" dirty="0"/>
              <a:t> </a:t>
            </a:r>
            <a:r>
              <a:rPr lang="zh-CN" altLang="en-US" sz="700" dirty="0"/>
              <a:t>在其他有区别的形态特征中，比如</a:t>
            </a:r>
            <a:r>
              <a:rPr lang="en-US" altLang="zh-CN" sz="700" dirty="0" err="1"/>
              <a:t>Schizostauron</a:t>
            </a:r>
            <a:r>
              <a:rPr lang="zh-CN" altLang="en-US" sz="700" dirty="0"/>
              <a:t>和</a:t>
            </a:r>
            <a:r>
              <a:rPr lang="en-US" altLang="zh-CN" sz="700" dirty="0"/>
              <a:t>monoraphid</a:t>
            </a:r>
            <a:r>
              <a:rPr lang="zh-CN" altLang="en-US" sz="700" dirty="0"/>
              <a:t>物种具有同向的中缝内近端。这一特征对于</a:t>
            </a:r>
            <a:r>
              <a:rPr lang="en-US" altLang="zh-CN" sz="700" dirty="0" err="1"/>
              <a:t>Stauroneis</a:t>
            </a:r>
            <a:r>
              <a:rPr lang="zh-CN" altLang="en-US" sz="700" dirty="0"/>
              <a:t>属、</a:t>
            </a:r>
            <a:r>
              <a:rPr lang="en-US" altLang="zh-CN" sz="700" dirty="0" err="1"/>
              <a:t>Craticula</a:t>
            </a:r>
            <a:r>
              <a:rPr lang="zh-CN" altLang="en-US" sz="700" dirty="0"/>
              <a:t>属和其他最近使用分子数据研究的</a:t>
            </a:r>
            <a:r>
              <a:rPr lang="en-US" altLang="zh-CN" sz="700" dirty="0"/>
              <a:t>"</a:t>
            </a:r>
            <a:r>
              <a:rPr lang="en-US" altLang="zh-CN" sz="700" dirty="0" err="1"/>
              <a:t>stauroneid</a:t>
            </a:r>
            <a:r>
              <a:rPr lang="en-US" altLang="zh-CN" sz="700" dirty="0"/>
              <a:t>"</a:t>
            </a:r>
            <a:r>
              <a:rPr lang="zh-CN" altLang="en-US" sz="700" dirty="0"/>
              <a:t>来说是普遍的。相比之下，</a:t>
            </a:r>
            <a:r>
              <a:rPr lang="en-US" altLang="zh-CN" sz="700" dirty="0" err="1"/>
              <a:t>Achnanthidiaceae</a:t>
            </a:r>
            <a:r>
              <a:rPr lang="zh-CN" altLang="en-US" sz="700" dirty="0"/>
              <a:t>和 </a:t>
            </a:r>
            <a:r>
              <a:rPr lang="en-US" altLang="zh-CN" sz="700" dirty="0" err="1"/>
              <a:t>Cocconeidaceae</a:t>
            </a:r>
            <a:r>
              <a:rPr lang="zh-CN" altLang="en-US" sz="700" dirty="0"/>
              <a:t>的属具有近中缝末端向内弯曲成相反方向的特征。</a:t>
            </a:r>
            <a:endParaRPr lang="en-US" altLang="zh-CN" sz="700" dirty="0"/>
          </a:p>
          <a:p>
            <a:pPr indent="-228600">
              <a:lnSpc>
                <a:spcPct val="90000"/>
              </a:lnSpc>
              <a:spcAft>
                <a:spcPts val="600"/>
              </a:spcAft>
              <a:buFont typeface="Arial" panose="020B0604020202020204" pitchFamily="34" charset="0"/>
              <a:buChar char="•"/>
            </a:pPr>
            <a:r>
              <a:rPr lang="zh-CN" altLang="en-US" sz="700" dirty="0"/>
              <a:t>单缝类物种显然需要对更高层次的分类法进行修订，因为它们无法形成一个自然类群。此外，这将使我们更接近于了解不同单缝类的进化起源，这将是阐明导致异瓣性的生态或分子选择压力的第一步 </a:t>
            </a:r>
          </a:p>
        </p:txBody>
      </p:sp>
    </p:spTree>
    <p:extLst>
      <p:ext uri="{BB962C8B-B14F-4D97-AF65-F5344CB8AC3E}">
        <p14:creationId xmlns:p14="http://schemas.microsoft.com/office/powerpoint/2010/main" val="12010826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4" name="Rectangle 1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Rectangle 1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文本框 4">
            <a:extLst>
              <a:ext uri="{FF2B5EF4-FFF2-40B4-BE49-F238E27FC236}">
                <a16:creationId xmlns:a16="http://schemas.microsoft.com/office/drawing/2014/main" id="{8B268232-BE06-4A76-A69A-115B47BC1D5E}"/>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1700"/>
              <a:t>41,957 bp</a:t>
            </a:r>
          </a:p>
          <a:p>
            <a:pPr indent="-228600">
              <a:lnSpc>
                <a:spcPct val="90000"/>
              </a:lnSpc>
              <a:spcAft>
                <a:spcPts val="600"/>
              </a:spcAft>
              <a:buFont typeface="Arial" panose="020B0604020202020204" pitchFamily="34" charset="0"/>
              <a:buChar char="•"/>
            </a:pPr>
            <a:r>
              <a:rPr lang="en-US" altLang="zh-CN" sz="1700"/>
              <a:t>group II intron </a:t>
            </a:r>
          </a:p>
          <a:p>
            <a:pPr indent="-228600">
              <a:lnSpc>
                <a:spcPct val="90000"/>
              </a:lnSpc>
              <a:spcAft>
                <a:spcPts val="600"/>
              </a:spcAft>
              <a:buFont typeface="Arial" panose="020B0604020202020204" pitchFamily="34" charset="0"/>
              <a:buChar char="•"/>
            </a:pPr>
            <a:r>
              <a:rPr lang="en-US" altLang="zh-CN" sz="1700"/>
              <a:t>Ⅱ</a:t>
            </a:r>
            <a:r>
              <a:rPr lang="zh-CN" altLang="en-US" sz="1700"/>
              <a:t>组内含子存在于低等真核生物以及高等植物的线粒体和叶绿体基因组中</a:t>
            </a:r>
            <a:r>
              <a:rPr lang="en-US" altLang="zh-CN" sz="1700"/>
              <a:t>;</a:t>
            </a:r>
            <a:r>
              <a:rPr lang="zh-CN" altLang="en-US" sz="1700"/>
              <a:t>细胞器</a:t>
            </a:r>
            <a:r>
              <a:rPr lang="en-US" altLang="zh-CN" sz="1700"/>
              <a:t>Ⅱ</a:t>
            </a:r>
            <a:r>
              <a:rPr lang="zh-CN" altLang="en-US" sz="1700"/>
              <a:t>组内含子位于高度保守的基因内</a:t>
            </a:r>
            <a:r>
              <a:rPr lang="en-US" altLang="zh-CN" sz="1700"/>
              <a:t>,</a:t>
            </a:r>
            <a:r>
              <a:rPr lang="zh-CN" altLang="en-US" sz="1700"/>
              <a:t>例如细胞色素氧化酶和核酮糖</a:t>
            </a:r>
            <a:r>
              <a:rPr lang="en-US" altLang="zh-CN" sz="1700"/>
              <a:t>-1,5-</a:t>
            </a:r>
            <a:r>
              <a:rPr lang="zh-CN" altLang="en-US" sz="1700"/>
              <a:t>二磷酸義化酶</a:t>
            </a:r>
            <a:r>
              <a:rPr lang="en-US" altLang="zh-CN" sz="1700"/>
              <a:t>-</a:t>
            </a:r>
            <a:r>
              <a:rPr lang="zh-CN" altLang="en-US" sz="1700"/>
              <a:t>加氧酶亚基</a:t>
            </a:r>
            <a:r>
              <a:rPr lang="en-US" altLang="zh-CN" sz="1700"/>
              <a:t>,</a:t>
            </a:r>
            <a:r>
              <a:rPr lang="zh-CN" altLang="en-US" sz="1700"/>
              <a:t>约</a:t>
            </a:r>
            <a:r>
              <a:rPr lang="en-US" altLang="zh-CN" sz="1700"/>
              <a:t>1/3</a:t>
            </a:r>
            <a:r>
              <a:rPr lang="zh-CN" altLang="en-US" sz="1700"/>
              <a:t>细胞器的</a:t>
            </a:r>
            <a:r>
              <a:rPr lang="en-US" altLang="zh-CN" sz="1700"/>
              <a:t>Ⅱ</a:t>
            </a:r>
            <a:r>
              <a:rPr lang="zh-CN" altLang="en-US" sz="1700"/>
              <a:t>组内含子具有编码与逆转录酶同源的开放读码框</a:t>
            </a:r>
            <a:r>
              <a:rPr lang="en-US" altLang="zh-CN" sz="1700"/>
              <a:t>(open reading frame,ORF).</a:t>
            </a:r>
          </a:p>
          <a:p>
            <a:pPr indent="-228600">
              <a:lnSpc>
                <a:spcPct val="90000"/>
              </a:lnSpc>
              <a:spcAft>
                <a:spcPts val="600"/>
              </a:spcAft>
              <a:buFont typeface="Arial" panose="020B0604020202020204" pitchFamily="34" charset="0"/>
              <a:buChar char="•"/>
            </a:pPr>
            <a:r>
              <a:rPr lang="en-US" altLang="zh-CN" sz="1700"/>
              <a:t>group IB4 intron ?</a:t>
            </a:r>
          </a:p>
          <a:p>
            <a:pPr indent="-228600">
              <a:lnSpc>
                <a:spcPct val="90000"/>
              </a:lnSpc>
              <a:spcAft>
                <a:spcPts val="600"/>
              </a:spcAft>
              <a:buFont typeface="Arial" panose="020B0604020202020204" pitchFamily="34" charset="0"/>
              <a:buChar char="•"/>
            </a:pPr>
            <a:r>
              <a:rPr lang="zh-CN" altLang="en-US" sz="1700"/>
              <a:t>长度为</a:t>
            </a:r>
            <a:r>
              <a:rPr lang="en-US" altLang="zh-CN" sz="1700"/>
              <a:t>3348 bp</a:t>
            </a:r>
            <a:r>
              <a:rPr lang="zh-CN" altLang="en-US" sz="1700"/>
              <a:t>和</a:t>
            </a:r>
            <a:r>
              <a:rPr lang="en-US" altLang="zh-CN" sz="1700"/>
              <a:t>3325 bp</a:t>
            </a:r>
            <a:r>
              <a:rPr lang="zh-CN" altLang="en-US" sz="1700"/>
              <a:t>的两个</a:t>
            </a:r>
            <a:r>
              <a:rPr lang="en-US" altLang="zh-CN" sz="1700"/>
              <a:t>II</a:t>
            </a:r>
            <a:r>
              <a:rPr lang="zh-CN" altLang="en-US" sz="1700"/>
              <a:t>组内含子中断了</a:t>
            </a:r>
            <a:r>
              <a:rPr lang="en-US" altLang="zh-CN" sz="1700"/>
              <a:t>cox1</a:t>
            </a:r>
            <a:r>
              <a:rPr lang="zh-CN" altLang="en-US" sz="1700"/>
              <a:t>，并且都编码假定的逆转录酶</a:t>
            </a:r>
            <a:r>
              <a:rPr lang="en-US" altLang="zh-CN" sz="1700"/>
              <a:t>(</a:t>
            </a:r>
            <a:r>
              <a:rPr lang="zh-CN" altLang="en-US" sz="1700"/>
              <a:t>分别为</a:t>
            </a:r>
            <a:r>
              <a:rPr lang="en-US" altLang="zh-CN" sz="1700"/>
              <a:t>orf692</a:t>
            </a:r>
            <a:r>
              <a:rPr lang="zh-CN" altLang="en-US" sz="1700"/>
              <a:t>和</a:t>
            </a:r>
            <a:r>
              <a:rPr lang="en-US" altLang="zh-CN" sz="1700"/>
              <a:t>orf679)</a:t>
            </a:r>
            <a:r>
              <a:rPr lang="zh-CN" altLang="en-US" sz="1700"/>
              <a:t>。</a:t>
            </a:r>
            <a:endParaRPr lang="en-US" altLang="zh-CN" sz="1700"/>
          </a:p>
          <a:p>
            <a:pPr indent="-228600">
              <a:lnSpc>
                <a:spcPct val="90000"/>
              </a:lnSpc>
              <a:spcAft>
                <a:spcPts val="600"/>
              </a:spcAft>
              <a:buFont typeface="Arial" panose="020B0604020202020204" pitchFamily="34" charset="0"/>
              <a:buChar char="•"/>
            </a:pPr>
            <a:r>
              <a:rPr lang="en-US" altLang="zh-CN" sz="1700"/>
              <a:t>nad7</a:t>
            </a:r>
            <a:r>
              <a:rPr lang="zh-CN" altLang="en-US" sz="1700"/>
              <a:t>和</a:t>
            </a:r>
            <a:r>
              <a:rPr lang="en-US" altLang="zh-CN" sz="1700"/>
              <a:t>rpl6</a:t>
            </a:r>
            <a:r>
              <a:rPr lang="zh-CN" altLang="en-US" sz="1700"/>
              <a:t>起始密码子的确切位置仍然不明确</a:t>
            </a:r>
          </a:p>
        </p:txBody>
      </p:sp>
      <p:sp>
        <p:nvSpPr>
          <p:cNvPr id="119" name="Rectangle 1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图表, 图示&#10;&#10;描述已自动生成">
            <a:extLst>
              <a:ext uri="{FF2B5EF4-FFF2-40B4-BE49-F238E27FC236}">
                <a16:creationId xmlns:a16="http://schemas.microsoft.com/office/drawing/2014/main" id="{FCAF1005-FA60-4448-BF9E-9CB9DDAFC3D9}"/>
              </a:ext>
            </a:extLst>
          </p:cNvPr>
          <p:cNvPicPr>
            <a:picLocks noChangeAspect="1"/>
          </p:cNvPicPr>
          <p:nvPr/>
        </p:nvPicPr>
        <p:blipFill rotWithShape="1">
          <a:blip r:embed="rId2">
            <a:extLst>
              <a:ext uri="{28A0092B-C50C-407E-A947-70E740481C1C}">
                <a14:useLocalDpi xmlns:a14="http://schemas.microsoft.com/office/drawing/2010/main" val="0"/>
              </a:ext>
            </a:extLst>
          </a:blip>
          <a:srcRect l="8206" r="2301" b="-3"/>
          <a:stretch/>
        </p:blipFill>
        <p:spPr>
          <a:xfrm>
            <a:off x="5977788" y="799352"/>
            <a:ext cx="5425410" cy="5259296"/>
          </a:xfrm>
          <a:prstGeom prst="rect">
            <a:avLst/>
          </a:prstGeom>
        </p:spPr>
      </p:pic>
    </p:spTree>
    <p:extLst>
      <p:ext uri="{BB962C8B-B14F-4D97-AF65-F5344CB8AC3E}">
        <p14:creationId xmlns:p14="http://schemas.microsoft.com/office/powerpoint/2010/main" val="187858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0" name="Rectangle 4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文本框 4">
            <a:extLst>
              <a:ext uri="{FF2B5EF4-FFF2-40B4-BE49-F238E27FC236}">
                <a16:creationId xmlns:a16="http://schemas.microsoft.com/office/drawing/2014/main" id="{53EDA41F-4A55-405A-A980-3D57551C072E}"/>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1900"/>
              <a:t>&gt;1. </a:t>
            </a:r>
            <a:r>
              <a:rPr lang="zh-CN" altLang="en-US" sz="1900"/>
              <a:t>与其他五个基因组相比，由</a:t>
            </a:r>
            <a:r>
              <a:rPr lang="en-US" altLang="zh-CN" sz="1900"/>
              <a:t>cob</a:t>
            </a:r>
            <a:r>
              <a:rPr lang="zh-CN" altLang="en-US" sz="1900"/>
              <a:t>和由</a:t>
            </a:r>
            <a:r>
              <a:rPr lang="en-US" altLang="zh-CN" sz="1900"/>
              <a:t>cox3</a:t>
            </a:r>
            <a:r>
              <a:rPr lang="zh-CN" altLang="en-US" sz="1900"/>
              <a:t>、</a:t>
            </a:r>
            <a:r>
              <a:rPr lang="en-US" altLang="zh-CN" sz="1900"/>
              <a:t>nad3</a:t>
            </a:r>
            <a:r>
              <a:rPr lang="zh-CN" altLang="en-US" sz="1900"/>
              <a:t>、</a:t>
            </a:r>
            <a:r>
              <a:rPr lang="en-US" altLang="zh-CN" sz="1900"/>
              <a:t>cox2</a:t>
            </a:r>
            <a:r>
              <a:rPr lang="zh-CN" altLang="en-US" sz="1900"/>
              <a:t>、</a:t>
            </a:r>
            <a:r>
              <a:rPr lang="en-US" altLang="zh-CN" sz="1900"/>
              <a:t>nad7</a:t>
            </a:r>
            <a:r>
              <a:rPr lang="zh-CN" altLang="en-US" sz="1900"/>
              <a:t>、</a:t>
            </a:r>
            <a:r>
              <a:rPr lang="en-US" altLang="zh-CN" sz="1900"/>
              <a:t>nad9</a:t>
            </a:r>
            <a:r>
              <a:rPr lang="zh-CN" altLang="en-US" sz="1900"/>
              <a:t>和</a:t>
            </a:r>
            <a:r>
              <a:rPr lang="en-US" altLang="zh-CN" sz="1900"/>
              <a:t>rps14</a:t>
            </a:r>
            <a:r>
              <a:rPr lang="zh-CN" altLang="en-US" sz="1900"/>
              <a:t>形成的相邻同基因块重排到了相反的</a:t>
            </a:r>
            <a:r>
              <a:rPr lang="en-US" altLang="zh-CN" sz="1900"/>
              <a:t>DNA</a:t>
            </a:r>
            <a:r>
              <a:rPr lang="zh-CN" altLang="en-US" sz="1900"/>
              <a:t>链上</a:t>
            </a:r>
            <a:endParaRPr lang="en-US" altLang="zh-CN" sz="1900"/>
          </a:p>
          <a:p>
            <a:pPr indent="-228600">
              <a:lnSpc>
                <a:spcPct val="90000"/>
              </a:lnSpc>
              <a:spcAft>
                <a:spcPts val="600"/>
              </a:spcAft>
              <a:buFont typeface="Arial" panose="020B0604020202020204" pitchFamily="34" charset="0"/>
              <a:buChar char="•"/>
            </a:pPr>
            <a:r>
              <a:rPr lang="en-US" altLang="zh-CN" sz="1900"/>
              <a:t>&gt;2. </a:t>
            </a:r>
            <a:r>
              <a:rPr lang="zh-CN" altLang="en-US" sz="1900"/>
              <a:t>鉴定了两组共线线粒体基因组</a:t>
            </a:r>
            <a:endParaRPr lang="en-US" altLang="zh-CN" sz="1900"/>
          </a:p>
          <a:p>
            <a:pPr indent="-228600">
              <a:lnSpc>
                <a:spcPct val="90000"/>
              </a:lnSpc>
              <a:spcAft>
                <a:spcPts val="600"/>
              </a:spcAft>
              <a:buFont typeface="Arial" panose="020B0604020202020204" pitchFamily="34" charset="0"/>
              <a:buChar char="•"/>
            </a:pPr>
            <a:r>
              <a:rPr lang="en-US" altLang="zh-CN" sz="1900"/>
              <a:t>&gt;3. </a:t>
            </a:r>
            <a:r>
              <a:rPr lang="zh-CN" altLang="en-US" sz="1900"/>
              <a:t>这两组基因组仅在含有</a:t>
            </a:r>
            <a:r>
              <a:rPr lang="en-US" altLang="zh-CN" sz="1900"/>
              <a:t>atp6</a:t>
            </a:r>
            <a:r>
              <a:rPr lang="zh-CN" altLang="en-US" sz="1900"/>
              <a:t>、</a:t>
            </a:r>
            <a:r>
              <a:rPr lang="en-US" altLang="zh-CN" sz="1900"/>
              <a:t>rps10</a:t>
            </a:r>
            <a:r>
              <a:rPr lang="zh-CN" altLang="en-US" sz="1900"/>
              <a:t>、</a:t>
            </a:r>
            <a:r>
              <a:rPr lang="en-US" altLang="zh-CN" sz="1900"/>
              <a:t>rps8</a:t>
            </a:r>
            <a:r>
              <a:rPr lang="zh-CN" altLang="en-US" sz="1900"/>
              <a:t>、</a:t>
            </a:r>
            <a:r>
              <a:rPr lang="en-US" altLang="zh-CN" sz="1900"/>
              <a:t>rpl6</a:t>
            </a:r>
            <a:r>
              <a:rPr lang="zh-CN" altLang="en-US" sz="1900"/>
              <a:t>、</a:t>
            </a:r>
            <a:r>
              <a:rPr lang="en-US" altLang="zh-CN" sz="1900"/>
              <a:t>rps2</a:t>
            </a:r>
            <a:r>
              <a:rPr lang="zh-CN" altLang="en-US" sz="1900"/>
              <a:t>、</a:t>
            </a:r>
            <a:r>
              <a:rPr lang="en-US" altLang="zh-CN" sz="1900"/>
              <a:t>rps4</a:t>
            </a:r>
            <a:r>
              <a:rPr lang="zh-CN" altLang="en-US" sz="1900"/>
              <a:t>、</a:t>
            </a:r>
            <a:r>
              <a:rPr lang="en-US" altLang="zh-CN" sz="1900"/>
              <a:t>atp8</a:t>
            </a:r>
            <a:r>
              <a:rPr lang="zh-CN" altLang="en-US" sz="1900"/>
              <a:t>、</a:t>
            </a:r>
            <a:r>
              <a:rPr lang="en-US" altLang="zh-CN" sz="1900"/>
              <a:t>rps12</a:t>
            </a:r>
            <a:r>
              <a:rPr lang="zh-CN" altLang="en-US" sz="1900"/>
              <a:t>、</a:t>
            </a:r>
            <a:r>
              <a:rPr lang="en-US" altLang="zh-CN" sz="1900"/>
              <a:t>rps7</a:t>
            </a:r>
            <a:r>
              <a:rPr lang="zh-CN" altLang="en-US" sz="1900"/>
              <a:t>、</a:t>
            </a:r>
            <a:r>
              <a:rPr lang="en-US" altLang="zh-CN" sz="1900"/>
              <a:t>rpl14</a:t>
            </a:r>
            <a:r>
              <a:rPr lang="zh-CN" altLang="en-US" sz="1900"/>
              <a:t>、</a:t>
            </a:r>
            <a:r>
              <a:rPr lang="en-US" altLang="zh-CN" sz="1900"/>
              <a:t>rpl5</a:t>
            </a:r>
            <a:r>
              <a:rPr lang="zh-CN" altLang="en-US" sz="1900"/>
              <a:t>、</a:t>
            </a:r>
            <a:r>
              <a:rPr lang="en-US" altLang="zh-CN" sz="1900"/>
              <a:t>nad1</a:t>
            </a:r>
            <a:r>
              <a:rPr lang="zh-CN" altLang="en-US" sz="1900"/>
              <a:t>、</a:t>
            </a:r>
            <a:r>
              <a:rPr lang="en-US" altLang="zh-CN" sz="1900"/>
              <a:t>tatC</a:t>
            </a:r>
            <a:r>
              <a:rPr lang="zh-CN" altLang="en-US" sz="1900"/>
              <a:t>、</a:t>
            </a:r>
            <a:r>
              <a:rPr lang="en-US" altLang="zh-CN" sz="1900"/>
              <a:t>orf147</a:t>
            </a:r>
            <a:r>
              <a:rPr lang="zh-CN" altLang="en-US" sz="1900"/>
              <a:t>、</a:t>
            </a:r>
            <a:r>
              <a:rPr lang="en-US" altLang="zh-CN" sz="1900"/>
              <a:t>rps11</a:t>
            </a:r>
            <a:r>
              <a:rPr lang="zh-CN" altLang="en-US" sz="1900"/>
              <a:t>、</a:t>
            </a:r>
            <a:r>
              <a:rPr lang="en-US" altLang="zh-CN" sz="1900"/>
              <a:t>rpl2</a:t>
            </a:r>
            <a:r>
              <a:rPr lang="zh-CN" altLang="en-US" sz="1900"/>
              <a:t>、</a:t>
            </a:r>
            <a:r>
              <a:rPr lang="en-US" altLang="zh-CN" sz="1900"/>
              <a:t>rps19</a:t>
            </a:r>
            <a:r>
              <a:rPr lang="zh-CN" altLang="en-US" sz="1900"/>
              <a:t>、</a:t>
            </a:r>
            <a:r>
              <a:rPr lang="en-US" altLang="zh-CN" sz="1900"/>
              <a:t>rps3</a:t>
            </a:r>
            <a:r>
              <a:rPr lang="zh-CN" altLang="en-US" sz="1900"/>
              <a:t>、</a:t>
            </a:r>
            <a:r>
              <a:rPr lang="en-US" altLang="zh-CN" sz="1900"/>
              <a:t>rpl16</a:t>
            </a:r>
            <a:r>
              <a:rPr lang="zh-CN" altLang="en-US" sz="1900"/>
              <a:t>、</a:t>
            </a:r>
            <a:r>
              <a:rPr lang="en-US" altLang="zh-CN" sz="1900"/>
              <a:t>atp9</a:t>
            </a:r>
            <a:r>
              <a:rPr lang="zh-CN" altLang="en-US" sz="1900"/>
              <a:t>、</a:t>
            </a:r>
            <a:r>
              <a:rPr lang="en-US" altLang="zh-CN" sz="1900"/>
              <a:t>nad4L</a:t>
            </a:r>
            <a:r>
              <a:rPr lang="zh-CN" altLang="en-US" sz="1900"/>
              <a:t>、</a:t>
            </a:r>
            <a:r>
              <a:rPr lang="en-US" altLang="zh-CN" sz="1900"/>
              <a:t>nad11-a</a:t>
            </a:r>
            <a:r>
              <a:rPr lang="zh-CN" altLang="en-US" sz="1900"/>
              <a:t>和</a:t>
            </a:r>
            <a:r>
              <a:rPr lang="en-US" altLang="zh-CN" sz="1900"/>
              <a:t>nad11-b</a:t>
            </a:r>
            <a:r>
              <a:rPr lang="zh-CN" altLang="en-US" sz="1900"/>
              <a:t>的大型合成区的位置上有所不同</a:t>
            </a:r>
            <a:endParaRPr lang="en-US" altLang="zh-CN" sz="1900"/>
          </a:p>
          <a:p>
            <a:pPr indent="-228600">
              <a:lnSpc>
                <a:spcPct val="90000"/>
              </a:lnSpc>
              <a:spcAft>
                <a:spcPts val="600"/>
              </a:spcAft>
              <a:buFont typeface="Arial" panose="020B0604020202020204" pitchFamily="34" charset="0"/>
              <a:buChar char="•"/>
            </a:pPr>
            <a:r>
              <a:rPr lang="en-US" altLang="zh-CN" sz="1900"/>
              <a:t>&gt;4.  Proschkinia sp.</a:t>
            </a:r>
            <a:r>
              <a:rPr lang="zh-CN" altLang="en-US" sz="1900"/>
              <a:t>线粒体基因组这么大是由于存在中断了</a:t>
            </a:r>
            <a:r>
              <a:rPr lang="en-US" altLang="zh-CN" sz="1900"/>
              <a:t>cox1</a:t>
            </a:r>
            <a:r>
              <a:rPr lang="zh-CN" altLang="en-US" sz="1900"/>
              <a:t>基因的两个内含子</a:t>
            </a:r>
            <a:r>
              <a:rPr lang="en-US" altLang="zh-CN" sz="1900"/>
              <a:t>(</a:t>
            </a:r>
            <a:r>
              <a:rPr lang="zh-CN" altLang="en-US" sz="1900"/>
              <a:t>圈图俩青绿色区域</a:t>
            </a:r>
            <a:r>
              <a:rPr lang="en-US" altLang="zh-CN" sz="1900"/>
              <a:t>).</a:t>
            </a:r>
          </a:p>
        </p:txBody>
      </p:sp>
      <p:sp>
        <p:nvSpPr>
          <p:cNvPr id="55" name="Rectangle 5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日程表&#10;&#10;中度可信度描述已自动生成">
            <a:extLst>
              <a:ext uri="{FF2B5EF4-FFF2-40B4-BE49-F238E27FC236}">
                <a16:creationId xmlns:a16="http://schemas.microsoft.com/office/drawing/2014/main" id="{EAF8F33F-CB3F-4A6B-909F-5696E674A96F}"/>
              </a:ext>
            </a:extLst>
          </p:cNvPr>
          <p:cNvPicPr>
            <a:picLocks noChangeAspect="1"/>
          </p:cNvPicPr>
          <p:nvPr/>
        </p:nvPicPr>
        <p:blipFill rotWithShape="1">
          <a:blip r:embed="rId2">
            <a:extLst>
              <a:ext uri="{28A0092B-C50C-407E-A947-70E740481C1C}">
                <a14:useLocalDpi xmlns:a14="http://schemas.microsoft.com/office/drawing/2010/main" val="0"/>
              </a:ext>
            </a:extLst>
          </a:blip>
          <a:srcRect l="5881" r="23457" b="3"/>
          <a:stretch/>
        </p:blipFill>
        <p:spPr>
          <a:xfrm>
            <a:off x="5977788" y="799352"/>
            <a:ext cx="5425410" cy="5259296"/>
          </a:xfrm>
          <a:prstGeom prst="rect">
            <a:avLst/>
          </a:prstGeom>
        </p:spPr>
      </p:pic>
    </p:spTree>
    <p:extLst>
      <p:ext uri="{BB962C8B-B14F-4D97-AF65-F5344CB8AC3E}">
        <p14:creationId xmlns:p14="http://schemas.microsoft.com/office/powerpoint/2010/main" val="253317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1" name="Rectangle 100">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105" name="Freeform: Shape 104">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图表, 图示&#10;&#10;描述已自动生成">
            <a:extLst>
              <a:ext uri="{FF2B5EF4-FFF2-40B4-BE49-F238E27FC236}">
                <a16:creationId xmlns:a16="http://schemas.microsoft.com/office/drawing/2014/main" id="{80766B9E-E787-4197-82B9-8263E67BEFAD}"/>
              </a:ext>
            </a:extLst>
          </p:cNvPr>
          <p:cNvPicPr>
            <a:picLocks noChangeAspect="1"/>
          </p:cNvPicPr>
          <p:nvPr/>
        </p:nvPicPr>
        <p:blipFill rotWithShape="1">
          <a:blip r:embed="rId2">
            <a:extLst>
              <a:ext uri="{28A0092B-C50C-407E-A947-70E740481C1C}">
                <a14:useLocalDpi xmlns:a14="http://schemas.microsoft.com/office/drawing/2010/main" val="0"/>
              </a:ext>
            </a:extLst>
          </a:blip>
          <a:srcRect r="3" b="6749"/>
          <a:stretch/>
        </p:blipFill>
        <p:spPr>
          <a:xfrm>
            <a:off x="275336" y="379307"/>
            <a:ext cx="7061358" cy="6156960"/>
          </a:xfrm>
          <a:prstGeom prst="rect">
            <a:avLst/>
          </a:prstGeom>
        </p:spPr>
      </p:pic>
      <p:sp>
        <p:nvSpPr>
          <p:cNvPr id="5" name="文本框 4">
            <a:extLst>
              <a:ext uri="{FF2B5EF4-FFF2-40B4-BE49-F238E27FC236}">
                <a16:creationId xmlns:a16="http://schemas.microsoft.com/office/drawing/2014/main" id="{6592ADED-8C67-4EC1-8DA8-0B0A38D1A799}"/>
              </a:ext>
            </a:extLst>
          </p:cNvPr>
          <p:cNvSpPr txBox="1"/>
          <p:nvPr/>
        </p:nvSpPr>
        <p:spPr>
          <a:xfrm>
            <a:off x="8016641" y="2286000"/>
            <a:ext cx="3410309"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1300">
                <a:solidFill>
                  <a:schemeClr val="tx1">
                    <a:alpha val="60000"/>
                  </a:schemeClr>
                </a:solidFill>
              </a:rPr>
              <a:t>lsc</a:t>
            </a:r>
          </a:p>
          <a:p>
            <a:pPr indent="-228600">
              <a:lnSpc>
                <a:spcPct val="90000"/>
              </a:lnSpc>
              <a:spcAft>
                <a:spcPts val="600"/>
              </a:spcAft>
              <a:buFont typeface="Arial" panose="020B0604020202020204" pitchFamily="34" charset="0"/>
              <a:buChar char="•"/>
            </a:pPr>
            <a:r>
              <a:rPr lang="en-US" altLang="zh-CN" sz="1300">
                <a:solidFill>
                  <a:schemeClr val="tx1">
                    <a:alpha val="60000"/>
                  </a:schemeClr>
                </a:solidFill>
              </a:rPr>
              <a:t>92</a:t>
            </a:r>
            <a:r>
              <a:rPr lang="zh-CN" altLang="en-US" sz="1300">
                <a:solidFill>
                  <a:schemeClr val="tx1">
                    <a:alpha val="60000"/>
                  </a:schemeClr>
                </a:solidFill>
              </a:rPr>
              <a:t>，</a:t>
            </a:r>
            <a:r>
              <a:rPr lang="en-US" altLang="zh-CN" sz="1300">
                <a:solidFill>
                  <a:schemeClr val="tx1">
                    <a:alpha val="60000"/>
                  </a:schemeClr>
                </a:solidFill>
              </a:rPr>
              <a:t>894 bp</a:t>
            </a:r>
            <a:r>
              <a:rPr lang="zh-CN" altLang="en-US" sz="1300">
                <a:solidFill>
                  <a:schemeClr val="tx1">
                    <a:alpha val="60000"/>
                  </a:schemeClr>
                </a:solidFill>
              </a:rPr>
              <a:t>，编码</a:t>
            </a:r>
            <a:r>
              <a:rPr lang="en-US" altLang="zh-CN" sz="1300">
                <a:solidFill>
                  <a:schemeClr val="tx1">
                    <a:alpha val="60000"/>
                  </a:schemeClr>
                </a:solidFill>
              </a:rPr>
              <a:t>67</a:t>
            </a:r>
            <a:r>
              <a:rPr lang="zh-CN" altLang="en-US" sz="1300">
                <a:solidFill>
                  <a:schemeClr val="tx1">
                    <a:alpha val="60000"/>
                  </a:schemeClr>
                </a:solidFill>
              </a:rPr>
              <a:t>个保守蛋白、</a:t>
            </a:r>
            <a:r>
              <a:rPr lang="en-US" altLang="zh-CN" sz="1300">
                <a:solidFill>
                  <a:schemeClr val="tx1">
                    <a:alpha val="60000"/>
                  </a:schemeClr>
                </a:solidFill>
              </a:rPr>
              <a:t>15</a:t>
            </a:r>
            <a:r>
              <a:rPr lang="zh-CN" altLang="en-US" sz="1300">
                <a:solidFill>
                  <a:schemeClr val="tx1">
                    <a:alpha val="60000"/>
                  </a:schemeClr>
                </a:solidFill>
              </a:rPr>
              <a:t>个</a:t>
            </a:r>
            <a:r>
              <a:rPr lang="en-US" altLang="zh-CN" sz="1300">
                <a:solidFill>
                  <a:schemeClr val="tx1">
                    <a:alpha val="60000"/>
                  </a:schemeClr>
                </a:solidFill>
              </a:rPr>
              <a:t>tRNAs</a:t>
            </a:r>
            <a:r>
              <a:rPr lang="zh-CN" altLang="en-US" sz="1300">
                <a:solidFill>
                  <a:schemeClr val="tx1">
                    <a:alpha val="60000"/>
                  </a:schemeClr>
                </a:solidFill>
              </a:rPr>
              <a:t>和</a:t>
            </a:r>
            <a:r>
              <a:rPr lang="en-US" altLang="zh-CN" sz="1300">
                <a:solidFill>
                  <a:schemeClr val="tx1">
                    <a:alpha val="60000"/>
                  </a:schemeClr>
                </a:solidFill>
              </a:rPr>
              <a:t>22</a:t>
            </a:r>
            <a:r>
              <a:rPr lang="zh-CN" altLang="en-US" sz="1300">
                <a:solidFill>
                  <a:schemeClr val="tx1">
                    <a:alpha val="60000"/>
                  </a:schemeClr>
                </a:solidFill>
              </a:rPr>
              <a:t>个开放阅读框</a:t>
            </a:r>
            <a:endParaRPr lang="en-US" altLang="zh-CN" sz="1300">
              <a:solidFill>
                <a:schemeClr val="tx1">
                  <a:alpha val="60000"/>
                </a:schemeClr>
              </a:solidFill>
            </a:endParaRPr>
          </a:p>
          <a:p>
            <a:pPr indent="-228600">
              <a:lnSpc>
                <a:spcPct val="90000"/>
              </a:lnSpc>
              <a:spcAft>
                <a:spcPts val="600"/>
              </a:spcAft>
              <a:buFont typeface="Arial" panose="020B0604020202020204" pitchFamily="34" charset="0"/>
              <a:buChar char="•"/>
            </a:pPr>
            <a:r>
              <a:rPr lang="zh-CN" altLang="en-US" sz="1300">
                <a:solidFill>
                  <a:schemeClr val="tx1">
                    <a:alpha val="60000"/>
                  </a:schemeClr>
                </a:solidFill>
              </a:rPr>
              <a:t>紧密连接的</a:t>
            </a:r>
            <a:r>
              <a:rPr lang="en-US" altLang="zh-CN" sz="1300">
                <a:solidFill>
                  <a:schemeClr val="tx1">
                    <a:alpha val="60000"/>
                  </a:schemeClr>
                </a:solidFill>
              </a:rPr>
              <a:t>orf104a</a:t>
            </a:r>
            <a:r>
              <a:rPr lang="zh-CN" altLang="en-US" sz="1300">
                <a:solidFill>
                  <a:schemeClr val="tx1">
                    <a:alpha val="60000"/>
                  </a:schemeClr>
                </a:solidFill>
              </a:rPr>
              <a:t>和</a:t>
            </a:r>
            <a:r>
              <a:rPr lang="en-US" altLang="zh-CN" sz="1300">
                <a:solidFill>
                  <a:schemeClr val="tx1">
                    <a:alpha val="60000"/>
                  </a:schemeClr>
                </a:solidFill>
              </a:rPr>
              <a:t>orf134a</a:t>
            </a:r>
            <a:r>
              <a:rPr lang="zh-CN" altLang="en-US" sz="1300">
                <a:solidFill>
                  <a:schemeClr val="tx1">
                    <a:alpha val="60000"/>
                  </a:schemeClr>
                </a:solidFill>
              </a:rPr>
              <a:t>与编码假定的整合酶</a:t>
            </a:r>
            <a:r>
              <a:rPr lang="en-US" altLang="zh-CN" sz="1300">
                <a:solidFill>
                  <a:schemeClr val="tx1">
                    <a:alpha val="60000"/>
                  </a:schemeClr>
                </a:solidFill>
              </a:rPr>
              <a:t>/</a:t>
            </a:r>
            <a:r>
              <a:rPr lang="zh-CN" altLang="en-US" sz="1300">
                <a:solidFill>
                  <a:schemeClr val="tx1">
                    <a:alpha val="60000"/>
                  </a:schemeClr>
                </a:solidFill>
              </a:rPr>
              <a:t>重组酶的</a:t>
            </a:r>
            <a:r>
              <a:rPr lang="en-US" altLang="zh-CN" sz="1300">
                <a:solidFill>
                  <a:schemeClr val="tx1">
                    <a:alpha val="60000"/>
                  </a:schemeClr>
                </a:solidFill>
              </a:rPr>
              <a:t>xerC</a:t>
            </a:r>
            <a:r>
              <a:rPr lang="zh-CN" altLang="en-US" sz="1300">
                <a:solidFill>
                  <a:schemeClr val="tx1">
                    <a:alpha val="60000"/>
                  </a:schemeClr>
                </a:solidFill>
              </a:rPr>
              <a:t>序列相似。 </a:t>
            </a:r>
            <a:endParaRPr lang="en-US" altLang="zh-CN" sz="130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300">
                <a:solidFill>
                  <a:schemeClr val="tx1">
                    <a:alpha val="60000"/>
                  </a:schemeClr>
                </a:solidFill>
              </a:rPr>
              <a:t>orf134a</a:t>
            </a:r>
            <a:r>
              <a:rPr lang="zh-CN" altLang="en-US" sz="1300">
                <a:solidFill>
                  <a:schemeClr val="tx1">
                    <a:alpha val="60000"/>
                  </a:schemeClr>
                </a:solidFill>
              </a:rPr>
              <a:t>的预测蛋白对应于整合酶</a:t>
            </a:r>
            <a:r>
              <a:rPr lang="en-US" altLang="zh-CN" sz="1300">
                <a:solidFill>
                  <a:schemeClr val="tx1">
                    <a:alpha val="60000"/>
                  </a:schemeClr>
                </a:solidFill>
              </a:rPr>
              <a:t>/</a:t>
            </a:r>
            <a:r>
              <a:rPr lang="zh-CN" altLang="en-US" sz="1300">
                <a:solidFill>
                  <a:schemeClr val="tx1">
                    <a:alpha val="60000"/>
                  </a:schemeClr>
                </a:solidFill>
              </a:rPr>
              <a:t>重组酶的</a:t>
            </a:r>
            <a:r>
              <a:rPr lang="en-US" altLang="zh-CN" sz="1300">
                <a:solidFill>
                  <a:schemeClr val="tx1">
                    <a:alpha val="60000"/>
                  </a:schemeClr>
                </a:solidFill>
              </a:rPr>
              <a:t>C-</a:t>
            </a:r>
            <a:r>
              <a:rPr lang="zh-CN" altLang="en-US" sz="1300">
                <a:solidFill>
                  <a:schemeClr val="tx1">
                    <a:alpha val="60000"/>
                  </a:schemeClr>
                </a:solidFill>
              </a:rPr>
              <a:t>末端结构域，并显示出该区域存在的三个保守氨基酸残基</a:t>
            </a:r>
            <a:r>
              <a:rPr lang="en-US" altLang="zh-CN" sz="1300">
                <a:solidFill>
                  <a:schemeClr val="tx1">
                    <a:alpha val="60000"/>
                  </a:schemeClr>
                </a:solidFill>
              </a:rPr>
              <a:t>(His-289</a:t>
            </a:r>
            <a:r>
              <a:rPr lang="zh-CN" altLang="en-US" sz="1300">
                <a:solidFill>
                  <a:schemeClr val="tx1">
                    <a:alpha val="60000"/>
                  </a:schemeClr>
                </a:solidFill>
              </a:rPr>
              <a:t>、</a:t>
            </a:r>
            <a:r>
              <a:rPr lang="en-US" altLang="zh-CN" sz="1300">
                <a:solidFill>
                  <a:schemeClr val="tx1">
                    <a:alpha val="60000"/>
                  </a:schemeClr>
                </a:solidFill>
              </a:rPr>
              <a:t>Arg-292</a:t>
            </a:r>
            <a:r>
              <a:rPr lang="zh-CN" altLang="en-US" sz="1300">
                <a:solidFill>
                  <a:schemeClr val="tx1">
                    <a:alpha val="60000"/>
                  </a:schemeClr>
                </a:solidFill>
              </a:rPr>
              <a:t>和</a:t>
            </a:r>
            <a:r>
              <a:rPr lang="en-US" altLang="zh-CN" sz="1300">
                <a:solidFill>
                  <a:schemeClr val="tx1">
                    <a:alpha val="60000"/>
                  </a:schemeClr>
                </a:solidFill>
              </a:rPr>
              <a:t>Tyr-324)</a:t>
            </a:r>
            <a:r>
              <a:rPr lang="zh-CN" altLang="en-US" sz="1300">
                <a:solidFill>
                  <a:schemeClr val="tx1">
                    <a:alpha val="60000"/>
                  </a:schemeClr>
                </a:solidFill>
              </a:rPr>
              <a:t>，而</a:t>
            </a:r>
            <a:r>
              <a:rPr lang="en-US" altLang="zh-CN" sz="1300">
                <a:solidFill>
                  <a:schemeClr val="tx1">
                    <a:alpha val="60000"/>
                  </a:schemeClr>
                </a:solidFill>
              </a:rPr>
              <a:t>orf104a</a:t>
            </a:r>
            <a:r>
              <a:rPr lang="zh-CN" altLang="en-US" sz="1300">
                <a:solidFill>
                  <a:schemeClr val="tx1">
                    <a:alpha val="60000"/>
                  </a:schemeClr>
                </a:solidFill>
              </a:rPr>
              <a:t>的预测蛋白对应于整合酶</a:t>
            </a:r>
            <a:r>
              <a:rPr lang="en-US" altLang="zh-CN" sz="1300">
                <a:solidFill>
                  <a:schemeClr val="tx1">
                    <a:alpha val="60000"/>
                  </a:schemeClr>
                </a:solidFill>
              </a:rPr>
              <a:t>/</a:t>
            </a:r>
            <a:r>
              <a:rPr lang="zh-CN" altLang="en-US" sz="1300">
                <a:solidFill>
                  <a:schemeClr val="tx1">
                    <a:alpha val="60000"/>
                  </a:schemeClr>
                </a:solidFill>
              </a:rPr>
              <a:t>重组酶的</a:t>
            </a:r>
            <a:r>
              <a:rPr lang="en-US" altLang="zh-CN" sz="1300">
                <a:solidFill>
                  <a:schemeClr val="tx1">
                    <a:alpha val="60000"/>
                  </a:schemeClr>
                </a:solidFill>
              </a:rPr>
              <a:t>N-</a:t>
            </a:r>
            <a:r>
              <a:rPr lang="zh-CN" altLang="en-US" sz="1300">
                <a:solidFill>
                  <a:schemeClr val="tx1">
                    <a:alpha val="60000"/>
                  </a:schemeClr>
                </a:solidFill>
              </a:rPr>
              <a:t>末端结构域，但缺少通常存在于该区域的保守氨基酸残基</a:t>
            </a:r>
            <a:r>
              <a:rPr lang="en-US" altLang="zh-CN" sz="1300">
                <a:solidFill>
                  <a:schemeClr val="tx1">
                    <a:alpha val="60000"/>
                  </a:schemeClr>
                </a:solidFill>
              </a:rPr>
              <a:t>Arg-173</a:t>
            </a:r>
            <a:r>
              <a:rPr lang="zh-CN" altLang="en-US" sz="1300">
                <a:solidFill>
                  <a:schemeClr val="tx1">
                    <a:alpha val="60000"/>
                  </a:schemeClr>
                </a:solidFill>
              </a:rPr>
              <a:t>。</a:t>
            </a:r>
            <a:endParaRPr lang="en-US" altLang="zh-CN" sz="1300">
              <a:solidFill>
                <a:schemeClr val="tx1">
                  <a:alpha val="60000"/>
                </a:schemeClr>
              </a:solidFill>
            </a:endParaRPr>
          </a:p>
          <a:p>
            <a:pPr indent="-228600">
              <a:lnSpc>
                <a:spcPct val="90000"/>
              </a:lnSpc>
              <a:spcAft>
                <a:spcPts val="600"/>
              </a:spcAft>
              <a:buFont typeface="Arial" panose="020B0604020202020204" pitchFamily="34" charset="0"/>
              <a:buChar char="•"/>
            </a:pPr>
            <a:r>
              <a:rPr lang="zh-CN" altLang="en-US" sz="1300">
                <a:solidFill>
                  <a:schemeClr val="tx1">
                    <a:alpha val="60000"/>
                  </a:schemeClr>
                </a:solidFill>
              </a:rPr>
              <a:t>推测这两个</a:t>
            </a:r>
            <a:r>
              <a:rPr lang="en-US" altLang="zh-CN" sz="1300">
                <a:solidFill>
                  <a:schemeClr val="tx1">
                    <a:alpha val="60000"/>
                  </a:schemeClr>
                </a:solidFill>
              </a:rPr>
              <a:t>orf</a:t>
            </a:r>
            <a:r>
              <a:rPr lang="zh-CN" altLang="en-US" sz="1300">
                <a:solidFill>
                  <a:schemeClr val="tx1">
                    <a:alpha val="60000"/>
                  </a:schemeClr>
                </a:solidFill>
              </a:rPr>
              <a:t>是源自单个大阅读框的假基因，该阅读框曾编码一种功能性蛋白质</a:t>
            </a:r>
            <a:endParaRPr lang="en-US" altLang="zh-CN" sz="130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300">
                <a:solidFill>
                  <a:schemeClr val="tx1">
                    <a:alpha val="60000"/>
                  </a:schemeClr>
                </a:solidFill>
              </a:rPr>
              <a:t>orf110a </a:t>
            </a:r>
            <a:r>
              <a:rPr lang="zh-CN" altLang="en-US" sz="1300">
                <a:solidFill>
                  <a:schemeClr val="tx1">
                    <a:alpha val="60000"/>
                  </a:schemeClr>
                </a:solidFill>
              </a:rPr>
              <a:t>的预测蛋白与丝氨酸重组酶</a:t>
            </a:r>
            <a:r>
              <a:rPr lang="en-US" altLang="zh-CN" sz="1300">
                <a:solidFill>
                  <a:schemeClr val="tx1">
                    <a:alpha val="60000"/>
                  </a:schemeClr>
                </a:solidFill>
              </a:rPr>
              <a:t>(serC)</a:t>
            </a:r>
            <a:r>
              <a:rPr lang="zh-CN" altLang="en-US" sz="1300">
                <a:solidFill>
                  <a:schemeClr val="tx1">
                    <a:alpha val="60000"/>
                  </a:schemeClr>
                </a:solidFill>
              </a:rPr>
              <a:t>有一些相似之处，但其序列不完整，缺少 </a:t>
            </a:r>
            <a:r>
              <a:rPr lang="en-US" altLang="zh-CN" sz="1300">
                <a:solidFill>
                  <a:schemeClr val="tx1">
                    <a:alpha val="60000"/>
                  </a:schemeClr>
                </a:solidFill>
              </a:rPr>
              <a:t>C-</a:t>
            </a:r>
            <a:r>
              <a:rPr lang="zh-CN" altLang="en-US" sz="1300">
                <a:solidFill>
                  <a:schemeClr val="tx1">
                    <a:alpha val="60000"/>
                  </a:schemeClr>
                </a:solidFill>
              </a:rPr>
              <a:t>末端 </a:t>
            </a:r>
            <a:r>
              <a:rPr lang="en-US" altLang="zh-CN" sz="1300">
                <a:solidFill>
                  <a:schemeClr val="tx1">
                    <a:alpha val="60000"/>
                  </a:schemeClr>
                </a:solidFill>
              </a:rPr>
              <a:t>DNA </a:t>
            </a:r>
            <a:r>
              <a:rPr lang="zh-CN" altLang="en-US" sz="1300">
                <a:solidFill>
                  <a:schemeClr val="tx1">
                    <a:alpha val="60000"/>
                  </a:schemeClr>
                </a:solidFill>
              </a:rPr>
              <a:t>结合位点。</a:t>
            </a:r>
            <a:endParaRPr lang="en-US" altLang="zh-CN" sz="1300">
              <a:solidFill>
                <a:schemeClr val="tx1">
                  <a:alpha val="60000"/>
                </a:schemeClr>
              </a:solidFill>
            </a:endParaRPr>
          </a:p>
          <a:p>
            <a:pPr indent="-228600">
              <a:lnSpc>
                <a:spcPct val="90000"/>
              </a:lnSpc>
              <a:spcAft>
                <a:spcPts val="600"/>
              </a:spcAft>
              <a:buFont typeface="Arial" panose="020B0604020202020204" pitchFamily="34" charset="0"/>
              <a:buChar char="•"/>
            </a:pPr>
            <a:r>
              <a:rPr lang="zh-CN" altLang="en-US" sz="1300">
                <a:solidFill>
                  <a:schemeClr val="tx1">
                    <a:alpha val="60000"/>
                  </a:schemeClr>
                </a:solidFill>
              </a:rPr>
              <a:t>其他推定 </a:t>
            </a:r>
            <a:r>
              <a:rPr lang="en-US" altLang="zh-CN" sz="1300">
                <a:solidFill>
                  <a:schemeClr val="tx1">
                    <a:alpha val="60000"/>
                  </a:schemeClr>
                </a:solidFill>
              </a:rPr>
              <a:t>serC(orf224a </a:t>
            </a:r>
            <a:r>
              <a:rPr lang="zh-CN" altLang="en-US" sz="1300">
                <a:solidFill>
                  <a:schemeClr val="tx1">
                    <a:alpha val="60000"/>
                  </a:schemeClr>
                </a:solidFill>
              </a:rPr>
              <a:t>和 </a:t>
            </a:r>
            <a:r>
              <a:rPr lang="en-US" altLang="zh-CN" sz="1300">
                <a:solidFill>
                  <a:schemeClr val="tx1">
                    <a:alpha val="60000"/>
                  </a:schemeClr>
                </a:solidFill>
              </a:rPr>
              <a:t>orf227a)</a:t>
            </a:r>
            <a:r>
              <a:rPr lang="zh-CN" altLang="en-US" sz="1300">
                <a:solidFill>
                  <a:schemeClr val="tx1">
                    <a:alpha val="60000"/>
                  </a:schemeClr>
                </a:solidFill>
              </a:rPr>
              <a:t>和 </a:t>
            </a:r>
            <a:r>
              <a:rPr lang="en-US" altLang="zh-CN" sz="1300">
                <a:solidFill>
                  <a:schemeClr val="tx1">
                    <a:alpha val="60000"/>
                  </a:schemeClr>
                </a:solidFill>
              </a:rPr>
              <a:t>xerC (orf299a </a:t>
            </a:r>
            <a:r>
              <a:rPr lang="zh-CN" altLang="en-US" sz="1300">
                <a:solidFill>
                  <a:schemeClr val="tx1">
                    <a:alpha val="60000"/>
                  </a:schemeClr>
                </a:solidFill>
              </a:rPr>
              <a:t>和 </a:t>
            </a:r>
            <a:r>
              <a:rPr lang="en-US" altLang="zh-CN" sz="1300">
                <a:solidFill>
                  <a:schemeClr val="tx1">
                    <a:alpha val="60000"/>
                  </a:schemeClr>
                </a:solidFill>
              </a:rPr>
              <a:t>orf418a)</a:t>
            </a:r>
            <a:r>
              <a:rPr lang="zh-CN" altLang="en-US" sz="1300">
                <a:solidFill>
                  <a:schemeClr val="tx1">
                    <a:alpha val="60000"/>
                  </a:schemeClr>
                </a:solidFill>
              </a:rPr>
              <a:t>蛋白似乎是完整的</a:t>
            </a:r>
          </a:p>
        </p:txBody>
      </p:sp>
    </p:spTree>
    <p:extLst>
      <p:ext uri="{BB962C8B-B14F-4D97-AF65-F5344CB8AC3E}">
        <p14:creationId xmlns:p14="http://schemas.microsoft.com/office/powerpoint/2010/main" val="21352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30" name="Freeform: Shape 29">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图表, 图示&#10;&#10;描述已自动生成">
            <a:extLst>
              <a:ext uri="{FF2B5EF4-FFF2-40B4-BE49-F238E27FC236}">
                <a16:creationId xmlns:a16="http://schemas.microsoft.com/office/drawing/2014/main" id="{E1077A07-793B-4CCD-84E4-75EB866D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21" y="643469"/>
            <a:ext cx="5958355" cy="5571062"/>
          </a:xfrm>
          <a:prstGeom prst="rect">
            <a:avLst/>
          </a:prstGeom>
        </p:spPr>
      </p:pic>
      <p:sp>
        <p:nvSpPr>
          <p:cNvPr id="5" name="文本框 4">
            <a:extLst>
              <a:ext uri="{FF2B5EF4-FFF2-40B4-BE49-F238E27FC236}">
                <a16:creationId xmlns:a16="http://schemas.microsoft.com/office/drawing/2014/main" id="{4F88BE58-3526-4338-8458-2D03D8874618}"/>
              </a:ext>
            </a:extLst>
          </p:cNvPr>
          <p:cNvSpPr txBox="1"/>
          <p:nvPr/>
        </p:nvSpPr>
        <p:spPr>
          <a:xfrm>
            <a:off x="8016641" y="2286000"/>
            <a:ext cx="3410309"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1700" dirty="0" err="1">
                <a:solidFill>
                  <a:schemeClr val="tx1">
                    <a:alpha val="60000"/>
                  </a:schemeClr>
                </a:solidFill>
              </a:rPr>
              <a:t>ssc</a:t>
            </a:r>
            <a:endParaRPr lang="en-US" altLang="zh-CN" sz="1700" dirty="0">
              <a:solidFill>
                <a:schemeClr val="tx1">
                  <a:alpha val="60000"/>
                </a:schemeClr>
              </a:solidFill>
            </a:endParaRPr>
          </a:p>
          <a:p>
            <a:pPr indent="-228600">
              <a:lnSpc>
                <a:spcPct val="90000"/>
              </a:lnSpc>
              <a:spcAft>
                <a:spcPts val="600"/>
              </a:spcAft>
              <a:buFont typeface="Arial" panose="020B0604020202020204" pitchFamily="34" charset="0"/>
              <a:buChar char="•"/>
            </a:pPr>
            <a:r>
              <a:rPr lang="zh-CN" altLang="en-US" sz="1700" dirty="0">
                <a:solidFill>
                  <a:schemeClr val="tx1">
                    <a:alpha val="60000"/>
                  </a:schemeClr>
                </a:solidFill>
              </a:rPr>
              <a:t>大小为</a:t>
            </a:r>
            <a:r>
              <a:rPr lang="en-US" altLang="zh-CN" sz="1700" dirty="0">
                <a:solidFill>
                  <a:schemeClr val="tx1">
                    <a:alpha val="60000"/>
                  </a:schemeClr>
                </a:solidFill>
              </a:rPr>
              <a:t>59</a:t>
            </a:r>
            <a:r>
              <a:rPr lang="zh-CN" altLang="en-US" sz="1700" dirty="0">
                <a:solidFill>
                  <a:schemeClr val="tx1">
                    <a:alpha val="60000"/>
                  </a:schemeClr>
                </a:solidFill>
              </a:rPr>
              <a:t>，</a:t>
            </a:r>
            <a:r>
              <a:rPr lang="en-US" altLang="zh-CN" sz="1700" dirty="0">
                <a:solidFill>
                  <a:schemeClr val="tx1">
                    <a:alpha val="60000"/>
                  </a:schemeClr>
                </a:solidFill>
              </a:rPr>
              <a:t>661 bp</a:t>
            </a:r>
            <a:r>
              <a:rPr lang="zh-CN" altLang="en-US" sz="1700" dirty="0">
                <a:solidFill>
                  <a:schemeClr val="tx1">
                    <a:alpha val="60000"/>
                  </a:schemeClr>
                </a:solidFill>
              </a:rPr>
              <a:t>，编码</a:t>
            </a:r>
            <a:r>
              <a:rPr lang="en-US" altLang="zh-CN" sz="1700" dirty="0">
                <a:solidFill>
                  <a:schemeClr val="tx1">
                    <a:alpha val="60000"/>
                  </a:schemeClr>
                </a:solidFill>
              </a:rPr>
              <a:t>52</a:t>
            </a:r>
            <a:r>
              <a:rPr lang="zh-CN" altLang="en-US" sz="1700" dirty="0">
                <a:solidFill>
                  <a:schemeClr val="tx1">
                    <a:alpha val="60000"/>
                  </a:schemeClr>
                </a:solidFill>
              </a:rPr>
              <a:t>种保守蛋白编码基因、</a:t>
            </a:r>
            <a:r>
              <a:rPr lang="en-US" altLang="zh-CN" sz="1700" dirty="0">
                <a:solidFill>
                  <a:schemeClr val="tx1">
                    <a:alpha val="60000"/>
                  </a:schemeClr>
                </a:solidFill>
              </a:rPr>
              <a:t>7</a:t>
            </a:r>
            <a:r>
              <a:rPr lang="zh-CN" altLang="en-US" sz="1700" dirty="0">
                <a:solidFill>
                  <a:schemeClr val="tx1">
                    <a:alpha val="60000"/>
                  </a:schemeClr>
                </a:solidFill>
              </a:rPr>
              <a:t>种</a:t>
            </a:r>
            <a:r>
              <a:rPr lang="en-US" altLang="zh-CN" sz="1700" dirty="0">
                <a:solidFill>
                  <a:schemeClr val="tx1">
                    <a:alpha val="60000"/>
                  </a:schemeClr>
                </a:solidFill>
              </a:rPr>
              <a:t>tRNAs</a:t>
            </a:r>
            <a:r>
              <a:rPr lang="zh-CN" altLang="en-US" sz="1700" dirty="0">
                <a:solidFill>
                  <a:schemeClr val="tx1">
                    <a:alpha val="60000"/>
                  </a:schemeClr>
                </a:solidFill>
              </a:rPr>
              <a:t>和</a:t>
            </a:r>
            <a:r>
              <a:rPr lang="en-US" altLang="zh-CN" sz="1700" dirty="0">
                <a:solidFill>
                  <a:schemeClr val="tx1">
                    <a:alpha val="60000"/>
                  </a:schemeClr>
                </a:solidFill>
              </a:rPr>
              <a:t>16</a:t>
            </a:r>
            <a:r>
              <a:rPr lang="zh-CN" altLang="en-US" sz="1700" dirty="0">
                <a:solidFill>
                  <a:schemeClr val="tx1">
                    <a:alpha val="60000"/>
                  </a:schemeClr>
                </a:solidFill>
              </a:rPr>
              <a:t>种非保守</a:t>
            </a:r>
            <a:r>
              <a:rPr lang="en-US" altLang="zh-CN" sz="1700" dirty="0" err="1">
                <a:solidFill>
                  <a:schemeClr val="tx1">
                    <a:alpha val="60000"/>
                  </a:schemeClr>
                </a:solidFill>
              </a:rPr>
              <a:t>orf</a:t>
            </a:r>
            <a:endParaRPr lang="en-US" altLang="zh-CN" sz="17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700" dirty="0">
                <a:solidFill>
                  <a:schemeClr val="tx1">
                    <a:alpha val="60000"/>
                  </a:schemeClr>
                </a:solidFill>
              </a:rPr>
              <a:t> </a:t>
            </a:r>
            <a:r>
              <a:rPr lang="en-US" altLang="zh-CN" sz="1700" dirty="0" err="1">
                <a:solidFill>
                  <a:schemeClr val="tx1">
                    <a:alpha val="60000"/>
                  </a:schemeClr>
                </a:solidFill>
              </a:rPr>
              <a:t>xerC</a:t>
            </a:r>
            <a:r>
              <a:rPr lang="en-US" altLang="zh-CN" sz="1700" dirty="0">
                <a:solidFill>
                  <a:schemeClr val="tx1">
                    <a:alpha val="60000"/>
                  </a:schemeClr>
                </a:solidFill>
              </a:rPr>
              <a:t> (orf294a</a:t>
            </a:r>
            <a:r>
              <a:rPr lang="zh-CN" altLang="en-US" sz="1700" dirty="0">
                <a:solidFill>
                  <a:schemeClr val="tx1">
                    <a:alpha val="60000"/>
                  </a:schemeClr>
                </a:solidFill>
              </a:rPr>
              <a:t>和</a:t>
            </a:r>
            <a:r>
              <a:rPr lang="en-US" altLang="zh-CN" sz="1700" dirty="0">
                <a:solidFill>
                  <a:schemeClr val="tx1">
                    <a:alpha val="60000"/>
                  </a:schemeClr>
                </a:solidFill>
              </a:rPr>
              <a:t>orf317a)</a:t>
            </a:r>
          </a:p>
          <a:p>
            <a:pPr indent="-228600">
              <a:lnSpc>
                <a:spcPct val="90000"/>
              </a:lnSpc>
              <a:spcAft>
                <a:spcPts val="600"/>
              </a:spcAft>
              <a:buFont typeface="Arial" panose="020B0604020202020204" pitchFamily="34" charset="0"/>
              <a:buChar char="•"/>
            </a:pPr>
            <a:r>
              <a:rPr lang="en-US" altLang="zh-CN" sz="1700" dirty="0" err="1">
                <a:solidFill>
                  <a:schemeClr val="tx1">
                    <a:alpha val="60000"/>
                  </a:schemeClr>
                </a:solidFill>
              </a:rPr>
              <a:t>serC</a:t>
            </a:r>
            <a:r>
              <a:rPr lang="en-US" altLang="zh-CN" sz="1700" dirty="0">
                <a:solidFill>
                  <a:schemeClr val="tx1">
                    <a:alpha val="60000"/>
                  </a:schemeClr>
                </a:solidFill>
              </a:rPr>
              <a:t> (orf234a)</a:t>
            </a:r>
            <a:r>
              <a:rPr lang="zh-CN" altLang="en-US" sz="1700" dirty="0">
                <a:solidFill>
                  <a:schemeClr val="tx1">
                    <a:alpha val="60000"/>
                  </a:schemeClr>
                </a:solidFill>
              </a:rPr>
              <a:t>整合酶</a:t>
            </a:r>
            <a:r>
              <a:rPr lang="en-US" altLang="zh-CN" sz="1700" dirty="0">
                <a:solidFill>
                  <a:schemeClr val="tx1">
                    <a:alpha val="60000"/>
                  </a:schemeClr>
                </a:solidFill>
              </a:rPr>
              <a:t>/</a:t>
            </a:r>
            <a:r>
              <a:rPr lang="zh-CN" altLang="en-US" sz="1700" dirty="0">
                <a:solidFill>
                  <a:schemeClr val="tx1">
                    <a:alpha val="60000"/>
                  </a:schemeClr>
                </a:solidFill>
              </a:rPr>
              <a:t>重组酶</a:t>
            </a:r>
            <a:endParaRPr lang="en-US" altLang="zh-CN" sz="17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700" dirty="0">
                <a:solidFill>
                  <a:schemeClr val="tx1">
                    <a:alpha val="60000"/>
                  </a:schemeClr>
                </a:solidFill>
              </a:rPr>
              <a:t> orf112a</a:t>
            </a:r>
            <a:r>
              <a:rPr lang="zh-CN" altLang="en-US" sz="1700" dirty="0">
                <a:solidFill>
                  <a:schemeClr val="tx1">
                    <a:alpha val="60000"/>
                  </a:schemeClr>
                </a:solidFill>
              </a:rPr>
              <a:t>的预测蛋白也显示出与</a:t>
            </a:r>
            <a:r>
              <a:rPr lang="en-US" altLang="zh-CN" sz="1700" dirty="0" err="1">
                <a:solidFill>
                  <a:schemeClr val="tx1">
                    <a:alpha val="60000"/>
                  </a:schemeClr>
                </a:solidFill>
              </a:rPr>
              <a:t>xerC</a:t>
            </a:r>
            <a:r>
              <a:rPr lang="zh-CN" altLang="en-US" sz="1700" dirty="0">
                <a:solidFill>
                  <a:schemeClr val="tx1">
                    <a:alpha val="60000"/>
                  </a:schemeClr>
                </a:solidFill>
              </a:rPr>
              <a:t>整合酶</a:t>
            </a:r>
            <a:r>
              <a:rPr lang="en-US" altLang="zh-CN" sz="1700" dirty="0">
                <a:solidFill>
                  <a:schemeClr val="tx1">
                    <a:alpha val="60000"/>
                  </a:schemeClr>
                </a:solidFill>
              </a:rPr>
              <a:t>/</a:t>
            </a:r>
            <a:r>
              <a:rPr lang="zh-CN" altLang="en-US" sz="1700" dirty="0">
                <a:solidFill>
                  <a:schemeClr val="tx1">
                    <a:alpha val="60000"/>
                  </a:schemeClr>
                </a:solidFill>
              </a:rPr>
              <a:t>重组酶的一些相似性，但仅保留了保守的</a:t>
            </a:r>
            <a:r>
              <a:rPr lang="en-US" altLang="zh-CN" sz="1700" dirty="0">
                <a:solidFill>
                  <a:schemeClr val="tx1">
                    <a:alpha val="60000"/>
                  </a:schemeClr>
                </a:solidFill>
              </a:rPr>
              <a:t>Arg-173</a:t>
            </a:r>
            <a:r>
              <a:rPr lang="zh-CN" altLang="en-US" sz="1700" dirty="0">
                <a:solidFill>
                  <a:schemeClr val="tx1">
                    <a:alpha val="60000"/>
                  </a:schemeClr>
                </a:solidFill>
              </a:rPr>
              <a:t>，缺少</a:t>
            </a:r>
            <a:r>
              <a:rPr lang="en-US" altLang="zh-CN" sz="1700" dirty="0">
                <a:solidFill>
                  <a:schemeClr val="tx1">
                    <a:alpha val="60000"/>
                  </a:schemeClr>
                </a:solidFill>
              </a:rPr>
              <a:t>C</a:t>
            </a:r>
            <a:r>
              <a:rPr lang="zh-CN" altLang="en-US" sz="1700" dirty="0">
                <a:solidFill>
                  <a:schemeClr val="tx1">
                    <a:alpha val="60000"/>
                  </a:schemeClr>
                </a:solidFill>
              </a:rPr>
              <a:t>末端区域</a:t>
            </a:r>
            <a:endParaRPr lang="en-US" altLang="zh-CN" sz="17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700" dirty="0">
                <a:solidFill>
                  <a:schemeClr val="tx1">
                    <a:alpha val="60000"/>
                  </a:schemeClr>
                </a:solidFill>
              </a:rPr>
              <a:t> </a:t>
            </a:r>
            <a:r>
              <a:rPr lang="zh-CN" altLang="en-US" sz="1700" dirty="0">
                <a:solidFill>
                  <a:schemeClr val="tx1">
                    <a:alpha val="60000"/>
                  </a:schemeClr>
                </a:solidFill>
              </a:rPr>
              <a:t>编码整合酶</a:t>
            </a:r>
            <a:r>
              <a:rPr lang="en-US" altLang="zh-CN" sz="1700" dirty="0">
                <a:solidFill>
                  <a:schemeClr val="tx1">
                    <a:alpha val="60000"/>
                  </a:schemeClr>
                </a:solidFill>
              </a:rPr>
              <a:t>/</a:t>
            </a:r>
            <a:r>
              <a:rPr lang="zh-CN" altLang="en-US" sz="1700" dirty="0">
                <a:solidFill>
                  <a:schemeClr val="tx1">
                    <a:alpha val="60000"/>
                  </a:schemeClr>
                </a:solidFill>
              </a:rPr>
              <a:t>重组酶的</a:t>
            </a:r>
            <a:r>
              <a:rPr lang="en-US" altLang="zh-CN" sz="1700" dirty="0" err="1">
                <a:solidFill>
                  <a:schemeClr val="tx1">
                    <a:alpha val="60000"/>
                  </a:schemeClr>
                </a:solidFill>
              </a:rPr>
              <a:t>orf</a:t>
            </a:r>
            <a:r>
              <a:rPr lang="zh-CN" altLang="en-US" sz="1700" dirty="0">
                <a:solidFill>
                  <a:schemeClr val="tx1">
                    <a:alpha val="60000"/>
                  </a:schemeClr>
                </a:solidFill>
              </a:rPr>
              <a:t>均位于</a:t>
            </a:r>
            <a:r>
              <a:rPr lang="en-US" altLang="zh-CN" sz="1700" dirty="0">
                <a:solidFill>
                  <a:schemeClr val="tx1">
                    <a:alpha val="60000"/>
                  </a:schemeClr>
                </a:solidFill>
              </a:rPr>
              <a:t>ycf46</a:t>
            </a:r>
            <a:r>
              <a:rPr lang="zh-CN" altLang="en-US" sz="1700" dirty="0">
                <a:solidFill>
                  <a:schemeClr val="tx1">
                    <a:alpha val="60000"/>
                  </a:schemeClr>
                </a:solidFill>
              </a:rPr>
              <a:t>和</a:t>
            </a:r>
            <a:r>
              <a:rPr lang="en-US" altLang="zh-CN" sz="1700" dirty="0">
                <a:solidFill>
                  <a:schemeClr val="tx1">
                    <a:alpha val="60000"/>
                  </a:schemeClr>
                </a:solidFill>
              </a:rPr>
              <a:t>rps10</a:t>
            </a:r>
            <a:r>
              <a:rPr lang="zh-CN" altLang="en-US" sz="1700" dirty="0">
                <a:solidFill>
                  <a:schemeClr val="tx1">
                    <a:alpha val="60000"/>
                  </a:schemeClr>
                </a:solidFill>
              </a:rPr>
              <a:t>俩基因间区域</a:t>
            </a:r>
          </a:p>
        </p:txBody>
      </p:sp>
    </p:spTree>
    <p:extLst>
      <p:ext uri="{BB962C8B-B14F-4D97-AF65-F5344CB8AC3E}">
        <p14:creationId xmlns:p14="http://schemas.microsoft.com/office/powerpoint/2010/main" val="311312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20">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1" name="Rectangle 22">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24">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53" name="Freeform: Shape 26">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图表, 图示&#10;&#10;描述已自动生成">
            <a:extLst>
              <a:ext uri="{FF2B5EF4-FFF2-40B4-BE49-F238E27FC236}">
                <a16:creationId xmlns:a16="http://schemas.microsoft.com/office/drawing/2014/main" id="{AF71EB4D-8AE7-4D15-A0BF-DB1FC9928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21" y="643469"/>
            <a:ext cx="5958355" cy="5571062"/>
          </a:xfrm>
          <a:prstGeom prst="rect">
            <a:avLst/>
          </a:prstGeom>
        </p:spPr>
      </p:pic>
      <p:sp>
        <p:nvSpPr>
          <p:cNvPr id="5" name="文本框 4">
            <a:extLst>
              <a:ext uri="{FF2B5EF4-FFF2-40B4-BE49-F238E27FC236}">
                <a16:creationId xmlns:a16="http://schemas.microsoft.com/office/drawing/2014/main" id="{E7C7CDF3-CE43-411C-A476-B4BF485F3EB3}"/>
              </a:ext>
            </a:extLst>
          </p:cNvPr>
          <p:cNvSpPr txBox="1"/>
          <p:nvPr/>
        </p:nvSpPr>
        <p:spPr>
          <a:xfrm>
            <a:off x="8016641" y="2286000"/>
            <a:ext cx="3410309"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1900" dirty="0" err="1">
                <a:solidFill>
                  <a:schemeClr val="tx1">
                    <a:alpha val="60000"/>
                  </a:schemeClr>
                </a:solidFill>
              </a:rPr>
              <a:t>Ir</a:t>
            </a:r>
            <a:endParaRPr lang="en-US" altLang="zh-CN" sz="19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900" dirty="0">
                <a:solidFill>
                  <a:schemeClr val="tx1">
                    <a:alpha val="60000"/>
                  </a:schemeClr>
                </a:solidFill>
              </a:rPr>
              <a:t> 17</a:t>
            </a:r>
            <a:r>
              <a:rPr lang="zh-CN" altLang="en-US" sz="1900" dirty="0">
                <a:solidFill>
                  <a:schemeClr val="tx1">
                    <a:alpha val="60000"/>
                  </a:schemeClr>
                </a:solidFill>
              </a:rPr>
              <a:t>，</a:t>
            </a:r>
            <a:r>
              <a:rPr lang="en-US" altLang="zh-CN" sz="1900" dirty="0">
                <a:solidFill>
                  <a:schemeClr val="tx1">
                    <a:alpha val="60000"/>
                  </a:schemeClr>
                </a:solidFill>
              </a:rPr>
              <a:t>237 bp</a:t>
            </a:r>
          </a:p>
          <a:p>
            <a:pPr indent="-228600">
              <a:lnSpc>
                <a:spcPct val="90000"/>
              </a:lnSpc>
              <a:spcAft>
                <a:spcPts val="600"/>
              </a:spcAft>
              <a:buFont typeface="Arial" panose="020B0604020202020204" pitchFamily="34" charset="0"/>
              <a:buChar char="•"/>
            </a:pPr>
            <a:r>
              <a:rPr lang="en-US" altLang="zh-CN" sz="1900" dirty="0">
                <a:solidFill>
                  <a:schemeClr val="tx1">
                    <a:alpha val="60000"/>
                  </a:schemeClr>
                </a:solidFill>
              </a:rPr>
              <a:t> 9</a:t>
            </a:r>
            <a:r>
              <a:rPr lang="zh-CN" altLang="en-US" sz="1900" dirty="0">
                <a:solidFill>
                  <a:schemeClr val="tx1">
                    <a:alpha val="60000"/>
                  </a:schemeClr>
                </a:solidFill>
              </a:rPr>
              <a:t>种</a:t>
            </a:r>
            <a:r>
              <a:rPr lang="en-US" altLang="zh-CN" sz="1900" dirty="0" err="1">
                <a:solidFill>
                  <a:schemeClr val="tx1">
                    <a:alpha val="60000"/>
                  </a:schemeClr>
                </a:solidFill>
              </a:rPr>
              <a:t>cds</a:t>
            </a:r>
            <a:r>
              <a:rPr lang="en-US" altLang="zh-CN" sz="1900" dirty="0">
                <a:solidFill>
                  <a:schemeClr val="tx1">
                    <a:alpha val="60000"/>
                  </a:schemeClr>
                </a:solidFill>
              </a:rPr>
              <a:t>(</a:t>
            </a:r>
            <a:r>
              <a:rPr lang="en-US" altLang="zh-CN" sz="1900" dirty="0" err="1">
                <a:solidFill>
                  <a:schemeClr val="tx1">
                    <a:alpha val="60000"/>
                  </a:schemeClr>
                </a:solidFill>
              </a:rPr>
              <a:t>psbY</a:t>
            </a:r>
            <a:r>
              <a:rPr lang="zh-CN" altLang="en-US" sz="1900" dirty="0">
                <a:solidFill>
                  <a:schemeClr val="tx1">
                    <a:alpha val="60000"/>
                  </a:schemeClr>
                </a:solidFill>
              </a:rPr>
              <a:t>、</a:t>
            </a:r>
            <a:r>
              <a:rPr lang="en-US" altLang="zh-CN" sz="1900" dirty="0">
                <a:solidFill>
                  <a:schemeClr val="tx1">
                    <a:alpha val="60000"/>
                  </a:schemeClr>
                </a:solidFill>
              </a:rPr>
              <a:t>ycf89</a:t>
            </a:r>
            <a:r>
              <a:rPr lang="zh-CN" altLang="en-US" sz="1900" dirty="0">
                <a:solidFill>
                  <a:schemeClr val="tx1">
                    <a:alpha val="60000"/>
                  </a:schemeClr>
                </a:solidFill>
              </a:rPr>
              <a:t>、</a:t>
            </a:r>
            <a:r>
              <a:rPr lang="en-US" altLang="zh-CN" sz="1900" dirty="0">
                <a:solidFill>
                  <a:schemeClr val="tx1">
                    <a:alpha val="60000"/>
                  </a:schemeClr>
                </a:solidFill>
              </a:rPr>
              <a:t>ycf45</a:t>
            </a:r>
            <a:r>
              <a:rPr lang="zh-CN" altLang="en-US" sz="1900" dirty="0">
                <a:solidFill>
                  <a:schemeClr val="tx1">
                    <a:alpha val="60000"/>
                  </a:schemeClr>
                </a:solidFill>
              </a:rPr>
              <a:t>、</a:t>
            </a:r>
            <a:r>
              <a:rPr lang="en-US" altLang="zh-CN" sz="1900" dirty="0">
                <a:solidFill>
                  <a:schemeClr val="tx1">
                    <a:alpha val="60000"/>
                  </a:schemeClr>
                </a:solidFill>
              </a:rPr>
              <a:t>rpl20</a:t>
            </a:r>
            <a:r>
              <a:rPr lang="zh-CN" altLang="en-US" sz="1900" dirty="0">
                <a:solidFill>
                  <a:schemeClr val="tx1">
                    <a:alpha val="60000"/>
                  </a:schemeClr>
                </a:solidFill>
              </a:rPr>
              <a:t>、</a:t>
            </a:r>
            <a:r>
              <a:rPr lang="en-US" altLang="zh-CN" sz="1900" dirty="0">
                <a:solidFill>
                  <a:schemeClr val="tx1">
                    <a:alpha val="60000"/>
                  </a:schemeClr>
                </a:solidFill>
              </a:rPr>
              <a:t>rpl35</a:t>
            </a:r>
            <a:r>
              <a:rPr lang="zh-CN" altLang="en-US" sz="1900" dirty="0">
                <a:solidFill>
                  <a:schemeClr val="tx1">
                    <a:alpha val="60000"/>
                  </a:schemeClr>
                </a:solidFill>
              </a:rPr>
              <a:t>、</a:t>
            </a:r>
            <a:r>
              <a:rPr lang="en-US" altLang="zh-CN" sz="1900" dirty="0" err="1">
                <a:solidFill>
                  <a:schemeClr val="tx1">
                    <a:alpha val="60000"/>
                  </a:schemeClr>
                </a:solidFill>
              </a:rPr>
              <a:t>psaE</a:t>
            </a:r>
            <a:r>
              <a:rPr lang="zh-CN" altLang="en-US" sz="1900" dirty="0">
                <a:solidFill>
                  <a:schemeClr val="tx1">
                    <a:alpha val="60000"/>
                  </a:schemeClr>
                </a:solidFill>
              </a:rPr>
              <a:t>、</a:t>
            </a:r>
            <a:r>
              <a:rPr lang="en-US" altLang="zh-CN" sz="1900" dirty="0" err="1">
                <a:solidFill>
                  <a:schemeClr val="tx1">
                    <a:alpha val="60000"/>
                  </a:schemeClr>
                </a:solidFill>
              </a:rPr>
              <a:t>ftsH</a:t>
            </a:r>
            <a:r>
              <a:rPr lang="zh-CN" altLang="en-US" sz="1900" dirty="0">
                <a:solidFill>
                  <a:schemeClr val="tx1">
                    <a:alpha val="60000"/>
                  </a:schemeClr>
                </a:solidFill>
              </a:rPr>
              <a:t>、</a:t>
            </a:r>
            <a:r>
              <a:rPr lang="en-US" altLang="zh-CN" sz="1900" dirty="0" err="1">
                <a:solidFill>
                  <a:schemeClr val="tx1">
                    <a:alpha val="60000"/>
                  </a:schemeClr>
                </a:solidFill>
              </a:rPr>
              <a:t>petD</a:t>
            </a:r>
            <a:r>
              <a:rPr lang="zh-CN" altLang="en-US" sz="1900" dirty="0">
                <a:solidFill>
                  <a:schemeClr val="tx1">
                    <a:alpha val="60000"/>
                  </a:schemeClr>
                </a:solidFill>
              </a:rPr>
              <a:t>、</a:t>
            </a:r>
            <a:r>
              <a:rPr lang="en-US" altLang="zh-CN" sz="1900" dirty="0" err="1">
                <a:solidFill>
                  <a:schemeClr val="tx1">
                    <a:alpha val="60000"/>
                  </a:schemeClr>
                </a:solidFill>
              </a:rPr>
              <a:t>petB</a:t>
            </a:r>
            <a:r>
              <a:rPr lang="en-US" altLang="zh-CN" sz="1900" dirty="0">
                <a:solidFill>
                  <a:schemeClr val="tx1">
                    <a:alpha val="60000"/>
                  </a:schemeClr>
                </a:solidFill>
              </a:rPr>
              <a:t>)</a:t>
            </a:r>
            <a:r>
              <a:rPr lang="zh-CN" altLang="en-US" sz="1900" dirty="0">
                <a:solidFill>
                  <a:schemeClr val="tx1">
                    <a:alpha val="60000"/>
                  </a:schemeClr>
                </a:solidFill>
              </a:rPr>
              <a:t>、</a:t>
            </a:r>
            <a:r>
              <a:rPr lang="en-US" altLang="zh-CN" sz="1900" dirty="0">
                <a:solidFill>
                  <a:schemeClr val="tx1">
                    <a:alpha val="60000"/>
                  </a:schemeClr>
                </a:solidFill>
              </a:rPr>
              <a:t>3</a:t>
            </a:r>
            <a:r>
              <a:rPr lang="zh-CN" altLang="en-US" sz="1900" dirty="0">
                <a:solidFill>
                  <a:schemeClr val="tx1">
                    <a:alpha val="60000"/>
                  </a:schemeClr>
                </a:solidFill>
              </a:rPr>
              <a:t>种</a:t>
            </a:r>
            <a:r>
              <a:rPr lang="en-US" altLang="zh-CN" sz="1900" dirty="0">
                <a:solidFill>
                  <a:schemeClr val="tx1">
                    <a:alpha val="60000"/>
                  </a:schemeClr>
                </a:solidFill>
              </a:rPr>
              <a:t>rRNAs</a:t>
            </a:r>
            <a:r>
              <a:rPr lang="zh-CN" altLang="en-US" sz="1900" dirty="0">
                <a:solidFill>
                  <a:schemeClr val="tx1">
                    <a:alpha val="60000"/>
                  </a:schemeClr>
                </a:solidFill>
              </a:rPr>
              <a:t>、</a:t>
            </a:r>
            <a:r>
              <a:rPr lang="en-US" altLang="zh-CN" sz="1900" dirty="0">
                <a:solidFill>
                  <a:schemeClr val="tx1">
                    <a:alpha val="60000"/>
                  </a:schemeClr>
                </a:solidFill>
              </a:rPr>
              <a:t>3</a:t>
            </a:r>
            <a:r>
              <a:rPr lang="zh-CN" altLang="en-US" sz="1900" dirty="0">
                <a:solidFill>
                  <a:schemeClr val="tx1">
                    <a:alpha val="60000"/>
                  </a:schemeClr>
                </a:solidFill>
              </a:rPr>
              <a:t>种</a:t>
            </a:r>
            <a:r>
              <a:rPr lang="en-US" altLang="zh-CN" sz="1900" dirty="0">
                <a:solidFill>
                  <a:schemeClr val="tx1">
                    <a:alpha val="60000"/>
                  </a:schemeClr>
                </a:solidFill>
              </a:rPr>
              <a:t>tRNAs</a:t>
            </a:r>
            <a:r>
              <a:rPr lang="zh-CN" altLang="en-US" sz="1900" dirty="0">
                <a:solidFill>
                  <a:schemeClr val="tx1">
                    <a:alpha val="60000"/>
                  </a:schemeClr>
                </a:solidFill>
              </a:rPr>
              <a:t>和</a:t>
            </a:r>
            <a:r>
              <a:rPr lang="en-US" altLang="zh-CN" sz="1900" dirty="0">
                <a:solidFill>
                  <a:schemeClr val="tx1">
                    <a:alpha val="60000"/>
                  </a:schemeClr>
                </a:solidFill>
              </a:rPr>
              <a:t>3</a:t>
            </a:r>
            <a:r>
              <a:rPr lang="zh-CN" altLang="en-US" sz="1900" dirty="0">
                <a:solidFill>
                  <a:schemeClr val="tx1">
                    <a:alpha val="60000"/>
                  </a:schemeClr>
                </a:solidFill>
              </a:rPr>
              <a:t>种</a:t>
            </a:r>
            <a:r>
              <a:rPr lang="en-US" altLang="zh-CN" sz="1900" dirty="0" err="1">
                <a:solidFill>
                  <a:schemeClr val="tx1">
                    <a:alpha val="60000"/>
                  </a:schemeClr>
                </a:solidFill>
              </a:rPr>
              <a:t>orf</a:t>
            </a:r>
            <a:endParaRPr lang="en-US" altLang="zh-CN" sz="19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900" dirty="0">
                <a:solidFill>
                  <a:schemeClr val="tx1">
                    <a:alpha val="60000"/>
                  </a:schemeClr>
                </a:solidFill>
              </a:rPr>
              <a:t> </a:t>
            </a:r>
            <a:r>
              <a:rPr lang="en-US" altLang="zh-CN" sz="1900" dirty="0" err="1">
                <a:solidFill>
                  <a:schemeClr val="tx1">
                    <a:alpha val="60000"/>
                  </a:schemeClr>
                </a:solidFill>
              </a:rPr>
              <a:t>petB</a:t>
            </a:r>
            <a:r>
              <a:rPr lang="zh-CN" altLang="en-US" sz="1900" dirty="0">
                <a:solidFill>
                  <a:schemeClr val="tx1">
                    <a:alpha val="60000"/>
                  </a:schemeClr>
                </a:solidFill>
              </a:rPr>
              <a:t>基因与</a:t>
            </a:r>
            <a:r>
              <a:rPr lang="en-US" altLang="zh-CN" sz="1900" dirty="0">
                <a:solidFill>
                  <a:schemeClr val="tx1">
                    <a:alpha val="60000"/>
                  </a:schemeClr>
                </a:solidFill>
              </a:rPr>
              <a:t>IR</a:t>
            </a:r>
            <a:r>
              <a:rPr lang="zh-CN" altLang="en-US" sz="1900" dirty="0">
                <a:solidFill>
                  <a:schemeClr val="tx1">
                    <a:alpha val="60000"/>
                  </a:schemeClr>
                </a:solidFill>
              </a:rPr>
              <a:t>和</a:t>
            </a:r>
            <a:r>
              <a:rPr lang="en-US" altLang="zh-CN" sz="1900" dirty="0">
                <a:solidFill>
                  <a:schemeClr val="tx1">
                    <a:alpha val="60000"/>
                  </a:schemeClr>
                </a:solidFill>
              </a:rPr>
              <a:t>LSC</a:t>
            </a:r>
            <a:r>
              <a:rPr lang="zh-CN" altLang="en-US" sz="1900" dirty="0">
                <a:solidFill>
                  <a:schemeClr val="tx1">
                    <a:alpha val="60000"/>
                  </a:schemeClr>
                </a:solidFill>
              </a:rPr>
              <a:t>区域重叠，并包含一个</a:t>
            </a:r>
            <a:r>
              <a:rPr lang="en-US" altLang="zh-CN" sz="1900" dirty="0">
                <a:solidFill>
                  <a:schemeClr val="tx1">
                    <a:alpha val="60000"/>
                  </a:schemeClr>
                </a:solidFill>
              </a:rPr>
              <a:t>2287 BP</a:t>
            </a:r>
            <a:r>
              <a:rPr lang="zh-CN" altLang="en-US" sz="1900" dirty="0">
                <a:solidFill>
                  <a:schemeClr val="tx1">
                    <a:alpha val="60000"/>
                  </a:schemeClr>
                </a:solidFill>
              </a:rPr>
              <a:t>的</a:t>
            </a:r>
            <a:r>
              <a:rPr lang="en-US" altLang="zh-CN" sz="1900" dirty="0">
                <a:solidFill>
                  <a:schemeClr val="tx1">
                    <a:alpha val="60000"/>
                  </a:schemeClr>
                </a:solidFill>
              </a:rPr>
              <a:t>II</a:t>
            </a:r>
            <a:r>
              <a:rPr lang="zh-CN" altLang="en-US" sz="1900" dirty="0">
                <a:solidFill>
                  <a:schemeClr val="tx1">
                    <a:alpha val="60000"/>
                  </a:schemeClr>
                </a:solidFill>
              </a:rPr>
              <a:t>组内含子，该内含子编码一种推定的逆转录酶</a:t>
            </a:r>
            <a:r>
              <a:rPr lang="en-US" altLang="zh-CN" sz="1900" dirty="0">
                <a:solidFill>
                  <a:schemeClr val="tx1">
                    <a:alpha val="60000"/>
                  </a:schemeClr>
                </a:solidFill>
              </a:rPr>
              <a:t>(RT</a:t>
            </a:r>
            <a:r>
              <a:rPr lang="zh-CN" altLang="en-US" sz="1900" dirty="0">
                <a:solidFill>
                  <a:schemeClr val="tx1">
                    <a:alpha val="60000"/>
                  </a:schemeClr>
                </a:solidFill>
              </a:rPr>
              <a:t>，</a:t>
            </a:r>
            <a:r>
              <a:rPr lang="en-US" altLang="zh-CN" sz="1900" dirty="0">
                <a:solidFill>
                  <a:schemeClr val="tx1">
                    <a:alpha val="60000"/>
                  </a:schemeClr>
                </a:solidFill>
              </a:rPr>
              <a:t>orf494)</a:t>
            </a:r>
          </a:p>
          <a:p>
            <a:pPr indent="-228600">
              <a:lnSpc>
                <a:spcPct val="90000"/>
              </a:lnSpc>
              <a:spcAft>
                <a:spcPts val="600"/>
              </a:spcAft>
              <a:buFont typeface="Arial" panose="020B0604020202020204" pitchFamily="34" charset="0"/>
              <a:buChar char="•"/>
            </a:pPr>
            <a:r>
              <a:rPr lang="en-US" altLang="zh-CN" sz="1900" dirty="0">
                <a:solidFill>
                  <a:schemeClr val="tx1">
                    <a:alpha val="60000"/>
                  </a:schemeClr>
                </a:solidFill>
              </a:rPr>
              <a:t> orf119</a:t>
            </a:r>
            <a:r>
              <a:rPr lang="zh-CN" altLang="en-US" sz="1900" dirty="0">
                <a:solidFill>
                  <a:schemeClr val="tx1">
                    <a:alpha val="60000"/>
                  </a:schemeClr>
                </a:solidFill>
              </a:rPr>
              <a:t>位于</a:t>
            </a:r>
            <a:r>
              <a:rPr lang="en-US" altLang="zh-CN" sz="1900" dirty="0" err="1">
                <a:solidFill>
                  <a:schemeClr val="tx1">
                    <a:alpha val="60000"/>
                  </a:schemeClr>
                </a:solidFill>
              </a:rPr>
              <a:t>ftsH</a:t>
            </a:r>
            <a:r>
              <a:rPr lang="zh-CN" altLang="en-US" sz="1900" dirty="0">
                <a:solidFill>
                  <a:schemeClr val="tx1">
                    <a:alpha val="60000"/>
                  </a:schemeClr>
                </a:solidFill>
              </a:rPr>
              <a:t>和</a:t>
            </a:r>
            <a:r>
              <a:rPr lang="en-US" altLang="zh-CN" sz="1900" dirty="0" err="1">
                <a:solidFill>
                  <a:schemeClr val="tx1">
                    <a:alpha val="60000"/>
                  </a:schemeClr>
                </a:solidFill>
              </a:rPr>
              <a:t>petB</a:t>
            </a:r>
            <a:r>
              <a:rPr lang="zh-CN" altLang="en-US" sz="1900" dirty="0">
                <a:solidFill>
                  <a:schemeClr val="tx1">
                    <a:alpha val="60000"/>
                  </a:schemeClr>
                </a:solidFill>
              </a:rPr>
              <a:t>之间，与</a:t>
            </a:r>
            <a:r>
              <a:rPr lang="en-US" altLang="zh-CN" sz="1900" dirty="0" err="1">
                <a:solidFill>
                  <a:schemeClr val="tx1">
                    <a:alpha val="60000"/>
                  </a:schemeClr>
                </a:solidFill>
              </a:rPr>
              <a:t>serC</a:t>
            </a:r>
            <a:r>
              <a:rPr lang="zh-CN" altLang="en-US" sz="1900" dirty="0">
                <a:solidFill>
                  <a:schemeClr val="tx1">
                    <a:alpha val="60000"/>
                  </a:schemeClr>
                </a:solidFill>
              </a:rPr>
              <a:t>序列有一些相似之处，但其</a:t>
            </a:r>
            <a:r>
              <a:rPr lang="en-US" altLang="zh-CN" sz="1900" dirty="0">
                <a:solidFill>
                  <a:schemeClr val="tx1">
                    <a:alpha val="60000"/>
                  </a:schemeClr>
                </a:solidFill>
              </a:rPr>
              <a:t>N-</a:t>
            </a:r>
            <a:r>
              <a:rPr lang="zh-CN" altLang="en-US" sz="1900" dirty="0">
                <a:solidFill>
                  <a:schemeClr val="tx1">
                    <a:alpha val="60000"/>
                  </a:schemeClr>
                </a:solidFill>
              </a:rPr>
              <a:t>末端区域不完整</a:t>
            </a:r>
          </a:p>
        </p:txBody>
      </p:sp>
    </p:spTree>
    <p:extLst>
      <p:ext uri="{BB962C8B-B14F-4D97-AF65-F5344CB8AC3E}">
        <p14:creationId xmlns:p14="http://schemas.microsoft.com/office/powerpoint/2010/main" val="138342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4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图片 2" descr="图片包含 图形用户界面&#10;&#10;描述已自动生成">
            <a:extLst>
              <a:ext uri="{FF2B5EF4-FFF2-40B4-BE49-F238E27FC236}">
                <a16:creationId xmlns:a16="http://schemas.microsoft.com/office/drawing/2014/main" id="{F5E3C81E-39EF-4556-A4E3-AE5267932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142" y="1276045"/>
            <a:ext cx="6064660" cy="4305909"/>
          </a:xfrm>
          <a:prstGeom prst="rect">
            <a:avLst/>
          </a:prstGeom>
          <a:effectLst/>
        </p:spPr>
      </p:pic>
      <p:sp>
        <p:nvSpPr>
          <p:cNvPr id="5" name="文本框 4">
            <a:extLst>
              <a:ext uri="{FF2B5EF4-FFF2-40B4-BE49-F238E27FC236}">
                <a16:creationId xmlns:a16="http://schemas.microsoft.com/office/drawing/2014/main" id="{BD13F32A-519F-4BF6-B06F-591D05FFA1FB}"/>
              </a:ext>
            </a:extLst>
          </p:cNvPr>
          <p:cNvSpPr txBox="1"/>
          <p:nvPr/>
        </p:nvSpPr>
        <p:spPr>
          <a:xfrm>
            <a:off x="8045753" y="2438401"/>
            <a:ext cx="3667036" cy="3779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zh-CN" altLang="en-US" sz="1700"/>
              <a:t>单翅目硅藻叶绿体基因组的大亚基核糖体</a:t>
            </a:r>
            <a:r>
              <a:rPr lang="en-US" altLang="zh-CN" sz="1700"/>
              <a:t>RNA (rnal)</a:t>
            </a:r>
            <a:r>
              <a:rPr lang="zh-CN" altLang="en-US" sz="1700"/>
              <a:t>序列包含</a:t>
            </a:r>
            <a:r>
              <a:rPr lang="en-US" altLang="zh-CN" sz="1700"/>
              <a:t>657 bp</a:t>
            </a:r>
            <a:r>
              <a:rPr lang="zh-CN" altLang="en-US" sz="1700"/>
              <a:t>的</a:t>
            </a:r>
            <a:r>
              <a:rPr lang="en-US" altLang="zh-CN" sz="1700"/>
              <a:t>IB4</a:t>
            </a:r>
            <a:r>
              <a:rPr lang="zh-CN" altLang="en-US" sz="1700"/>
              <a:t>内含子，该内含子编码一种假定的</a:t>
            </a:r>
            <a:r>
              <a:rPr lang="en-US" altLang="zh-CN" sz="1700"/>
              <a:t>LAGLIDADG</a:t>
            </a:r>
            <a:r>
              <a:rPr lang="zh-CN" altLang="en-US" sz="1700"/>
              <a:t>归巢内切酶</a:t>
            </a:r>
            <a:r>
              <a:rPr lang="en-US" altLang="zh-CN" sz="1700"/>
              <a:t>(orf139)</a:t>
            </a:r>
            <a:r>
              <a:rPr lang="zh-CN" altLang="en-US" sz="1700"/>
              <a:t>。</a:t>
            </a:r>
            <a:endParaRPr lang="en-US" altLang="zh-CN" sz="1700"/>
          </a:p>
          <a:p>
            <a:pPr indent="-228600">
              <a:lnSpc>
                <a:spcPct val="90000"/>
              </a:lnSpc>
              <a:spcAft>
                <a:spcPts val="600"/>
              </a:spcAft>
              <a:buFont typeface="Arial" panose="020B0604020202020204" pitchFamily="34" charset="0"/>
              <a:buChar char="•"/>
            </a:pPr>
            <a:r>
              <a:rPr lang="zh-CN" altLang="en-US" sz="1700"/>
              <a:t>该内含子一般是插入大肠杆菌</a:t>
            </a:r>
            <a:r>
              <a:rPr lang="en-US" altLang="zh-CN" sz="1700"/>
              <a:t>K-12</a:t>
            </a:r>
            <a:r>
              <a:rPr lang="zh-CN" altLang="en-US" sz="1700"/>
              <a:t>的</a:t>
            </a:r>
            <a:r>
              <a:rPr lang="en-US" altLang="zh-CN" sz="1700"/>
              <a:t>23S rRNA</a:t>
            </a:r>
            <a:r>
              <a:rPr lang="zh-CN" altLang="en-US" sz="1700"/>
              <a:t>残基的</a:t>
            </a:r>
            <a:r>
              <a:rPr lang="en-US" altLang="zh-CN" sz="1700"/>
              <a:t>1931</a:t>
            </a:r>
            <a:r>
              <a:rPr lang="zh-CN" altLang="en-US" sz="1700"/>
              <a:t>和</a:t>
            </a:r>
            <a:r>
              <a:rPr lang="en-US" altLang="zh-CN" sz="1700"/>
              <a:t>1932</a:t>
            </a:r>
            <a:r>
              <a:rPr lang="zh-CN" altLang="en-US" sz="1700"/>
              <a:t>位置之间，这位置也是一个在绿藻中经常观察到的插入位点 </a:t>
            </a:r>
            <a:endParaRPr lang="en-US" altLang="zh-CN" sz="1700"/>
          </a:p>
          <a:p>
            <a:pPr indent="-228600">
              <a:lnSpc>
                <a:spcPct val="90000"/>
              </a:lnSpc>
              <a:spcAft>
                <a:spcPts val="600"/>
              </a:spcAft>
              <a:buFont typeface="Arial" panose="020B0604020202020204" pitchFamily="34" charset="0"/>
              <a:buChar char="•"/>
            </a:pPr>
            <a:r>
              <a:rPr lang="en-US" altLang="zh-CN" sz="1700"/>
              <a:t>orf139</a:t>
            </a:r>
            <a:r>
              <a:rPr lang="zh-CN" altLang="en-US" sz="1700"/>
              <a:t>的预测蛋白也与</a:t>
            </a:r>
            <a:r>
              <a:rPr lang="en-US" altLang="zh-CN" sz="1700"/>
              <a:t>1931</a:t>
            </a:r>
            <a:r>
              <a:rPr lang="zh-CN" altLang="en-US" sz="1700"/>
              <a:t>位点的绿藻</a:t>
            </a:r>
            <a:r>
              <a:rPr lang="en-US" altLang="zh-CN" sz="1700"/>
              <a:t>IB4</a:t>
            </a:r>
            <a:r>
              <a:rPr lang="zh-CN" altLang="en-US" sz="1700"/>
              <a:t>内含子中鉴定的归巢内切酶有很强的相似性 </a:t>
            </a:r>
            <a:endParaRPr lang="en-US" altLang="zh-CN" sz="1700"/>
          </a:p>
          <a:p>
            <a:pPr indent="-228600">
              <a:lnSpc>
                <a:spcPct val="90000"/>
              </a:lnSpc>
              <a:spcAft>
                <a:spcPts val="600"/>
              </a:spcAft>
              <a:buFont typeface="Arial" panose="020B0604020202020204" pitchFamily="34" charset="0"/>
              <a:buChar char="•"/>
            </a:pPr>
            <a:r>
              <a:rPr lang="zh-CN" altLang="en-US" sz="1700"/>
              <a:t>如图</a:t>
            </a:r>
            <a:r>
              <a:rPr lang="en-US" altLang="zh-CN" sz="1700"/>
              <a:t>5</a:t>
            </a:r>
            <a:r>
              <a:rPr lang="zh-CN" altLang="en-US" sz="1700"/>
              <a:t>所示，</a:t>
            </a:r>
            <a:r>
              <a:rPr lang="en-US" altLang="zh-CN" sz="1700"/>
              <a:t>LAGLIDADG</a:t>
            </a:r>
            <a:r>
              <a:rPr lang="zh-CN" altLang="en-US" sz="1700"/>
              <a:t>归巢核酸酶的典型</a:t>
            </a:r>
            <a:r>
              <a:rPr lang="en-US" altLang="zh-CN" sz="1700"/>
              <a:t>QWIVGFVDG</a:t>
            </a:r>
            <a:r>
              <a:rPr lang="zh-CN" altLang="en-US" sz="1700"/>
              <a:t>和</a:t>
            </a:r>
            <a:r>
              <a:rPr lang="en-US" altLang="zh-CN" sz="1700"/>
              <a:t>PFFE</a:t>
            </a:r>
            <a:r>
              <a:rPr lang="zh-CN" altLang="en-US" sz="1700"/>
              <a:t>基序在</a:t>
            </a:r>
            <a:r>
              <a:rPr lang="en-US" altLang="zh-CN" sz="1700"/>
              <a:t>orf139</a:t>
            </a:r>
            <a:r>
              <a:rPr lang="zh-CN" altLang="en-US" sz="1700"/>
              <a:t>的预测蛋白中高度保守。</a:t>
            </a:r>
          </a:p>
        </p:txBody>
      </p:sp>
    </p:spTree>
    <p:extLst>
      <p:ext uri="{BB962C8B-B14F-4D97-AF65-F5344CB8AC3E}">
        <p14:creationId xmlns:p14="http://schemas.microsoft.com/office/powerpoint/2010/main" val="163949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Freeform: Shape 79">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 name="Freeform: Shape 81">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Freeform: Shape 83">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文本框 2">
            <a:extLst>
              <a:ext uri="{FF2B5EF4-FFF2-40B4-BE49-F238E27FC236}">
                <a16:creationId xmlns:a16="http://schemas.microsoft.com/office/drawing/2014/main" id="{F287FD74-AD2F-453C-84A1-201BFAF01FD1}"/>
              </a:ext>
            </a:extLst>
          </p:cNvPr>
          <p:cNvSpPr txBox="1"/>
          <p:nvPr/>
        </p:nvSpPr>
        <p:spPr>
          <a:xfrm>
            <a:off x="1653363" y="2176272"/>
            <a:ext cx="9367204" cy="404164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zh-CN" altLang="en-US" sz="1700"/>
              <a:t>硅藻门的分类系统，依据壳面花纹的不同分为</a:t>
            </a:r>
            <a:r>
              <a:rPr lang="en-US" altLang="zh-CN" sz="1700"/>
              <a:t>2</a:t>
            </a:r>
            <a:r>
              <a:rPr lang="zh-CN" altLang="en-US" sz="1700"/>
              <a:t>纲  。</a:t>
            </a:r>
            <a:endParaRPr lang="en-US" altLang="zh-CN" sz="1700"/>
          </a:p>
          <a:p>
            <a:pPr indent="-228600">
              <a:lnSpc>
                <a:spcPct val="90000"/>
              </a:lnSpc>
              <a:spcAft>
                <a:spcPts val="600"/>
              </a:spcAft>
              <a:buFont typeface="Arial" panose="020B0604020202020204" pitchFamily="34" charset="0"/>
              <a:buChar char="•"/>
            </a:pPr>
            <a:r>
              <a:rPr lang="zh-CN" altLang="en-US" sz="1700"/>
              <a:t>（</a:t>
            </a:r>
            <a:r>
              <a:rPr lang="en-US" altLang="zh-CN" sz="1700"/>
              <a:t>1</a:t>
            </a:r>
            <a:r>
              <a:rPr lang="zh-CN" altLang="en-US" sz="1700"/>
              <a:t>）中心藻纲（</a:t>
            </a:r>
            <a:r>
              <a:rPr lang="en-US" altLang="zh-CN" sz="1700"/>
              <a:t>Centricae</a:t>
            </a:r>
            <a:r>
              <a:rPr lang="zh-CN" altLang="en-US" sz="1700"/>
              <a:t>） 壳面圆形、三角形、多角形等，壳面花纹自中央一点呈辐射对称排列，无壳缝，海水产为主，淡水种类很少，</a:t>
            </a:r>
            <a:endParaRPr lang="en-US" altLang="zh-CN" sz="1700"/>
          </a:p>
          <a:p>
            <a:pPr indent="-228600">
              <a:lnSpc>
                <a:spcPct val="90000"/>
              </a:lnSpc>
              <a:spcAft>
                <a:spcPts val="600"/>
              </a:spcAft>
              <a:buFont typeface="Arial" panose="020B0604020202020204" pitchFamily="34" charset="0"/>
              <a:buChar char="•"/>
            </a:pPr>
            <a:r>
              <a:rPr lang="zh-CN" altLang="en-US" sz="1700"/>
              <a:t>又分</a:t>
            </a:r>
            <a:r>
              <a:rPr lang="en-US" altLang="zh-CN" sz="1700"/>
              <a:t>3</a:t>
            </a:r>
            <a:r>
              <a:rPr lang="zh-CN" altLang="en-US" sz="1700"/>
              <a:t>目：圆筛藻目（</a:t>
            </a:r>
            <a:r>
              <a:rPr lang="en-US" altLang="zh-CN" sz="1700"/>
              <a:t>Conscinodiscale</a:t>
            </a:r>
            <a:r>
              <a:rPr lang="zh-CN" altLang="en-US" sz="1700"/>
              <a:t>）、根管藻目（ </a:t>
            </a:r>
            <a:r>
              <a:rPr lang="en-US" altLang="zh-CN" sz="1700"/>
              <a:t>Rhizoleniales</a:t>
            </a:r>
            <a:r>
              <a:rPr lang="zh-CN" altLang="en-US" sz="1700"/>
              <a:t>）和盒形藻目（</a:t>
            </a:r>
            <a:r>
              <a:rPr lang="en-US" altLang="zh-CN" sz="1700"/>
              <a:t>Biddulphiales</a:t>
            </a:r>
            <a:r>
              <a:rPr lang="zh-CN" altLang="en-US" sz="1700"/>
              <a:t>）。常见属有小环藻属（</a:t>
            </a:r>
            <a:r>
              <a:rPr lang="en-US" altLang="zh-CN" sz="1700"/>
              <a:t>_Cvllotella_</a:t>
            </a:r>
            <a:r>
              <a:rPr lang="zh-CN" altLang="en-US" sz="1700"/>
              <a:t>）、直链藻属（</a:t>
            </a:r>
            <a:r>
              <a:rPr lang="en-US" altLang="zh-CN" sz="1700"/>
              <a:t>_Melosira_</a:t>
            </a:r>
            <a:r>
              <a:rPr lang="zh-CN" altLang="en-US" sz="1700"/>
              <a:t>）和根管藻属（</a:t>
            </a:r>
            <a:r>
              <a:rPr lang="en-US" altLang="zh-CN" sz="1700"/>
              <a:t>_Rhizosolenia_</a:t>
            </a:r>
            <a:r>
              <a:rPr lang="zh-CN" altLang="en-US" sz="1700"/>
              <a:t>。</a:t>
            </a:r>
            <a:endParaRPr lang="en-US" altLang="zh-CN" sz="1700"/>
          </a:p>
          <a:p>
            <a:pPr indent="-228600">
              <a:lnSpc>
                <a:spcPct val="90000"/>
              </a:lnSpc>
              <a:spcAft>
                <a:spcPts val="600"/>
              </a:spcAft>
              <a:buFont typeface="Arial" panose="020B0604020202020204" pitchFamily="34" charset="0"/>
              <a:buChar char="•"/>
            </a:pPr>
            <a:r>
              <a:rPr lang="zh-CN" altLang="en-US" sz="1700"/>
              <a:t>（</a:t>
            </a:r>
            <a:r>
              <a:rPr lang="en-US" altLang="zh-CN" sz="1700"/>
              <a:t>2</a:t>
            </a:r>
            <a:r>
              <a:rPr lang="zh-CN" altLang="en-US" sz="1700"/>
              <a:t>）羽纹藻纲（</a:t>
            </a:r>
            <a:r>
              <a:rPr lang="en-US" altLang="zh-CN" sz="1700"/>
              <a:t>Pennatae</a:t>
            </a:r>
            <a:r>
              <a:rPr lang="zh-CN" altLang="en-US" sz="1700"/>
              <a:t>） 壳面线形、披针形、舟形、菱形等，壳面纹饰多呈两侧对称，为点纹、线纹或肋纹，带面多数长方形，具假壳缝或壳缝。淡水产为主，</a:t>
            </a:r>
            <a:endParaRPr lang="en-US" altLang="zh-CN" sz="1700"/>
          </a:p>
          <a:p>
            <a:pPr indent="-228600">
              <a:lnSpc>
                <a:spcPct val="90000"/>
              </a:lnSpc>
              <a:spcAft>
                <a:spcPts val="600"/>
              </a:spcAft>
              <a:buFont typeface="Arial" panose="020B0604020202020204" pitchFamily="34" charset="0"/>
              <a:buChar char="•"/>
            </a:pPr>
            <a:r>
              <a:rPr lang="zh-CN" altLang="en-US" sz="1700"/>
              <a:t>又分</a:t>
            </a:r>
            <a:r>
              <a:rPr lang="en-US" altLang="zh-CN" sz="1700"/>
              <a:t>5</a:t>
            </a:r>
            <a:r>
              <a:rPr lang="zh-CN" altLang="en-US" sz="1700"/>
              <a:t>目：无壳缝目（ </a:t>
            </a:r>
            <a:r>
              <a:rPr lang="en-US" altLang="zh-CN" sz="1700"/>
              <a:t>Araphidionales</a:t>
            </a:r>
            <a:r>
              <a:rPr lang="zh-CN" altLang="en-US" sz="1700"/>
              <a:t>）、单壳缝目（</a:t>
            </a:r>
            <a:r>
              <a:rPr lang="en-US" altLang="zh-CN" sz="1700"/>
              <a:t>Monoraphidiales</a:t>
            </a:r>
            <a:r>
              <a:rPr lang="zh-CN" altLang="en-US" sz="1700"/>
              <a:t>）、拟壳缝目（</a:t>
            </a:r>
            <a:r>
              <a:rPr lang="en-US" altLang="zh-CN" sz="1700"/>
              <a:t>Raphidionales</a:t>
            </a:r>
            <a:r>
              <a:rPr lang="zh-CN" altLang="en-US" sz="1700"/>
              <a:t>） 、双壳缝目（ </a:t>
            </a:r>
            <a:r>
              <a:rPr lang="en-US" altLang="zh-CN" sz="1700"/>
              <a:t>Biraphidinalcs</a:t>
            </a:r>
            <a:r>
              <a:rPr lang="zh-CN" altLang="en-US" sz="1700"/>
              <a:t>）和管壳缝目（</a:t>
            </a:r>
            <a:r>
              <a:rPr lang="en-US" altLang="zh-CN" sz="1700"/>
              <a:t>AulonoraphiclinaIes</a:t>
            </a:r>
            <a:r>
              <a:rPr lang="zh-CN" altLang="en-US" sz="1700"/>
              <a:t>）。常见属有脆杆藻属、桥弯藻属、双菱藻属、舟形藻属和羽纹藻属等  </a:t>
            </a:r>
            <a:endParaRPr lang="en-US" altLang="zh-CN" sz="1700"/>
          </a:p>
          <a:p>
            <a:pPr indent="-228600">
              <a:lnSpc>
                <a:spcPct val="90000"/>
              </a:lnSpc>
              <a:spcAft>
                <a:spcPts val="600"/>
              </a:spcAft>
              <a:buFont typeface="Arial" panose="020B0604020202020204" pitchFamily="34" charset="0"/>
              <a:buChar char="•"/>
            </a:pPr>
            <a:r>
              <a:rPr lang="en-US" altLang="zh-CN" sz="1700"/>
              <a:t>Informally, these three structural variants can be referred to as ‘centrics’ (Coscinodiscophyceae), ‘araphid pennates’ (Fragilariophyceae) and ‘raphid pennates’ (Bacillariophyceae).</a:t>
            </a:r>
          </a:p>
        </p:txBody>
      </p:sp>
    </p:spTree>
    <p:extLst>
      <p:ext uri="{BB962C8B-B14F-4D97-AF65-F5344CB8AC3E}">
        <p14:creationId xmlns:p14="http://schemas.microsoft.com/office/powerpoint/2010/main" val="40318787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1960</Words>
  <Application>Microsoft Office PowerPoint</Application>
  <PresentationFormat>宽屏</PresentationFormat>
  <Paragraphs>78</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于 杰</dc:creator>
  <cp:lastModifiedBy>于 杰</cp:lastModifiedBy>
  <cp:revision>43</cp:revision>
  <dcterms:created xsi:type="dcterms:W3CDTF">2022-03-01T06:44:00Z</dcterms:created>
  <dcterms:modified xsi:type="dcterms:W3CDTF">2022-03-30T11:56:56Z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F05022CF81C04350972E789AB6557206</vt:lpwstr>
  </property>
  <property fmtid="{D5CDD505-2E9C-101B-9397-08002B2CF9AE}" pid="3" name="KSOProductBuildVer">
    <vt:lpwstr>2052-11.1.0.11365</vt:lpwstr>
  </property>
</Properties>
</file>