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73" r:id="rId5"/>
    <p:sldId id="258" r:id="rId6"/>
    <p:sldId id="260" r:id="rId7"/>
    <p:sldId id="261" r:id="rId8"/>
    <p:sldId id="264" r:id="rId9"/>
    <p:sldId id="265" r:id="rId10"/>
    <p:sldId id="268" r:id="rId11"/>
    <p:sldId id="267" r:id="rId12"/>
    <p:sldId id="263" r:id="rId13"/>
    <p:sldId id="275" r:id="rId14"/>
    <p:sldId id="27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559BB-8625-4E04-9AFA-3C7866F68806}" v="71" dt="2022-06-22T06:57:44.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于 杰" userId="954bed2a2a58a6a2" providerId="LiveId" clId="{1CE559BB-8625-4E04-9AFA-3C7866F68806}"/>
    <pc:docChg chg="undo redo custSel addSld delSld modSld sldOrd">
      <pc:chgData name="于 杰" userId="954bed2a2a58a6a2" providerId="LiveId" clId="{1CE559BB-8625-4E04-9AFA-3C7866F68806}" dt="2022-06-22T06:59:39.069" v="1255" actId="2696"/>
      <pc:docMkLst>
        <pc:docMk/>
      </pc:docMkLst>
      <pc:sldChg chg="addSp delSp modSp new mod setBg">
        <pc:chgData name="于 杰" userId="954bed2a2a58a6a2" providerId="LiveId" clId="{1CE559BB-8625-4E04-9AFA-3C7866F68806}" dt="2022-06-22T03:04:59.346" v="93" actId="26606"/>
        <pc:sldMkLst>
          <pc:docMk/>
          <pc:sldMk cId="830367873" sldId="256"/>
        </pc:sldMkLst>
        <pc:spChg chg="del">
          <ac:chgData name="于 杰" userId="954bed2a2a58a6a2" providerId="LiveId" clId="{1CE559BB-8625-4E04-9AFA-3C7866F68806}" dt="2022-06-22T02:16:25.848" v="1" actId="478"/>
          <ac:spMkLst>
            <pc:docMk/>
            <pc:sldMk cId="830367873" sldId="256"/>
            <ac:spMk id="2" creationId="{E28A6E2E-2B27-47ED-6637-EC2363E15E75}"/>
          </ac:spMkLst>
        </pc:spChg>
        <pc:spChg chg="del">
          <ac:chgData name="于 杰" userId="954bed2a2a58a6a2" providerId="LiveId" clId="{1CE559BB-8625-4E04-9AFA-3C7866F68806}" dt="2022-06-22T02:16:27.744" v="2" actId="478"/>
          <ac:spMkLst>
            <pc:docMk/>
            <pc:sldMk cId="830367873" sldId="256"/>
            <ac:spMk id="3" creationId="{30E74973-D161-3B1B-2357-BB736F13DAB4}"/>
          </ac:spMkLst>
        </pc:spChg>
        <pc:spChg chg="add del">
          <ac:chgData name="于 杰" userId="954bed2a2a58a6a2" providerId="LiveId" clId="{1CE559BB-8625-4E04-9AFA-3C7866F68806}" dt="2022-06-22T03:04:54.191" v="86" actId="26606"/>
          <ac:spMkLst>
            <pc:docMk/>
            <pc:sldMk cId="830367873" sldId="256"/>
            <ac:spMk id="9" creationId="{664E23E2-7440-4E36-A67B-0F88C5F7E185}"/>
          </ac:spMkLst>
        </pc:spChg>
        <pc:spChg chg="add del">
          <ac:chgData name="于 杰" userId="954bed2a2a58a6a2" providerId="LiveId" clId="{1CE559BB-8625-4E04-9AFA-3C7866F68806}" dt="2022-06-22T03:04:54.191" v="86" actId="26606"/>
          <ac:spMkLst>
            <pc:docMk/>
            <pc:sldMk cId="830367873" sldId="256"/>
            <ac:spMk id="10" creationId="{B06949AE-010D-4C18-8AED-7872085ADD57}"/>
          </ac:spMkLst>
        </pc:spChg>
        <pc:spChg chg="add del">
          <ac:chgData name="于 杰" userId="954bed2a2a58a6a2" providerId="LiveId" clId="{1CE559BB-8625-4E04-9AFA-3C7866F68806}" dt="2022-06-22T03:04:54.191" v="86" actId="26606"/>
          <ac:spMkLst>
            <pc:docMk/>
            <pc:sldMk cId="830367873" sldId="256"/>
            <ac:spMk id="11" creationId="{FE54AADB-50C7-4293-94C0-27361A32B8CF}"/>
          </ac:spMkLst>
        </pc:spChg>
        <pc:spChg chg="add del">
          <ac:chgData name="于 杰" userId="954bed2a2a58a6a2" providerId="LiveId" clId="{1CE559BB-8625-4E04-9AFA-3C7866F68806}" dt="2022-06-22T03:04:49.132" v="78" actId="26606"/>
          <ac:spMkLst>
            <pc:docMk/>
            <pc:sldMk cId="830367873" sldId="256"/>
            <ac:spMk id="12" creationId="{A9F529C3-C941-49FD-8C67-82F134F64BDB}"/>
          </ac:spMkLst>
        </pc:spChg>
        <pc:spChg chg="add del">
          <ac:chgData name="于 杰" userId="954bed2a2a58a6a2" providerId="LiveId" clId="{1CE559BB-8625-4E04-9AFA-3C7866F68806}" dt="2022-06-22T03:04:49.132" v="78" actId="26606"/>
          <ac:spMkLst>
            <pc:docMk/>
            <pc:sldMk cId="830367873" sldId="256"/>
            <ac:spMk id="14" creationId="{20586029-32A0-47E5-9AEC-AE3ABA6B94D0}"/>
          </ac:spMkLst>
        </pc:spChg>
        <pc:spChg chg="add del">
          <ac:chgData name="于 杰" userId="954bed2a2a58a6a2" providerId="LiveId" clId="{1CE559BB-8625-4E04-9AFA-3C7866F68806}" dt="2022-06-22T03:04:59.345" v="92" actId="26606"/>
          <ac:spMkLst>
            <pc:docMk/>
            <pc:sldMk cId="830367873" sldId="256"/>
            <ac:spMk id="15" creationId="{A9F529C3-C941-49FD-8C67-82F134F64BDB}"/>
          </ac:spMkLst>
        </pc:spChg>
        <pc:spChg chg="add del">
          <ac:chgData name="于 杰" userId="954bed2a2a58a6a2" providerId="LiveId" clId="{1CE559BB-8625-4E04-9AFA-3C7866F68806}" dt="2022-06-22T03:04:59.345" v="92" actId="26606"/>
          <ac:spMkLst>
            <pc:docMk/>
            <pc:sldMk cId="830367873" sldId="256"/>
            <ac:spMk id="17" creationId="{20586029-32A0-47E5-9AEC-AE3ABA6B94D0}"/>
          </ac:spMkLst>
        </pc:spChg>
        <pc:spChg chg="add del">
          <ac:chgData name="于 杰" userId="954bed2a2a58a6a2" providerId="LiveId" clId="{1CE559BB-8625-4E04-9AFA-3C7866F68806}" dt="2022-06-22T03:04:49.849" v="80" actId="26606"/>
          <ac:spMkLst>
            <pc:docMk/>
            <pc:sldMk cId="830367873" sldId="256"/>
            <ac:spMk id="18" creationId="{5F9CFCE6-877F-4858-B8BD-2C52CA8AFBC4}"/>
          </ac:spMkLst>
        </pc:spChg>
        <pc:spChg chg="add del">
          <ac:chgData name="于 杰" userId="954bed2a2a58a6a2" providerId="LiveId" clId="{1CE559BB-8625-4E04-9AFA-3C7866F68806}" dt="2022-06-22T03:04:49.849" v="80" actId="26606"/>
          <ac:spMkLst>
            <pc:docMk/>
            <pc:sldMk cId="830367873" sldId="256"/>
            <ac:spMk id="19" creationId="{8213F8A0-12AE-4514-8372-0DD766EC28EE}"/>
          </ac:spMkLst>
        </pc:spChg>
        <pc:spChg chg="add del">
          <ac:chgData name="于 杰" userId="954bed2a2a58a6a2" providerId="LiveId" clId="{1CE559BB-8625-4E04-9AFA-3C7866F68806}" dt="2022-06-22T03:04:49.849" v="80" actId="26606"/>
          <ac:spMkLst>
            <pc:docMk/>
            <pc:sldMk cId="830367873" sldId="256"/>
            <ac:spMk id="20" creationId="{9EFF17D4-9A8C-4CE5-B096-D8CCD4400437}"/>
          </ac:spMkLst>
        </pc:spChg>
        <pc:spChg chg="add del">
          <ac:chgData name="于 杰" userId="954bed2a2a58a6a2" providerId="LiveId" clId="{1CE559BB-8625-4E04-9AFA-3C7866F68806}" dt="2022-06-22T03:04:50.479" v="82" actId="26606"/>
          <ac:spMkLst>
            <pc:docMk/>
            <pc:sldMk cId="830367873" sldId="256"/>
            <ac:spMk id="22" creationId="{A169D286-F4D7-4C8B-A6BD-D05384C7F1D8}"/>
          </ac:spMkLst>
        </pc:spChg>
        <pc:spChg chg="add del">
          <ac:chgData name="于 杰" userId="954bed2a2a58a6a2" providerId="LiveId" clId="{1CE559BB-8625-4E04-9AFA-3C7866F68806}" dt="2022-06-22T03:04:50.479" v="82" actId="26606"/>
          <ac:spMkLst>
            <pc:docMk/>
            <pc:sldMk cId="830367873" sldId="256"/>
            <ac:spMk id="23" creationId="{39E8235E-135E-4261-8F54-2B316E493C42}"/>
          </ac:spMkLst>
        </pc:spChg>
        <pc:spChg chg="add del">
          <ac:chgData name="于 杰" userId="954bed2a2a58a6a2" providerId="LiveId" clId="{1CE559BB-8625-4E04-9AFA-3C7866F68806}" dt="2022-06-22T03:04:50.479" v="82" actId="26606"/>
          <ac:spMkLst>
            <pc:docMk/>
            <pc:sldMk cId="830367873" sldId="256"/>
            <ac:spMk id="24" creationId="{D4ED8EC3-4D57-4620-93CE-4E6661F09A3E}"/>
          </ac:spMkLst>
        </pc:spChg>
        <pc:spChg chg="add del">
          <ac:chgData name="于 杰" userId="954bed2a2a58a6a2" providerId="LiveId" clId="{1CE559BB-8625-4E04-9AFA-3C7866F68806}" dt="2022-06-22T03:04:50.479" v="82" actId="26606"/>
          <ac:spMkLst>
            <pc:docMk/>
            <pc:sldMk cId="830367873" sldId="256"/>
            <ac:spMk id="25" creationId="{83BCB34A-2F40-4F41-8488-A134C1C155B7}"/>
          </ac:spMkLst>
        </pc:spChg>
        <pc:spChg chg="add del">
          <ac:chgData name="于 杰" userId="954bed2a2a58a6a2" providerId="LiveId" clId="{1CE559BB-8625-4E04-9AFA-3C7866F68806}" dt="2022-06-22T03:04:50.479" v="82" actId="26606"/>
          <ac:spMkLst>
            <pc:docMk/>
            <pc:sldMk cId="830367873" sldId="256"/>
            <ac:spMk id="26" creationId="{F78382DC-4207-465E-B379-1E16448AA222}"/>
          </ac:spMkLst>
        </pc:spChg>
        <pc:picChg chg="add mod ord">
          <ac:chgData name="于 杰" userId="954bed2a2a58a6a2" providerId="LiveId" clId="{1CE559BB-8625-4E04-9AFA-3C7866F68806}" dt="2022-06-22T03:04:59.346" v="93" actId="26606"/>
          <ac:picMkLst>
            <pc:docMk/>
            <pc:sldMk cId="830367873" sldId="256"/>
            <ac:picMk id="5" creationId="{43048577-E597-5224-2166-D9594000C748}"/>
          </ac:picMkLst>
        </pc:picChg>
        <pc:picChg chg="add mod">
          <ac:chgData name="于 杰" userId="954bed2a2a58a6a2" providerId="LiveId" clId="{1CE559BB-8625-4E04-9AFA-3C7866F68806}" dt="2022-06-22T03:04:59.346" v="93" actId="26606"/>
          <ac:picMkLst>
            <pc:docMk/>
            <pc:sldMk cId="830367873" sldId="256"/>
            <ac:picMk id="7" creationId="{6DECB662-2409-82A0-AC4C-CFD84848FE30}"/>
          </ac:picMkLst>
        </pc:picChg>
        <pc:cxnChg chg="add del">
          <ac:chgData name="于 杰" userId="954bed2a2a58a6a2" providerId="LiveId" clId="{1CE559BB-8625-4E04-9AFA-3C7866F68806}" dt="2022-06-22T03:04:55.990" v="88" actId="26606"/>
          <ac:cxnSpMkLst>
            <pc:docMk/>
            <pc:sldMk cId="830367873" sldId="256"/>
            <ac:cxnSpMk id="13" creationId="{4D56677B-C0B7-4DAC-ACAD-8054FF1B599A}"/>
          </ac:cxnSpMkLst>
        </pc:cxnChg>
        <pc:cxnChg chg="add del">
          <ac:chgData name="于 杰" userId="954bed2a2a58a6a2" providerId="LiveId" clId="{1CE559BB-8625-4E04-9AFA-3C7866F68806}" dt="2022-06-22T03:04:49.132" v="78" actId="26606"/>
          <ac:cxnSpMkLst>
            <pc:docMk/>
            <pc:sldMk cId="830367873" sldId="256"/>
            <ac:cxnSpMk id="16" creationId="{8C730EAB-A532-4295-A302-FB4B90DB9F5E}"/>
          </ac:cxnSpMkLst>
        </pc:cxnChg>
        <pc:cxnChg chg="add del">
          <ac:chgData name="于 杰" userId="954bed2a2a58a6a2" providerId="LiveId" clId="{1CE559BB-8625-4E04-9AFA-3C7866F68806}" dt="2022-06-22T03:04:59.345" v="92" actId="26606"/>
          <ac:cxnSpMkLst>
            <pc:docMk/>
            <pc:sldMk cId="830367873" sldId="256"/>
            <ac:cxnSpMk id="21" creationId="{8C730EAB-A532-4295-A302-FB4B90DB9F5E}"/>
          </ac:cxnSpMkLst>
        </pc:cxnChg>
      </pc:sldChg>
      <pc:sldChg chg="addSp delSp modSp new mod setBg">
        <pc:chgData name="于 杰" userId="954bed2a2a58a6a2" providerId="LiveId" clId="{1CE559BB-8625-4E04-9AFA-3C7866F68806}" dt="2022-06-22T05:54:30.377" v="671" actId="207"/>
        <pc:sldMkLst>
          <pc:docMk/>
          <pc:sldMk cId="3330882457" sldId="257"/>
        </pc:sldMkLst>
        <pc:spChg chg="del">
          <ac:chgData name="于 杰" userId="954bed2a2a58a6a2" providerId="LiveId" clId="{1CE559BB-8625-4E04-9AFA-3C7866F68806}" dt="2022-06-22T02:57:18.792" v="8" actId="478"/>
          <ac:spMkLst>
            <pc:docMk/>
            <pc:sldMk cId="3330882457" sldId="257"/>
            <ac:spMk id="2" creationId="{ABB6A8AB-43AD-4D7F-7822-818313CDF289}"/>
          </ac:spMkLst>
        </pc:spChg>
        <pc:spChg chg="del">
          <ac:chgData name="于 杰" userId="954bed2a2a58a6a2" providerId="LiveId" clId="{1CE559BB-8625-4E04-9AFA-3C7866F68806}" dt="2022-06-22T02:57:18.048" v="7" actId="478"/>
          <ac:spMkLst>
            <pc:docMk/>
            <pc:sldMk cId="3330882457" sldId="257"/>
            <ac:spMk id="3" creationId="{12C8134C-C666-80B8-73E0-544CBBB69495}"/>
          </ac:spMkLst>
        </pc:spChg>
        <pc:spChg chg="add del">
          <ac:chgData name="于 杰" userId="954bed2a2a58a6a2" providerId="LiveId" clId="{1CE559BB-8625-4E04-9AFA-3C7866F68806}" dt="2022-06-22T03:05:28.705" v="95"/>
          <ac:spMkLst>
            <pc:docMk/>
            <pc:sldMk cId="3330882457" sldId="257"/>
            <ac:spMk id="6" creationId="{63F09A2A-9DB9-91E2-E13C-5206EEBD9C4C}"/>
          </ac:spMkLst>
        </pc:spChg>
        <pc:spChg chg="add mod">
          <ac:chgData name="于 杰" userId="954bed2a2a58a6a2" providerId="LiveId" clId="{1CE559BB-8625-4E04-9AFA-3C7866F68806}" dt="2022-06-22T05:54:30.377" v="671" actId="207"/>
          <ac:spMkLst>
            <pc:docMk/>
            <pc:sldMk cId="3330882457" sldId="257"/>
            <ac:spMk id="8" creationId="{FDFB367E-AD31-4E29-F058-D73D02418F20}"/>
          </ac:spMkLst>
        </pc:spChg>
        <pc:spChg chg="add">
          <ac:chgData name="于 杰" userId="954bed2a2a58a6a2" providerId="LiveId" clId="{1CE559BB-8625-4E04-9AFA-3C7866F68806}" dt="2022-06-22T03:05:58.362" v="102" actId="26606"/>
          <ac:spMkLst>
            <pc:docMk/>
            <pc:sldMk cId="3330882457" sldId="257"/>
            <ac:spMk id="10" creationId="{A4AC5506-6312-4701-8D3C-40187889A947}"/>
          </ac:spMkLst>
        </pc:spChg>
        <pc:spChg chg="add del">
          <ac:chgData name="于 杰" userId="954bed2a2a58a6a2" providerId="LiveId" clId="{1CE559BB-8625-4E04-9AFA-3C7866F68806}" dt="2022-06-22T03:05:42.032" v="99" actId="26606"/>
          <ac:spMkLst>
            <pc:docMk/>
            <pc:sldMk cId="3330882457" sldId="257"/>
            <ac:spMk id="13" creationId="{96918796-2918-40D6-BE3A-4600C47FCD42}"/>
          </ac:spMkLst>
        </pc:spChg>
        <pc:picChg chg="add mod ord">
          <ac:chgData name="于 杰" userId="954bed2a2a58a6a2" providerId="LiveId" clId="{1CE559BB-8625-4E04-9AFA-3C7866F68806}" dt="2022-06-22T03:05:58.362" v="102" actId="26606"/>
          <ac:picMkLst>
            <pc:docMk/>
            <pc:sldMk cId="3330882457" sldId="257"/>
            <ac:picMk id="5" creationId="{3EB30A18-1B4B-F191-7F50-20B3474D356B}"/>
          </ac:picMkLst>
        </pc:picChg>
      </pc:sldChg>
      <pc:sldChg chg="addSp delSp modSp add mod setBg">
        <pc:chgData name="于 杰" userId="954bed2a2a58a6a2" providerId="LiveId" clId="{1CE559BB-8625-4E04-9AFA-3C7866F68806}" dt="2022-06-22T05:55:51.934" v="678" actId="404"/>
        <pc:sldMkLst>
          <pc:docMk/>
          <pc:sldMk cId="811123689" sldId="258"/>
        </pc:sldMkLst>
        <pc:spChg chg="add mod">
          <ac:chgData name="于 杰" userId="954bed2a2a58a6a2" providerId="LiveId" clId="{1CE559BB-8625-4E04-9AFA-3C7866F68806}" dt="2022-06-22T05:55:51.934" v="678" actId="404"/>
          <ac:spMkLst>
            <pc:docMk/>
            <pc:sldMk cId="811123689" sldId="258"/>
            <ac:spMk id="5" creationId="{4CEC1647-17B3-4038-B6A3-5C8883DD5B62}"/>
          </ac:spMkLst>
        </pc:spChg>
        <pc:spChg chg="add del mod">
          <ac:chgData name="于 杰" userId="954bed2a2a58a6a2" providerId="LiveId" clId="{1CE559BB-8625-4E04-9AFA-3C7866F68806}" dt="2022-06-22T03:23:08.369" v="275"/>
          <ac:spMkLst>
            <pc:docMk/>
            <pc:sldMk cId="811123689" sldId="258"/>
            <ac:spMk id="6" creationId="{AD744566-A332-C8B7-E7D7-0C9307719D61}"/>
          </ac:spMkLst>
        </pc:spChg>
        <pc:spChg chg="add del">
          <ac:chgData name="于 杰" userId="954bed2a2a58a6a2" providerId="LiveId" clId="{1CE559BB-8625-4E04-9AFA-3C7866F68806}" dt="2022-06-22T03:07:11.395" v="106" actId="26606"/>
          <ac:spMkLst>
            <pc:docMk/>
            <pc:sldMk cId="811123689" sldId="258"/>
            <ac:spMk id="10" creationId="{05C7EBC3-4672-4DAB-81C2-58661FAFAED6}"/>
          </ac:spMkLst>
        </pc:spChg>
        <pc:spChg chg="add del">
          <ac:chgData name="于 杰" userId="954bed2a2a58a6a2" providerId="LiveId" clId="{1CE559BB-8625-4E04-9AFA-3C7866F68806}" dt="2022-06-22T03:07:11.395" v="106" actId="26606"/>
          <ac:spMkLst>
            <pc:docMk/>
            <pc:sldMk cId="811123689" sldId="258"/>
            <ac:spMk id="12" creationId="{40BF962F-4C6F-461E-86F2-C43F56CC939B}"/>
          </ac:spMkLst>
        </pc:spChg>
        <pc:spChg chg="add del">
          <ac:chgData name="于 杰" userId="954bed2a2a58a6a2" providerId="LiveId" clId="{1CE559BB-8625-4E04-9AFA-3C7866F68806}" dt="2022-06-22T03:07:11.395" v="106" actId="26606"/>
          <ac:spMkLst>
            <pc:docMk/>
            <pc:sldMk cId="811123689" sldId="258"/>
            <ac:spMk id="14" creationId="{2E94A4F7-38E4-45EA-8E2E-CE1B5766B4F1}"/>
          </ac:spMkLst>
        </pc:spChg>
        <pc:spChg chg="add del">
          <ac:chgData name="于 杰" userId="954bed2a2a58a6a2" providerId="LiveId" clId="{1CE559BB-8625-4E04-9AFA-3C7866F68806}" dt="2022-06-22T03:07:18.275" v="108" actId="26606"/>
          <ac:spMkLst>
            <pc:docMk/>
            <pc:sldMk cId="811123689" sldId="258"/>
            <ac:spMk id="16" creationId="{5E39A796-BE83-48B1-B33F-35C4A32AAB57}"/>
          </ac:spMkLst>
        </pc:spChg>
        <pc:spChg chg="add del">
          <ac:chgData name="于 杰" userId="954bed2a2a58a6a2" providerId="LiveId" clId="{1CE559BB-8625-4E04-9AFA-3C7866F68806}" dt="2022-06-22T03:07:18.275" v="108" actId="26606"/>
          <ac:spMkLst>
            <pc:docMk/>
            <pc:sldMk cId="811123689" sldId="258"/>
            <ac:spMk id="17" creationId="{72F84B47-E267-4194-8194-831DB7B5547F}"/>
          </ac:spMkLst>
        </pc:spChg>
        <pc:spChg chg="add del">
          <ac:chgData name="于 杰" userId="954bed2a2a58a6a2" providerId="LiveId" clId="{1CE559BB-8625-4E04-9AFA-3C7866F68806}" dt="2022-06-22T03:07:22.886" v="110" actId="26606"/>
          <ac:spMkLst>
            <pc:docMk/>
            <pc:sldMk cId="811123689" sldId="258"/>
            <ac:spMk id="19" creationId="{577D1452-F0B7-431E-9A24-D3F7103D8510}"/>
          </ac:spMkLst>
        </pc:spChg>
        <pc:spChg chg="add del">
          <ac:chgData name="于 杰" userId="954bed2a2a58a6a2" providerId="LiveId" clId="{1CE559BB-8625-4E04-9AFA-3C7866F68806}" dt="2022-06-22T03:07:22.886" v="110" actId="26606"/>
          <ac:spMkLst>
            <pc:docMk/>
            <pc:sldMk cId="811123689" sldId="258"/>
            <ac:spMk id="20" creationId="{A660F4F9-5DF5-4F15-BE6A-CD8648BB1148}"/>
          </ac:spMkLst>
        </pc:spChg>
        <pc:spChg chg="add mod">
          <ac:chgData name="于 杰" userId="954bed2a2a58a6a2" providerId="LiveId" clId="{1CE559BB-8625-4E04-9AFA-3C7866F68806}" dt="2022-06-22T03:54:21.645" v="533" actId="20577"/>
          <ac:spMkLst>
            <pc:docMk/>
            <pc:sldMk cId="811123689" sldId="258"/>
            <ac:spMk id="23" creationId="{2A06C6DE-DF14-053E-66F5-56C1BDDE9F69}"/>
          </ac:spMkLst>
        </pc:spChg>
        <pc:spChg chg="add del">
          <ac:chgData name="于 杰" userId="954bed2a2a58a6a2" providerId="LiveId" clId="{1CE559BB-8625-4E04-9AFA-3C7866F68806}" dt="2022-06-22T03:08:50.790" v="133" actId="26606"/>
          <ac:spMkLst>
            <pc:docMk/>
            <pc:sldMk cId="811123689" sldId="258"/>
            <ac:spMk id="24" creationId="{577D1452-F0B7-431E-9A24-D3F7103D8510}"/>
          </ac:spMkLst>
        </pc:spChg>
        <pc:spChg chg="add del">
          <ac:chgData name="于 杰" userId="954bed2a2a58a6a2" providerId="LiveId" clId="{1CE559BB-8625-4E04-9AFA-3C7866F68806}" dt="2022-06-22T03:08:50.790" v="133" actId="26606"/>
          <ac:spMkLst>
            <pc:docMk/>
            <pc:sldMk cId="811123689" sldId="258"/>
            <ac:spMk id="25" creationId="{A660F4F9-5DF5-4F15-BE6A-CD8648BB1148}"/>
          </ac:spMkLst>
        </pc:spChg>
        <pc:spChg chg="add">
          <ac:chgData name="于 杰" userId="954bed2a2a58a6a2" providerId="LiveId" clId="{1CE559BB-8625-4E04-9AFA-3C7866F68806}" dt="2022-06-22T03:08:50.790" v="133" actId="26606"/>
          <ac:spMkLst>
            <pc:docMk/>
            <pc:sldMk cId="811123689" sldId="258"/>
            <ac:spMk id="30" creationId="{35F0E358-1E49-4920-80D8-C3D138708838}"/>
          </ac:spMkLst>
        </pc:spChg>
        <pc:spChg chg="add">
          <ac:chgData name="于 杰" userId="954bed2a2a58a6a2" providerId="LiveId" clId="{1CE559BB-8625-4E04-9AFA-3C7866F68806}" dt="2022-06-22T03:08:50.790" v="133" actId="26606"/>
          <ac:spMkLst>
            <pc:docMk/>
            <pc:sldMk cId="811123689" sldId="258"/>
            <ac:spMk id="32" creationId="{E2D2362D-7010-4036-B9CA-03DFC8EB3B01}"/>
          </ac:spMkLst>
        </pc:spChg>
        <pc:spChg chg="add">
          <ac:chgData name="于 杰" userId="954bed2a2a58a6a2" providerId="LiveId" clId="{1CE559BB-8625-4E04-9AFA-3C7866F68806}" dt="2022-06-22T03:08:50.790" v="133" actId="26606"/>
          <ac:spMkLst>
            <pc:docMk/>
            <pc:sldMk cId="811123689" sldId="258"/>
            <ac:spMk id="34" creationId="{DC85BF5E-2BD6-4E5B-8EA3-420B45BB03FA}"/>
          </ac:spMkLst>
        </pc:spChg>
        <pc:spChg chg="add">
          <ac:chgData name="于 杰" userId="954bed2a2a58a6a2" providerId="LiveId" clId="{1CE559BB-8625-4E04-9AFA-3C7866F68806}" dt="2022-06-22T03:08:50.790" v="133" actId="26606"/>
          <ac:spMkLst>
            <pc:docMk/>
            <pc:sldMk cId="811123689" sldId="258"/>
            <ac:spMk id="36" creationId="{740D8E28-91B5-42B0-9D6C-B777D8AD90C2}"/>
          </ac:spMkLst>
        </pc:spChg>
        <pc:picChg chg="add mod ord">
          <ac:chgData name="于 杰" userId="954bed2a2a58a6a2" providerId="LiveId" clId="{1CE559BB-8625-4E04-9AFA-3C7866F68806}" dt="2022-06-22T03:08:50.790" v="133" actId="26606"/>
          <ac:picMkLst>
            <pc:docMk/>
            <pc:sldMk cId="811123689" sldId="258"/>
            <ac:picMk id="3" creationId="{EF057966-5552-1A4B-20E3-392D0BE04EF6}"/>
          </ac:picMkLst>
        </pc:picChg>
        <pc:cxnChg chg="add del">
          <ac:chgData name="于 杰" userId="954bed2a2a58a6a2" providerId="LiveId" clId="{1CE559BB-8625-4E04-9AFA-3C7866F68806}" dt="2022-06-22T03:07:24.356" v="112" actId="26606"/>
          <ac:cxnSpMkLst>
            <pc:docMk/>
            <pc:sldMk cId="811123689" sldId="258"/>
            <ac:cxnSpMk id="22" creationId="{A7F400EE-A8A5-48AF-B4D6-291B52C6F0B0}"/>
          </ac:cxnSpMkLst>
        </pc:cxnChg>
      </pc:sldChg>
      <pc:sldChg chg="add del">
        <pc:chgData name="于 杰" userId="954bed2a2a58a6a2" providerId="LiveId" clId="{1CE559BB-8625-4E04-9AFA-3C7866F68806}" dt="2022-06-22T06:59:39.069" v="1255" actId="2696"/>
        <pc:sldMkLst>
          <pc:docMk/>
          <pc:sldMk cId="4139593343" sldId="259"/>
        </pc:sldMkLst>
      </pc:sldChg>
      <pc:sldChg chg="addSp delSp modSp add mod setBg">
        <pc:chgData name="于 杰" userId="954bed2a2a58a6a2" providerId="LiveId" clId="{1CE559BB-8625-4E04-9AFA-3C7866F68806}" dt="2022-06-22T05:55:59.129" v="679" actId="403"/>
        <pc:sldMkLst>
          <pc:docMk/>
          <pc:sldMk cId="2886423531" sldId="260"/>
        </pc:sldMkLst>
        <pc:spChg chg="add mod">
          <ac:chgData name="于 杰" userId="954bed2a2a58a6a2" providerId="LiveId" clId="{1CE559BB-8625-4E04-9AFA-3C7866F68806}" dt="2022-06-22T05:55:59.129" v="679" actId="403"/>
          <ac:spMkLst>
            <pc:docMk/>
            <pc:sldMk cId="2886423531" sldId="260"/>
            <ac:spMk id="5" creationId="{31C5F1E6-C899-435D-0FE5-B551DF8156BB}"/>
          </ac:spMkLst>
        </pc:spChg>
        <pc:spChg chg="add del">
          <ac:chgData name="于 杰" userId="954bed2a2a58a6a2" providerId="LiveId" clId="{1CE559BB-8625-4E04-9AFA-3C7866F68806}" dt="2022-06-22T03:07:58.742" v="116" actId="26606"/>
          <ac:spMkLst>
            <pc:docMk/>
            <pc:sldMk cId="2886423531" sldId="260"/>
            <ac:spMk id="10" creationId="{5E39A796-BE83-48B1-B33F-35C4A32AAB57}"/>
          </ac:spMkLst>
        </pc:spChg>
        <pc:spChg chg="add del">
          <ac:chgData name="于 杰" userId="954bed2a2a58a6a2" providerId="LiveId" clId="{1CE559BB-8625-4E04-9AFA-3C7866F68806}" dt="2022-06-22T03:07:58.742" v="116" actId="26606"/>
          <ac:spMkLst>
            <pc:docMk/>
            <pc:sldMk cId="2886423531" sldId="260"/>
            <ac:spMk id="12" creationId="{72F84B47-E267-4194-8194-831DB7B5547F}"/>
          </ac:spMkLst>
        </pc:spChg>
        <pc:spChg chg="add del">
          <ac:chgData name="于 杰" userId="954bed2a2a58a6a2" providerId="LiveId" clId="{1CE559BB-8625-4E04-9AFA-3C7866F68806}" dt="2022-06-22T03:09:02.309" v="134" actId="26606"/>
          <ac:spMkLst>
            <pc:docMk/>
            <pc:sldMk cId="2886423531" sldId="260"/>
            <ac:spMk id="14" creationId="{577D1452-F0B7-431E-9A24-D3F7103D8510}"/>
          </ac:spMkLst>
        </pc:spChg>
        <pc:spChg chg="add del">
          <ac:chgData name="于 杰" userId="954bed2a2a58a6a2" providerId="LiveId" clId="{1CE559BB-8625-4E04-9AFA-3C7866F68806}" dt="2022-06-22T03:09:02.309" v="134" actId="26606"/>
          <ac:spMkLst>
            <pc:docMk/>
            <pc:sldMk cId="2886423531" sldId="260"/>
            <ac:spMk id="15" creationId="{A660F4F9-5DF5-4F15-BE6A-CD8648BB1148}"/>
          </ac:spMkLst>
        </pc:spChg>
        <pc:spChg chg="add mod">
          <ac:chgData name="于 杰" userId="954bed2a2a58a6a2" providerId="LiveId" clId="{1CE559BB-8625-4E04-9AFA-3C7866F68806}" dt="2022-06-22T05:38:27.667" v="601" actId="20577"/>
          <ac:spMkLst>
            <pc:docMk/>
            <pc:sldMk cId="2886423531" sldId="260"/>
            <ac:spMk id="16" creationId="{C2605CC8-CF98-6F03-4ADD-D02D03E79FF6}"/>
          </ac:spMkLst>
        </pc:spChg>
        <pc:spChg chg="add">
          <ac:chgData name="于 杰" userId="954bed2a2a58a6a2" providerId="LiveId" clId="{1CE559BB-8625-4E04-9AFA-3C7866F68806}" dt="2022-06-22T03:09:02.309" v="134" actId="26606"/>
          <ac:spMkLst>
            <pc:docMk/>
            <pc:sldMk cId="2886423531" sldId="260"/>
            <ac:spMk id="20" creationId="{35F0E358-1E49-4920-80D8-C3D138708838}"/>
          </ac:spMkLst>
        </pc:spChg>
        <pc:spChg chg="add">
          <ac:chgData name="于 杰" userId="954bed2a2a58a6a2" providerId="LiveId" clId="{1CE559BB-8625-4E04-9AFA-3C7866F68806}" dt="2022-06-22T03:09:02.309" v="134" actId="26606"/>
          <ac:spMkLst>
            <pc:docMk/>
            <pc:sldMk cId="2886423531" sldId="260"/>
            <ac:spMk id="22" creationId="{E2D2362D-7010-4036-B9CA-03DFC8EB3B01}"/>
          </ac:spMkLst>
        </pc:spChg>
        <pc:spChg chg="add">
          <ac:chgData name="于 杰" userId="954bed2a2a58a6a2" providerId="LiveId" clId="{1CE559BB-8625-4E04-9AFA-3C7866F68806}" dt="2022-06-22T03:09:02.309" v="134" actId="26606"/>
          <ac:spMkLst>
            <pc:docMk/>
            <pc:sldMk cId="2886423531" sldId="260"/>
            <ac:spMk id="24" creationId="{DC85BF5E-2BD6-4E5B-8EA3-420B45BB03FA}"/>
          </ac:spMkLst>
        </pc:spChg>
        <pc:spChg chg="add">
          <ac:chgData name="于 杰" userId="954bed2a2a58a6a2" providerId="LiveId" clId="{1CE559BB-8625-4E04-9AFA-3C7866F68806}" dt="2022-06-22T03:09:02.309" v="134" actId="26606"/>
          <ac:spMkLst>
            <pc:docMk/>
            <pc:sldMk cId="2886423531" sldId="260"/>
            <ac:spMk id="26" creationId="{740D8E28-91B5-42B0-9D6C-B777D8AD90C2}"/>
          </ac:spMkLst>
        </pc:spChg>
        <pc:picChg chg="add mod ord">
          <ac:chgData name="于 杰" userId="954bed2a2a58a6a2" providerId="LiveId" clId="{1CE559BB-8625-4E04-9AFA-3C7866F68806}" dt="2022-06-22T03:09:02.309" v="134" actId="26606"/>
          <ac:picMkLst>
            <pc:docMk/>
            <pc:sldMk cId="2886423531" sldId="260"/>
            <ac:picMk id="3" creationId="{43CEA4FE-BC76-D1D6-0BBC-1E1AED8B5783}"/>
          </ac:picMkLst>
        </pc:picChg>
      </pc:sldChg>
      <pc:sldChg chg="addSp delSp modSp add mod setBg">
        <pc:chgData name="于 杰" userId="954bed2a2a58a6a2" providerId="LiveId" clId="{1CE559BB-8625-4E04-9AFA-3C7866F68806}" dt="2022-06-22T05:58:06.594" v="690" actId="207"/>
        <pc:sldMkLst>
          <pc:docMk/>
          <pc:sldMk cId="3744553453" sldId="261"/>
        </pc:sldMkLst>
        <pc:spChg chg="add del">
          <ac:chgData name="于 杰" userId="954bed2a2a58a6a2" providerId="LiveId" clId="{1CE559BB-8625-4E04-9AFA-3C7866F68806}" dt="2022-06-22T03:08:15.466" v="119" actId="26606"/>
          <ac:spMkLst>
            <pc:docMk/>
            <pc:sldMk cId="3744553453" sldId="261"/>
            <ac:spMk id="12" creationId="{9527FCEA-6143-4C5E-8C45-8AC9237ADE89}"/>
          </ac:spMkLst>
        </pc:spChg>
        <pc:spChg chg="add del">
          <ac:chgData name="于 杰" userId="954bed2a2a58a6a2" providerId="LiveId" clId="{1CE559BB-8625-4E04-9AFA-3C7866F68806}" dt="2022-06-22T03:08:15.466" v="119" actId="26606"/>
          <ac:spMkLst>
            <pc:docMk/>
            <pc:sldMk cId="3744553453" sldId="261"/>
            <ac:spMk id="14" creationId="{1A9F23AD-7A55-49F3-A3EC-743F47F36B0E}"/>
          </ac:spMkLst>
        </pc:spChg>
        <pc:spChg chg="add del">
          <ac:chgData name="于 杰" userId="954bed2a2a58a6a2" providerId="LiveId" clId="{1CE559BB-8625-4E04-9AFA-3C7866F68806}" dt="2022-06-22T03:08:15.466" v="119" actId="26606"/>
          <ac:spMkLst>
            <pc:docMk/>
            <pc:sldMk cId="3744553453" sldId="261"/>
            <ac:spMk id="16" creationId="{D7D9F91F-72C9-4DB9-ABD0-A8180D8262D5}"/>
          </ac:spMkLst>
        </pc:spChg>
        <pc:spChg chg="add del">
          <ac:chgData name="于 杰" userId="954bed2a2a58a6a2" providerId="LiveId" clId="{1CE559BB-8625-4E04-9AFA-3C7866F68806}" dt="2022-06-22T03:08:15.466" v="119" actId="26606"/>
          <ac:spMkLst>
            <pc:docMk/>
            <pc:sldMk cId="3744553453" sldId="261"/>
            <ac:spMk id="18" creationId="{BE016956-CE9F-4946-8834-A8BC3529D0F6}"/>
          </ac:spMkLst>
        </pc:spChg>
        <pc:spChg chg="add del">
          <ac:chgData name="于 杰" userId="954bed2a2a58a6a2" providerId="LiveId" clId="{1CE559BB-8625-4E04-9AFA-3C7866F68806}" dt="2022-06-22T03:08:27.084" v="123" actId="26606"/>
          <ac:spMkLst>
            <pc:docMk/>
            <pc:sldMk cId="3744553453" sldId="261"/>
            <ac:spMk id="23" creationId="{799448F2-0E5B-42DA-B2D1-11A14E947BD4}"/>
          </ac:spMkLst>
        </pc:spChg>
        <pc:spChg chg="add del">
          <ac:chgData name="于 杰" userId="954bed2a2a58a6a2" providerId="LiveId" clId="{1CE559BB-8625-4E04-9AFA-3C7866F68806}" dt="2022-06-22T03:08:27.084" v="123" actId="26606"/>
          <ac:spMkLst>
            <pc:docMk/>
            <pc:sldMk cId="3744553453" sldId="261"/>
            <ac:spMk id="24" creationId="{4E8A7552-20E1-4F34-ADAB-C1DB6634D47E}"/>
          </ac:spMkLst>
        </pc:spChg>
        <pc:spChg chg="add mod">
          <ac:chgData name="于 杰" userId="954bed2a2a58a6a2" providerId="LiveId" clId="{1CE559BB-8625-4E04-9AFA-3C7866F68806}" dt="2022-06-22T05:56:08.580" v="681" actId="404"/>
          <ac:spMkLst>
            <pc:docMk/>
            <pc:sldMk cId="3744553453" sldId="261"/>
            <ac:spMk id="28" creationId="{163F9099-309B-9E35-5831-9C8DA2DBFDB4}"/>
          </ac:spMkLst>
        </pc:spChg>
        <pc:spChg chg="add mod">
          <ac:chgData name="于 杰" userId="954bed2a2a58a6a2" providerId="LiveId" clId="{1CE559BB-8625-4E04-9AFA-3C7866F68806}" dt="2022-06-22T05:57:43.150" v="687" actId="207"/>
          <ac:spMkLst>
            <pc:docMk/>
            <pc:sldMk cId="3744553453" sldId="261"/>
            <ac:spMk id="31" creationId="{9ED05428-3095-C0B1-E0EB-69113E33D3F4}"/>
          </ac:spMkLst>
        </pc:spChg>
        <pc:spChg chg="add del">
          <ac:chgData name="于 杰" userId="954bed2a2a58a6a2" providerId="LiveId" clId="{1CE559BB-8625-4E04-9AFA-3C7866F68806}" dt="2022-06-22T03:08:34.972" v="129" actId="26606"/>
          <ac:spMkLst>
            <pc:docMk/>
            <pc:sldMk cId="3744553453" sldId="261"/>
            <ac:spMk id="32" creationId="{799448F2-0E5B-42DA-B2D1-11A14E947BD4}"/>
          </ac:spMkLst>
        </pc:spChg>
        <pc:spChg chg="add del">
          <ac:chgData name="于 杰" userId="954bed2a2a58a6a2" providerId="LiveId" clId="{1CE559BB-8625-4E04-9AFA-3C7866F68806}" dt="2022-06-22T03:08:34.972" v="129" actId="26606"/>
          <ac:spMkLst>
            <pc:docMk/>
            <pc:sldMk cId="3744553453" sldId="261"/>
            <ac:spMk id="33" creationId="{4E8A7552-20E1-4F34-ADAB-C1DB6634D47E}"/>
          </ac:spMkLst>
        </pc:spChg>
        <pc:spChg chg="add mod">
          <ac:chgData name="于 杰" userId="954bed2a2a58a6a2" providerId="LiveId" clId="{1CE559BB-8625-4E04-9AFA-3C7866F68806}" dt="2022-06-22T05:57:48.941" v="688" actId="207"/>
          <ac:spMkLst>
            <pc:docMk/>
            <pc:sldMk cId="3744553453" sldId="261"/>
            <ac:spMk id="34" creationId="{B36C5FC5-EDCC-3551-F315-1936D687D7A3}"/>
          </ac:spMkLst>
        </pc:spChg>
        <pc:spChg chg="add mod">
          <ac:chgData name="于 杰" userId="954bed2a2a58a6a2" providerId="LiveId" clId="{1CE559BB-8625-4E04-9AFA-3C7866F68806}" dt="2022-06-22T05:58:06.594" v="690" actId="207"/>
          <ac:spMkLst>
            <pc:docMk/>
            <pc:sldMk cId="3744553453" sldId="261"/>
            <ac:spMk id="37" creationId="{EB30C798-3D0B-33C7-B533-44C3DE094686}"/>
          </ac:spMkLst>
        </pc:spChg>
        <pc:spChg chg="add">
          <ac:chgData name="于 杰" userId="954bed2a2a58a6a2" providerId="LiveId" clId="{1CE559BB-8625-4E04-9AFA-3C7866F68806}" dt="2022-06-22T03:08:37.287" v="132" actId="26606"/>
          <ac:spMkLst>
            <pc:docMk/>
            <pc:sldMk cId="3744553453" sldId="261"/>
            <ac:spMk id="38" creationId="{799448F2-0E5B-42DA-B2D1-11A14E947BD4}"/>
          </ac:spMkLst>
        </pc:spChg>
        <pc:spChg chg="add">
          <ac:chgData name="于 杰" userId="954bed2a2a58a6a2" providerId="LiveId" clId="{1CE559BB-8625-4E04-9AFA-3C7866F68806}" dt="2022-06-22T03:08:37.287" v="132" actId="26606"/>
          <ac:spMkLst>
            <pc:docMk/>
            <pc:sldMk cId="3744553453" sldId="261"/>
            <ac:spMk id="39" creationId="{4E8A7552-20E1-4F34-ADAB-C1DB6634D47E}"/>
          </ac:spMkLst>
        </pc:spChg>
        <pc:spChg chg="add del mod">
          <ac:chgData name="于 杰" userId="954bed2a2a58a6a2" providerId="LiveId" clId="{1CE559BB-8625-4E04-9AFA-3C7866F68806}" dt="2022-06-22T03:57:08.502" v="548" actId="21"/>
          <ac:spMkLst>
            <pc:docMk/>
            <pc:sldMk cId="3744553453" sldId="261"/>
            <ac:spMk id="40" creationId="{F617DE24-5C52-7C2E-60C3-D71E1541478C}"/>
          </ac:spMkLst>
        </pc:spChg>
        <pc:picChg chg="add mod ord">
          <ac:chgData name="于 杰" userId="954bed2a2a58a6a2" providerId="LiveId" clId="{1CE559BB-8625-4E04-9AFA-3C7866F68806}" dt="2022-06-22T03:08:37.287" v="132" actId="26606"/>
          <ac:picMkLst>
            <pc:docMk/>
            <pc:sldMk cId="3744553453" sldId="261"/>
            <ac:picMk id="3" creationId="{04297F48-322B-D03D-FE71-7DE5ACCF1099}"/>
          </ac:picMkLst>
        </pc:picChg>
        <pc:picChg chg="add mod ord">
          <ac:chgData name="于 杰" userId="954bed2a2a58a6a2" providerId="LiveId" clId="{1CE559BB-8625-4E04-9AFA-3C7866F68806}" dt="2022-06-22T03:08:37.287" v="132" actId="26606"/>
          <ac:picMkLst>
            <pc:docMk/>
            <pc:sldMk cId="3744553453" sldId="261"/>
            <ac:picMk id="5" creationId="{6CF7F8C6-9E38-EEBF-2736-F894560BCAD1}"/>
          </ac:picMkLst>
        </pc:picChg>
        <pc:picChg chg="add mod ord">
          <ac:chgData name="于 杰" userId="954bed2a2a58a6a2" providerId="LiveId" clId="{1CE559BB-8625-4E04-9AFA-3C7866F68806}" dt="2022-06-22T03:08:37.287" v="132" actId="26606"/>
          <ac:picMkLst>
            <pc:docMk/>
            <pc:sldMk cId="3744553453" sldId="261"/>
            <ac:picMk id="7" creationId="{E9A9CBAB-FB94-61F0-29D9-C98EC94AA85A}"/>
          </ac:picMkLst>
        </pc:picChg>
        <pc:cxnChg chg="add del">
          <ac:chgData name="于 杰" userId="954bed2a2a58a6a2" providerId="LiveId" clId="{1CE559BB-8625-4E04-9AFA-3C7866F68806}" dt="2022-06-22T03:08:20.010" v="121" actId="26606"/>
          <ac:cxnSpMkLst>
            <pc:docMk/>
            <pc:sldMk cId="3744553453" sldId="261"/>
            <ac:cxnSpMk id="20" creationId="{D4BDCD00-BA97-40D8-93CD-0A9CA931BE17}"/>
          </ac:cxnSpMkLst>
        </pc:cxnChg>
        <pc:cxnChg chg="add del">
          <ac:chgData name="于 杰" userId="954bed2a2a58a6a2" providerId="LiveId" clId="{1CE559BB-8625-4E04-9AFA-3C7866F68806}" dt="2022-06-22T03:08:20.010" v="121" actId="26606"/>
          <ac:cxnSpMkLst>
            <pc:docMk/>
            <pc:sldMk cId="3744553453" sldId="261"/>
            <ac:cxnSpMk id="21" creationId="{2D631E40-F51C-4828-B23B-DF903513296E}"/>
          </ac:cxnSpMkLst>
        </pc:cxnChg>
        <pc:cxnChg chg="add del">
          <ac:chgData name="于 杰" userId="954bed2a2a58a6a2" providerId="LiveId" clId="{1CE559BB-8625-4E04-9AFA-3C7866F68806}" dt="2022-06-22T03:08:28.402" v="125" actId="26606"/>
          <ac:cxnSpMkLst>
            <pc:docMk/>
            <pc:sldMk cId="3744553453" sldId="261"/>
            <ac:cxnSpMk id="26" creationId="{DCD67800-37AC-4E14-89B0-F79DCB3FB86D}"/>
          </ac:cxnSpMkLst>
        </pc:cxnChg>
        <pc:cxnChg chg="add del">
          <ac:chgData name="于 杰" userId="954bed2a2a58a6a2" providerId="LiveId" clId="{1CE559BB-8625-4E04-9AFA-3C7866F68806}" dt="2022-06-22T03:08:28.402" v="125" actId="26606"/>
          <ac:cxnSpMkLst>
            <pc:docMk/>
            <pc:sldMk cId="3744553453" sldId="261"/>
            <ac:cxnSpMk id="27" creationId="{20F1788F-A5AE-4188-8274-F7F2E3833ECD}"/>
          </ac:cxnSpMkLst>
        </pc:cxnChg>
        <pc:cxnChg chg="add del">
          <ac:chgData name="于 杰" userId="954bed2a2a58a6a2" providerId="LiveId" clId="{1CE559BB-8625-4E04-9AFA-3C7866F68806}" dt="2022-06-22T03:08:30.704" v="127" actId="26606"/>
          <ac:cxnSpMkLst>
            <pc:docMk/>
            <pc:sldMk cId="3744553453" sldId="261"/>
            <ac:cxnSpMk id="29" creationId="{D4BDCD00-BA97-40D8-93CD-0A9CA931BE17}"/>
          </ac:cxnSpMkLst>
        </pc:cxnChg>
        <pc:cxnChg chg="add del">
          <ac:chgData name="于 杰" userId="954bed2a2a58a6a2" providerId="LiveId" clId="{1CE559BB-8625-4E04-9AFA-3C7866F68806}" dt="2022-06-22T03:08:30.704" v="127" actId="26606"/>
          <ac:cxnSpMkLst>
            <pc:docMk/>
            <pc:sldMk cId="3744553453" sldId="261"/>
            <ac:cxnSpMk id="30" creationId="{2D631E40-F51C-4828-B23B-DF903513296E}"/>
          </ac:cxnSpMkLst>
        </pc:cxnChg>
        <pc:cxnChg chg="add del">
          <ac:chgData name="于 杰" userId="954bed2a2a58a6a2" providerId="LiveId" clId="{1CE559BB-8625-4E04-9AFA-3C7866F68806}" dt="2022-06-22T03:08:37.284" v="131" actId="26606"/>
          <ac:cxnSpMkLst>
            <pc:docMk/>
            <pc:sldMk cId="3744553453" sldId="261"/>
            <ac:cxnSpMk id="35" creationId="{D4BDCD00-BA97-40D8-93CD-0A9CA931BE17}"/>
          </ac:cxnSpMkLst>
        </pc:cxnChg>
        <pc:cxnChg chg="add del">
          <ac:chgData name="于 杰" userId="954bed2a2a58a6a2" providerId="LiveId" clId="{1CE559BB-8625-4E04-9AFA-3C7866F68806}" dt="2022-06-22T03:08:37.284" v="131" actId="26606"/>
          <ac:cxnSpMkLst>
            <pc:docMk/>
            <pc:sldMk cId="3744553453" sldId="261"/>
            <ac:cxnSpMk id="36" creationId="{2D631E40-F51C-4828-B23B-DF903513296E}"/>
          </ac:cxnSpMkLst>
        </pc:cxnChg>
      </pc:sldChg>
      <pc:sldChg chg="add del">
        <pc:chgData name="于 杰" userId="954bed2a2a58a6a2" providerId="LiveId" clId="{1CE559BB-8625-4E04-9AFA-3C7866F68806}" dt="2022-06-22T06:46:41.957" v="1000" actId="47"/>
        <pc:sldMkLst>
          <pc:docMk/>
          <pc:sldMk cId="489127004" sldId="262"/>
        </pc:sldMkLst>
      </pc:sldChg>
      <pc:sldChg chg="addSp delSp modSp add mod setBg">
        <pc:chgData name="于 杰" userId="954bed2a2a58a6a2" providerId="LiveId" clId="{1CE559BB-8625-4E04-9AFA-3C7866F68806}" dt="2022-06-22T06:20:31.456" v="789" actId="1076"/>
        <pc:sldMkLst>
          <pc:docMk/>
          <pc:sldMk cId="3384197034" sldId="263"/>
        </pc:sldMkLst>
        <pc:spChg chg="add del">
          <ac:chgData name="于 杰" userId="954bed2a2a58a6a2" providerId="LiveId" clId="{1CE559BB-8625-4E04-9AFA-3C7866F68806}" dt="2022-06-22T03:18:06.229" v="233" actId="26606"/>
          <ac:spMkLst>
            <pc:docMk/>
            <pc:sldMk cId="3384197034" sldId="263"/>
            <ac:spMk id="8" creationId="{AB8C311F-7253-4AED-9701-7FC0708C41C7}"/>
          </ac:spMkLst>
        </pc:spChg>
        <pc:spChg chg="add del">
          <ac:chgData name="于 杰" userId="954bed2a2a58a6a2" providerId="LiveId" clId="{1CE559BB-8625-4E04-9AFA-3C7866F68806}" dt="2022-06-22T03:18:06.229" v="233" actId="26606"/>
          <ac:spMkLst>
            <pc:docMk/>
            <pc:sldMk cId="3384197034" sldId="263"/>
            <ac:spMk id="10" creationId="{E2384209-CB15-4CDF-9D31-C44FD9A3F20D}"/>
          </ac:spMkLst>
        </pc:spChg>
        <pc:spChg chg="add del">
          <ac:chgData name="于 杰" userId="954bed2a2a58a6a2" providerId="LiveId" clId="{1CE559BB-8625-4E04-9AFA-3C7866F68806}" dt="2022-06-22T03:18:06.229" v="233" actId="26606"/>
          <ac:spMkLst>
            <pc:docMk/>
            <pc:sldMk cId="3384197034" sldId="263"/>
            <ac:spMk id="12" creationId="{2633B3B5-CC90-43F0-8714-D31D1F3F0209}"/>
          </ac:spMkLst>
        </pc:spChg>
        <pc:spChg chg="add del">
          <ac:chgData name="于 杰" userId="954bed2a2a58a6a2" providerId="LiveId" clId="{1CE559BB-8625-4E04-9AFA-3C7866F68806}" dt="2022-06-22T03:18:06.229" v="233" actId="26606"/>
          <ac:spMkLst>
            <pc:docMk/>
            <pc:sldMk cId="3384197034" sldId="263"/>
            <ac:spMk id="14" creationId="{A8D57A06-A426-446D-B02C-A2DC6B62E45E}"/>
          </ac:spMkLst>
        </pc:spChg>
        <pc:spChg chg="add del">
          <ac:chgData name="于 杰" userId="954bed2a2a58a6a2" providerId="LiveId" clId="{1CE559BB-8625-4E04-9AFA-3C7866F68806}" dt="2022-06-22T03:18:07.300" v="235" actId="26606"/>
          <ac:spMkLst>
            <pc:docMk/>
            <pc:sldMk cId="3384197034" sldId="263"/>
            <ac:spMk id="16" creationId="{9A97C86A-04D6-40F7-AE84-31AB43E6A846}"/>
          </ac:spMkLst>
        </pc:spChg>
        <pc:spChg chg="add del">
          <ac:chgData name="于 杰" userId="954bed2a2a58a6a2" providerId="LiveId" clId="{1CE559BB-8625-4E04-9AFA-3C7866F68806}" dt="2022-06-22T03:18:07.300" v="235" actId="26606"/>
          <ac:spMkLst>
            <pc:docMk/>
            <pc:sldMk cId="3384197034" sldId="263"/>
            <ac:spMk id="17" creationId="{F3060C83-F051-4F0E-ABAD-AA0DFC48B218}"/>
          </ac:spMkLst>
        </pc:spChg>
        <pc:spChg chg="add del">
          <ac:chgData name="于 杰" userId="954bed2a2a58a6a2" providerId="LiveId" clId="{1CE559BB-8625-4E04-9AFA-3C7866F68806}" dt="2022-06-22T03:18:07.300" v="235" actId="26606"/>
          <ac:spMkLst>
            <pc:docMk/>
            <pc:sldMk cId="3384197034" sldId="263"/>
            <ac:spMk id="18" creationId="{FF9F2414-84E8-453E-B1F3-389FDE8192D9}"/>
          </ac:spMkLst>
        </pc:spChg>
        <pc:spChg chg="add del">
          <ac:chgData name="于 杰" userId="954bed2a2a58a6a2" providerId="LiveId" clId="{1CE559BB-8625-4E04-9AFA-3C7866F68806}" dt="2022-06-22T03:18:07.300" v="235" actId="26606"/>
          <ac:spMkLst>
            <pc:docMk/>
            <pc:sldMk cId="3384197034" sldId="263"/>
            <ac:spMk id="19" creationId="{83C98ABE-055B-441F-B07E-44F97F083C39}"/>
          </ac:spMkLst>
        </pc:spChg>
        <pc:spChg chg="add del">
          <ac:chgData name="于 杰" userId="954bed2a2a58a6a2" providerId="LiveId" clId="{1CE559BB-8625-4E04-9AFA-3C7866F68806}" dt="2022-06-22T03:18:07.300" v="235" actId="26606"/>
          <ac:spMkLst>
            <pc:docMk/>
            <pc:sldMk cId="3384197034" sldId="263"/>
            <ac:spMk id="20" creationId="{3ECA69A1-7536-43AC-85EF-C7106179F5ED}"/>
          </ac:spMkLst>
        </pc:spChg>
        <pc:spChg chg="add del">
          <ac:chgData name="于 杰" userId="954bed2a2a58a6a2" providerId="LiveId" clId="{1CE559BB-8625-4E04-9AFA-3C7866F68806}" dt="2022-06-22T03:18:07.300" v="235" actId="26606"/>
          <ac:spMkLst>
            <pc:docMk/>
            <pc:sldMk cId="3384197034" sldId="263"/>
            <ac:spMk id="21" creationId="{29FDB030-9B49-4CED-8CCD-4D99382388AC}"/>
          </ac:spMkLst>
        </pc:spChg>
        <pc:spChg chg="add del">
          <ac:chgData name="于 杰" userId="954bed2a2a58a6a2" providerId="LiveId" clId="{1CE559BB-8625-4E04-9AFA-3C7866F68806}" dt="2022-06-22T03:18:07.300" v="235" actId="26606"/>
          <ac:spMkLst>
            <pc:docMk/>
            <pc:sldMk cId="3384197034" sldId="263"/>
            <ac:spMk id="22" creationId="{3783CA14-24A1-485C-8B30-D6A5D87987AD}"/>
          </ac:spMkLst>
        </pc:spChg>
        <pc:spChg chg="add mod">
          <ac:chgData name="于 杰" userId="954bed2a2a58a6a2" providerId="LiveId" clId="{1CE559BB-8625-4E04-9AFA-3C7866F68806}" dt="2022-06-22T05:54:10.880" v="669"/>
          <ac:spMkLst>
            <pc:docMk/>
            <pc:sldMk cId="3384197034" sldId="263"/>
            <ac:spMk id="23" creationId="{56D8722F-2596-D3F6-0410-50309FF3167F}"/>
          </ac:spMkLst>
        </pc:spChg>
        <pc:spChg chg="add del">
          <ac:chgData name="于 杰" userId="954bed2a2a58a6a2" providerId="LiveId" clId="{1CE559BB-8625-4E04-9AFA-3C7866F68806}" dt="2022-06-22T03:18:09.766" v="237" actId="26606"/>
          <ac:spMkLst>
            <pc:docMk/>
            <pc:sldMk cId="3384197034" sldId="263"/>
            <ac:spMk id="24" creationId="{42A4FC2C-047E-45A5-965D-8E1E3BF09BC6}"/>
          </ac:spMkLst>
        </pc:spChg>
        <pc:spChg chg="add del">
          <ac:chgData name="于 杰" userId="954bed2a2a58a6a2" providerId="LiveId" clId="{1CE559BB-8625-4E04-9AFA-3C7866F68806}" dt="2022-06-22T03:18:11.776" v="239" actId="26606"/>
          <ac:spMkLst>
            <pc:docMk/>
            <pc:sldMk cId="3384197034" sldId="263"/>
            <ac:spMk id="26" creationId="{01D0AF59-99C3-4251-AB9A-C966C6AD4400}"/>
          </ac:spMkLst>
        </pc:spChg>
        <pc:spChg chg="add del">
          <ac:chgData name="于 杰" userId="954bed2a2a58a6a2" providerId="LiveId" clId="{1CE559BB-8625-4E04-9AFA-3C7866F68806}" dt="2022-06-22T03:18:11.776" v="239" actId="26606"/>
          <ac:spMkLst>
            <pc:docMk/>
            <pc:sldMk cId="3384197034" sldId="263"/>
            <ac:spMk id="27" creationId="{1855405F-37A2-4869-9154-F8BE3BECE6C3}"/>
          </ac:spMkLst>
        </pc:spChg>
        <pc:picChg chg="add mod">
          <ac:chgData name="于 杰" userId="954bed2a2a58a6a2" providerId="LiveId" clId="{1CE559BB-8625-4E04-9AFA-3C7866F68806}" dt="2022-06-22T06:20:31.456" v="789" actId="1076"/>
          <ac:picMkLst>
            <pc:docMk/>
            <pc:sldMk cId="3384197034" sldId="263"/>
            <ac:picMk id="3" creationId="{E9EE83E6-FAE2-BA6F-3025-CC6B01827F2D}"/>
          </ac:picMkLst>
        </pc:picChg>
      </pc:sldChg>
      <pc:sldChg chg="addSp delSp modSp add mod setBg">
        <pc:chgData name="于 杰" userId="954bed2a2a58a6a2" providerId="LiveId" clId="{1CE559BB-8625-4E04-9AFA-3C7866F68806}" dt="2022-06-22T06:10:54.913" v="752" actId="1076"/>
        <pc:sldMkLst>
          <pc:docMk/>
          <pc:sldMk cId="465389088" sldId="264"/>
        </pc:sldMkLst>
        <pc:spChg chg="add del">
          <ac:chgData name="于 杰" userId="954bed2a2a58a6a2" providerId="LiveId" clId="{1CE559BB-8625-4E04-9AFA-3C7866F68806}" dt="2022-06-22T03:09:34.195" v="136" actId="26606"/>
          <ac:spMkLst>
            <pc:docMk/>
            <pc:sldMk cId="465389088" sldId="264"/>
            <ac:spMk id="12" creationId="{799448F2-0E5B-42DA-B2D1-11A14E947BD4}"/>
          </ac:spMkLst>
        </pc:spChg>
        <pc:spChg chg="add del">
          <ac:chgData name="于 杰" userId="954bed2a2a58a6a2" providerId="LiveId" clId="{1CE559BB-8625-4E04-9AFA-3C7866F68806}" dt="2022-06-22T03:09:34.195" v="136" actId="26606"/>
          <ac:spMkLst>
            <pc:docMk/>
            <pc:sldMk cId="465389088" sldId="264"/>
            <ac:spMk id="14" creationId="{4E8A7552-20E1-4F34-ADAB-C1DB6634D47E}"/>
          </ac:spMkLst>
        </pc:spChg>
        <pc:spChg chg="add del">
          <ac:chgData name="于 杰" userId="954bed2a2a58a6a2" providerId="LiveId" clId="{1CE559BB-8625-4E04-9AFA-3C7866F68806}" dt="2022-06-22T03:09:48.234" v="140" actId="26606"/>
          <ac:spMkLst>
            <pc:docMk/>
            <pc:sldMk cId="465389088" sldId="264"/>
            <ac:spMk id="18" creationId="{BE016956-CE9F-4946-8834-A8BC3529D0F6}"/>
          </ac:spMkLst>
        </pc:spChg>
        <pc:spChg chg="add del">
          <ac:chgData name="于 杰" userId="954bed2a2a58a6a2" providerId="LiveId" clId="{1CE559BB-8625-4E04-9AFA-3C7866F68806}" dt="2022-06-22T03:09:48.234" v="140" actId="26606"/>
          <ac:spMkLst>
            <pc:docMk/>
            <pc:sldMk cId="465389088" sldId="264"/>
            <ac:spMk id="19" creationId="{9527FCEA-6143-4C5E-8C45-8AC9237ADE89}"/>
          </ac:spMkLst>
        </pc:spChg>
        <pc:spChg chg="add del">
          <ac:chgData name="于 杰" userId="954bed2a2a58a6a2" providerId="LiveId" clId="{1CE559BB-8625-4E04-9AFA-3C7866F68806}" dt="2022-06-22T03:09:48.234" v="140" actId="26606"/>
          <ac:spMkLst>
            <pc:docMk/>
            <pc:sldMk cId="465389088" sldId="264"/>
            <ac:spMk id="20" creationId="{1A9F23AD-7A55-49F3-A3EC-743F47F36B0E}"/>
          </ac:spMkLst>
        </pc:spChg>
        <pc:spChg chg="add del">
          <ac:chgData name="于 杰" userId="954bed2a2a58a6a2" providerId="LiveId" clId="{1CE559BB-8625-4E04-9AFA-3C7866F68806}" dt="2022-06-22T03:09:48.234" v="140" actId="26606"/>
          <ac:spMkLst>
            <pc:docMk/>
            <pc:sldMk cId="465389088" sldId="264"/>
            <ac:spMk id="21" creationId="{D7D9F91F-72C9-4DB9-ABD0-A8180D8262D5}"/>
          </ac:spMkLst>
        </pc:spChg>
        <pc:spChg chg="add mod">
          <ac:chgData name="于 杰" userId="954bed2a2a58a6a2" providerId="LiveId" clId="{1CE559BB-8625-4E04-9AFA-3C7866F68806}" dt="2022-06-22T05:53:30.330" v="663" actId="207"/>
          <ac:spMkLst>
            <pc:docMk/>
            <pc:sldMk cId="465389088" sldId="264"/>
            <ac:spMk id="22" creationId="{67A5CA86-BE95-7A3B-4C51-EF9E224DD426}"/>
          </ac:spMkLst>
        </pc:spChg>
        <pc:spChg chg="add del">
          <ac:chgData name="于 杰" userId="954bed2a2a58a6a2" providerId="LiveId" clId="{1CE559BB-8625-4E04-9AFA-3C7866F68806}" dt="2022-06-22T03:13:13.722" v="193" actId="26606"/>
          <ac:spMkLst>
            <pc:docMk/>
            <pc:sldMk cId="465389088" sldId="264"/>
            <ac:spMk id="23" creationId="{799448F2-0E5B-42DA-B2D1-11A14E947BD4}"/>
          </ac:spMkLst>
        </pc:spChg>
        <pc:spChg chg="add del">
          <ac:chgData name="于 杰" userId="954bed2a2a58a6a2" providerId="LiveId" clId="{1CE559BB-8625-4E04-9AFA-3C7866F68806}" dt="2022-06-22T03:13:13.722" v="193" actId="26606"/>
          <ac:spMkLst>
            <pc:docMk/>
            <pc:sldMk cId="465389088" sldId="264"/>
            <ac:spMk id="24" creationId="{4E8A7552-20E1-4F34-ADAB-C1DB6634D47E}"/>
          </ac:spMkLst>
        </pc:spChg>
        <pc:spChg chg="add mod">
          <ac:chgData name="于 杰" userId="954bed2a2a58a6a2" providerId="LiveId" clId="{1CE559BB-8625-4E04-9AFA-3C7866F68806}" dt="2022-06-22T06:10:54.913" v="752" actId="1076"/>
          <ac:spMkLst>
            <pc:docMk/>
            <pc:sldMk cId="465389088" sldId="264"/>
            <ac:spMk id="25" creationId="{4D1A11BF-F504-DBCA-7C6D-AF27776821C5}"/>
          </ac:spMkLst>
        </pc:spChg>
        <pc:spChg chg="add mod">
          <ac:chgData name="于 杰" userId="954bed2a2a58a6a2" providerId="LiveId" clId="{1CE559BB-8625-4E04-9AFA-3C7866F68806}" dt="2022-06-22T05:56:34.001" v="683" actId="1076"/>
          <ac:spMkLst>
            <pc:docMk/>
            <pc:sldMk cId="465389088" sldId="264"/>
            <ac:spMk id="26" creationId="{A0249894-B381-8DEB-96AE-10C9C11B8AE2}"/>
          </ac:spMkLst>
        </pc:spChg>
        <pc:spChg chg="add del mod">
          <ac:chgData name="于 杰" userId="954bed2a2a58a6a2" providerId="LiveId" clId="{1CE559BB-8625-4E04-9AFA-3C7866F68806}" dt="2022-06-22T06:10:06.975" v="746" actId="21"/>
          <ac:spMkLst>
            <pc:docMk/>
            <pc:sldMk cId="465389088" sldId="264"/>
            <ac:spMk id="27" creationId="{2DBD26DB-AC28-B098-0AE0-8879CE2EE39D}"/>
          </ac:spMkLst>
        </pc:spChg>
        <pc:spChg chg="add mod">
          <ac:chgData name="于 杰" userId="954bed2a2a58a6a2" providerId="LiveId" clId="{1CE559BB-8625-4E04-9AFA-3C7866F68806}" dt="2022-06-22T06:10:20.636" v="748" actId="1076"/>
          <ac:spMkLst>
            <pc:docMk/>
            <pc:sldMk cId="465389088" sldId="264"/>
            <ac:spMk id="28" creationId="{0DA94AC8-9FCB-F3A6-4158-808DB815BB6B}"/>
          </ac:spMkLst>
        </pc:spChg>
        <pc:picChg chg="add mod ord">
          <ac:chgData name="于 杰" userId="954bed2a2a58a6a2" providerId="LiveId" clId="{1CE559BB-8625-4E04-9AFA-3C7866F68806}" dt="2022-06-22T03:13:13.722" v="193" actId="26606"/>
          <ac:picMkLst>
            <pc:docMk/>
            <pc:sldMk cId="465389088" sldId="264"/>
            <ac:picMk id="3" creationId="{4D62C134-F2E6-9507-2E0E-F4546C924234}"/>
          </ac:picMkLst>
        </pc:picChg>
        <pc:picChg chg="add mod ord">
          <ac:chgData name="于 杰" userId="954bed2a2a58a6a2" providerId="LiveId" clId="{1CE559BB-8625-4E04-9AFA-3C7866F68806}" dt="2022-06-22T06:10:34.809" v="749" actId="1076"/>
          <ac:picMkLst>
            <pc:docMk/>
            <pc:sldMk cId="465389088" sldId="264"/>
            <ac:picMk id="5" creationId="{D2109FC7-2768-3109-5C8E-0195065293B3}"/>
          </ac:picMkLst>
        </pc:picChg>
        <pc:picChg chg="add mod ord">
          <ac:chgData name="于 杰" userId="954bed2a2a58a6a2" providerId="LiveId" clId="{1CE559BB-8625-4E04-9AFA-3C7866F68806}" dt="2022-06-22T03:13:13.722" v="193" actId="26606"/>
          <ac:picMkLst>
            <pc:docMk/>
            <pc:sldMk cId="465389088" sldId="264"/>
            <ac:picMk id="7" creationId="{B14C7B55-4E7B-9868-9136-003D14C3CD9E}"/>
          </ac:picMkLst>
        </pc:picChg>
        <pc:cxnChg chg="add del">
          <ac:chgData name="于 杰" userId="954bed2a2a58a6a2" providerId="LiveId" clId="{1CE559BB-8625-4E04-9AFA-3C7866F68806}" dt="2022-06-22T03:09:39.789" v="138" actId="26606"/>
          <ac:cxnSpMkLst>
            <pc:docMk/>
            <pc:sldMk cId="465389088" sldId="264"/>
            <ac:cxnSpMk id="16" creationId="{D4BDCD00-BA97-40D8-93CD-0A9CA931BE17}"/>
          </ac:cxnSpMkLst>
        </pc:cxnChg>
        <pc:cxnChg chg="add del">
          <ac:chgData name="于 杰" userId="954bed2a2a58a6a2" providerId="LiveId" clId="{1CE559BB-8625-4E04-9AFA-3C7866F68806}" dt="2022-06-22T03:09:39.789" v="138" actId="26606"/>
          <ac:cxnSpMkLst>
            <pc:docMk/>
            <pc:sldMk cId="465389088" sldId="264"/>
            <ac:cxnSpMk id="17" creationId="{2D631E40-F51C-4828-B23B-DF903513296E}"/>
          </ac:cxnSpMkLst>
        </pc:cxnChg>
      </pc:sldChg>
      <pc:sldChg chg="addSp delSp modSp add mod ord setBg">
        <pc:chgData name="于 杰" userId="954bed2a2a58a6a2" providerId="LiveId" clId="{1CE559BB-8625-4E04-9AFA-3C7866F68806}" dt="2022-06-22T06:23:15.916" v="800" actId="1076"/>
        <pc:sldMkLst>
          <pc:docMk/>
          <pc:sldMk cId="1805666104" sldId="265"/>
        </pc:sldMkLst>
        <pc:spChg chg="add del">
          <ac:chgData name="于 杰" userId="954bed2a2a58a6a2" providerId="LiveId" clId="{1CE559BB-8625-4E04-9AFA-3C7866F68806}" dt="2022-06-22T03:10:32.721" v="153" actId="26606"/>
          <ac:spMkLst>
            <pc:docMk/>
            <pc:sldMk cId="1805666104" sldId="265"/>
            <ac:spMk id="7" creationId="{A9F529C3-C941-49FD-8C67-82F134F64BDB}"/>
          </ac:spMkLst>
        </pc:spChg>
        <pc:spChg chg="add del">
          <ac:chgData name="于 杰" userId="954bed2a2a58a6a2" providerId="LiveId" clId="{1CE559BB-8625-4E04-9AFA-3C7866F68806}" dt="2022-06-22T03:10:32.721" v="153" actId="26606"/>
          <ac:spMkLst>
            <pc:docMk/>
            <pc:sldMk cId="1805666104" sldId="265"/>
            <ac:spMk id="8" creationId="{20586029-32A0-47E5-9AEC-AE3ABA6B94D0}"/>
          </ac:spMkLst>
        </pc:spChg>
        <pc:spChg chg="add del">
          <ac:chgData name="于 杰" userId="954bed2a2a58a6a2" providerId="LiveId" clId="{1CE559BB-8625-4E04-9AFA-3C7866F68806}" dt="2022-06-22T03:10:15.868" v="143" actId="26606"/>
          <ac:spMkLst>
            <pc:docMk/>
            <pc:sldMk cId="1805666104" sldId="265"/>
            <ac:spMk id="10" creationId="{69D184B2-2226-4E31-BCCB-444330767440}"/>
          </ac:spMkLst>
        </pc:spChg>
        <pc:spChg chg="add del">
          <ac:chgData name="于 杰" userId="954bed2a2a58a6a2" providerId="LiveId" clId="{1CE559BB-8625-4E04-9AFA-3C7866F68806}" dt="2022-06-22T03:10:35.879" v="157" actId="26606"/>
          <ac:spMkLst>
            <pc:docMk/>
            <pc:sldMk cId="1805666104" sldId="265"/>
            <ac:spMk id="11" creationId="{A9F529C3-C941-49FD-8C67-82F134F64BDB}"/>
          </ac:spMkLst>
        </pc:spChg>
        <pc:spChg chg="add del">
          <ac:chgData name="于 杰" userId="954bed2a2a58a6a2" providerId="LiveId" clId="{1CE559BB-8625-4E04-9AFA-3C7866F68806}" dt="2022-06-22T03:10:15.868" v="143" actId="26606"/>
          <ac:spMkLst>
            <pc:docMk/>
            <pc:sldMk cId="1805666104" sldId="265"/>
            <ac:spMk id="12" creationId="{1AC4D4E3-486A-464A-8EC8-D44881097267}"/>
          </ac:spMkLst>
        </pc:spChg>
        <pc:spChg chg="add del">
          <ac:chgData name="于 杰" userId="954bed2a2a58a6a2" providerId="LiveId" clId="{1CE559BB-8625-4E04-9AFA-3C7866F68806}" dt="2022-06-22T03:10:35.879" v="157" actId="26606"/>
          <ac:spMkLst>
            <pc:docMk/>
            <pc:sldMk cId="1805666104" sldId="265"/>
            <ac:spMk id="13" creationId="{20586029-32A0-47E5-9AEC-AE3ABA6B94D0}"/>
          </ac:spMkLst>
        </pc:spChg>
        <pc:spChg chg="add del">
          <ac:chgData name="于 杰" userId="954bed2a2a58a6a2" providerId="LiveId" clId="{1CE559BB-8625-4E04-9AFA-3C7866F68806}" dt="2022-06-22T03:10:15.868" v="143" actId="26606"/>
          <ac:spMkLst>
            <pc:docMk/>
            <pc:sldMk cId="1805666104" sldId="265"/>
            <ac:spMk id="14" creationId="{864DE13E-58EB-4475-B79C-0D4FC651239B}"/>
          </ac:spMkLst>
        </pc:spChg>
        <pc:spChg chg="add del">
          <ac:chgData name="于 杰" userId="954bed2a2a58a6a2" providerId="LiveId" clId="{1CE559BB-8625-4E04-9AFA-3C7866F68806}" dt="2022-06-22T03:10:40.421" v="161" actId="26606"/>
          <ac:spMkLst>
            <pc:docMk/>
            <pc:sldMk cId="1805666104" sldId="265"/>
            <ac:spMk id="17" creationId="{A9F529C3-C941-49FD-8C67-82F134F64BDB}"/>
          </ac:spMkLst>
        </pc:spChg>
        <pc:spChg chg="add del">
          <ac:chgData name="于 杰" userId="954bed2a2a58a6a2" providerId="LiveId" clId="{1CE559BB-8625-4E04-9AFA-3C7866F68806}" dt="2022-06-22T03:10:20.019" v="145" actId="26606"/>
          <ac:spMkLst>
            <pc:docMk/>
            <pc:sldMk cId="1805666104" sldId="265"/>
            <ac:spMk id="18" creationId="{A9F529C3-C941-49FD-8C67-82F134F64BDB}"/>
          </ac:spMkLst>
        </pc:spChg>
        <pc:spChg chg="add del">
          <ac:chgData name="于 杰" userId="954bed2a2a58a6a2" providerId="LiveId" clId="{1CE559BB-8625-4E04-9AFA-3C7866F68806}" dt="2022-06-22T03:10:20.019" v="145" actId="26606"/>
          <ac:spMkLst>
            <pc:docMk/>
            <pc:sldMk cId="1805666104" sldId="265"/>
            <ac:spMk id="19" creationId="{20586029-32A0-47E5-9AEC-AE3ABA6B94D0}"/>
          </ac:spMkLst>
        </pc:spChg>
        <pc:spChg chg="add del">
          <ac:chgData name="于 杰" userId="954bed2a2a58a6a2" providerId="LiveId" clId="{1CE559BB-8625-4E04-9AFA-3C7866F68806}" dt="2022-06-22T03:10:40.421" v="161" actId="26606"/>
          <ac:spMkLst>
            <pc:docMk/>
            <pc:sldMk cId="1805666104" sldId="265"/>
            <ac:spMk id="21" creationId="{20586029-32A0-47E5-9AEC-AE3ABA6B94D0}"/>
          </ac:spMkLst>
        </pc:spChg>
        <pc:spChg chg="add del">
          <ac:chgData name="于 杰" userId="954bed2a2a58a6a2" providerId="LiveId" clId="{1CE559BB-8625-4E04-9AFA-3C7866F68806}" dt="2022-06-22T03:10:22.757" v="147" actId="26606"/>
          <ac:spMkLst>
            <pc:docMk/>
            <pc:sldMk cId="1805666104" sldId="265"/>
            <ac:spMk id="22" creationId="{9E90EB45-EEE9-4563-8179-65EF62AE0978}"/>
          </ac:spMkLst>
        </pc:spChg>
        <pc:spChg chg="add del">
          <ac:chgData name="于 杰" userId="954bed2a2a58a6a2" providerId="LiveId" clId="{1CE559BB-8625-4E04-9AFA-3C7866F68806}" dt="2022-06-22T03:10:22.757" v="147" actId="26606"/>
          <ac:spMkLst>
            <pc:docMk/>
            <pc:sldMk cId="1805666104" sldId="265"/>
            <ac:spMk id="23" creationId="{23D0EF74-AD1E-4FD9-914D-8EC9058EBBA3}"/>
          </ac:spMkLst>
        </pc:spChg>
        <pc:spChg chg="add del">
          <ac:chgData name="于 杰" userId="954bed2a2a58a6a2" providerId="LiveId" clId="{1CE559BB-8625-4E04-9AFA-3C7866F68806}" dt="2022-06-22T03:10:26.708" v="149" actId="26606"/>
          <ac:spMkLst>
            <pc:docMk/>
            <pc:sldMk cId="1805666104" sldId="265"/>
            <ac:spMk id="25" creationId="{2F19B711-C590-44D1-9AA8-9F143B0ED58A}"/>
          </ac:spMkLst>
        </pc:spChg>
        <pc:spChg chg="add del">
          <ac:chgData name="于 杰" userId="954bed2a2a58a6a2" providerId="LiveId" clId="{1CE559BB-8625-4E04-9AFA-3C7866F68806}" dt="2022-06-22T03:10:26.708" v="149" actId="26606"/>
          <ac:spMkLst>
            <pc:docMk/>
            <pc:sldMk cId="1805666104" sldId="265"/>
            <ac:spMk id="26" creationId="{C0C79CF2-6A1C-4636-84CE-ABB2BE191D23}"/>
          </ac:spMkLst>
        </pc:spChg>
        <pc:spChg chg="add del">
          <ac:chgData name="于 杰" userId="954bed2a2a58a6a2" providerId="LiveId" clId="{1CE559BB-8625-4E04-9AFA-3C7866F68806}" dt="2022-06-22T03:10:26.708" v="149" actId="26606"/>
          <ac:spMkLst>
            <pc:docMk/>
            <pc:sldMk cId="1805666104" sldId="265"/>
            <ac:spMk id="27" creationId="{7A5D17DF-AD65-402C-A95C-F13C770C9FCD}"/>
          </ac:spMkLst>
        </pc:spChg>
        <pc:spChg chg="add mod">
          <ac:chgData name="于 杰" userId="954bed2a2a58a6a2" providerId="LiveId" clId="{1CE559BB-8625-4E04-9AFA-3C7866F68806}" dt="2022-06-22T05:58:24.156" v="691" actId="207"/>
          <ac:spMkLst>
            <pc:docMk/>
            <pc:sldMk cId="1805666104" sldId="265"/>
            <ac:spMk id="28" creationId="{33AF7D24-2990-8187-5591-E4DB4584442D}"/>
          </ac:spMkLst>
        </pc:spChg>
        <pc:spChg chg="add mod">
          <ac:chgData name="于 杰" userId="954bed2a2a58a6a2" providerId="LiveId" clId="{1CE559BB-8625-4E04-9AFA-3C7866F68806}" dt="2022-06-22T06:23:15.916" v="800" actId="1076"/>
          <ac:spMkLst>
            <pc:docMk/>
            <pc:sldMk cId="1805666104" sldId="265"/>
            <ac:spMk id="30" creationId="{5AF73989-29AE-E1EA-D18A-ED015492A9A3}"/>
          </ac:spMkLst>
        </pc:spChg>
        <pc:spChg chg="add mod">
          <ac:chgData name="于 杰" userId="954bed2a2a58a6a2" providerId="LiveId" clId="{1CE559BB-8625-4E04-9AFA-3C7866F68806}" dt="2022-06-22T06:22:56.071" v="799" actId="1076"/>
          <ac:spMkLst>
            <pc:docMk/>
            <pc:sldMk cId="1805666104" sldId="265"/>
            <ac:spMk id="32" creationId="{FD77916B-98FF-5353-1F29-6D2BD60EF8BA}"/>
          </ac:spMkLst>
        </pc:spChg>
        <pc:spChg chg="add mod">
          <ac:chgData name="于 杰" userId="954bed2a2a58a6a2" providerId="LiveId" clId="{1CE559BB-8625-4E04-9AFA-3C7866F68806}" dt="2022-06-22T06:22:51.540" v="798" actId="1076"/>
          <ac:spMkLst>
            <pc:docMk/>
            <pc:sldMk cId="1805666104" sldId="265"/>
            <ac:spMk id="34" creationId="{BAF7D760-B584-7892-E93A-F598991A8AD2}"/>
          </ac:spMkLst>
        </pc:spChg>
        <pc:picChg chg="add mod ord">
          <ac:chgData name="于 杰" userId="954bed2a2a58a6a2" providerId="LiveId" clId="{1CE559BB-8625-4E04-9AFA-3C7866F68806}" dt="2022-06-22T06:21:15.719" v="793" actId="1076"/>
          <ac:picMkLst>
            <pc:docMk/>
            <pc:sldMk cId="1805666104" sldId="265"/>
            <ac:picMk id="3" creationId="{160826A5-1C4A-BD8C-0073-1B05B81E1215}"/>
          </ac:picMkLst>
        </pc:picChg>
        <pc:picChg chg="add mod">
          <ac:chgData name="于 杰" userId="954bed2a2a58a6a2" providerId="LiveId" clId="{1CE559BB-8625-4E04-9AFA-3C7866F68806}" dt="2022-06-22T06:21:25.711" v="794" actId="1076"/>
          <ac:picMkLst>
            <pc:docMk/>
            <pc:sldMk cId="1805666104" sldId="265"/>
            <ac:picMk id="5" creationId="{826E9635-72D7-3F73-7246-1E286F35C672}"/>
          </ac:picMkLst>
        </pc:picChg>
        <pc:cxnChg chg="add del">
          <ac:chgData name="于 杰" userId="954bed2a2a58a6a2" providerId="LiveId" clId="{1CE559BB-8625-4E04-9AFA-3C7866F68806}" dt="2022-06-22T03:10:32.721" v="153" actId="26606"/>
          <ac:cxnSpMkLst>
            <pc:docMk/>
            <pc:sldMk cId="1805666104" sldId="265"/>
            <ac:cxnSpMk id="9" creationId="{8C730EAB-A532-4295-A302-FB4B90DB9F5E}"/>
          </ac:cxnSpMkLst>
        </pc:cxnChg>
        <pc:cxnChg chg="add del">
          <ac:chgData name="于 杰" userId="954bed2a2a58a6a2" providerId="LiveId" clId="{1CE559BB-8625-4E04-9AFA-3C7866F68806}" dt="2022-06-22T03:10:35.879" v="157" actId="26606"/>
          <ac:cxnSpMkLst>
            <pc:docMk/>
            <pc:sldMk cId="1805666104" sldId="265"/>
            <ac:cxnSpMk id="15" creationId="{8C730EAB-A532-4295-A302-FB4B90DB9F5E}"/>
          </ac:cxnSpMkLst>
        </pc:cxnChg>
        <pc:cxnChg chg="add del">
          <ac:chgData name="于 杰" userId="954bed2a2a58a6a2" providerId="LiveId" clId="{1CE559BB-8625-4E04-9AFA-3C7866F68806}" dt="2022-06-22T03:10:15.868" v="143" actId="26606"/>
          <ac:cxnSpMkLst>
            <pc:docMk/>
            <pc:sldMk cId="1805666104" sldId="265"/>
            <ac:cxnSpMk id="16" creationId="{02E9B2EE-76CA-47F3-9977-3F2FCB7FD252}"/>
          </ac:cxnSpMkLst>
        </pc:cxnChg>
        <pc:cxnChg chg="add del">
          <ac:chgData name="于 杰" userId="954bed2a2a58a6a2" providerId="LiveId" clId="{1CE559BB-8625-4E04-9AFA-3C7866F68806}" dt="2022-06-22T03:10:20.019" v="145" actId="26606"/>
          <ac:cxnSpMkLst>
            <pc:docMk/>
            <pc:sldMk cId="1805666104" sldId="265"/>
            <ac:cxnSpMk id="20" creationId="{8C730EAB-A532-4295-A302-FB4B90DB9F5E}"/>
          </ac:cxnSpMkLst>
        </pc:cxnChg>
        <pc:cxnChg chg="add del">
          <ac:chgData name="于 杰" userId="954bed2a2a58a6a2" providerId="LiveId" clId="{1CE559BB-8625-4E04-9AFA-3C7866F68806}" dt="2022-06-22T03:10:40.421" v="161" actId="26606"/>
          <ac:cxnSpMkLst>
            <pc:docMk/>
            <pc:sldMk cId="1805666104" sldId="265"/>
            <ac:cxnSpMk id="24" creationId="{8C730EAB-A532-4295-A302-FB4B90DB9F5E}"/>
          </ac:cxnSpMkLst>
        </pc:cxnChg>
      </pc:sldChg>
      <pc:sldChg chg="addSp delSp modSp add del mod setBg">
        <pc:chgData name="于 杰" userId="954bed2a2a58a6a2" providerId="LiveId" clId="{1CE559BB-8625-4E04-9AFA-3C7866F68806}" dt="2022-06-22T06:32:11.556" v="871" actId="47"/>
        <pc:sldMkLst>
          <pc:docMk/>
          <pc:sldMk cId="1686685810" sldId="266"/>
        </pc:sldMkLst>
        <pc:spChg chg="add mod ord">
          <ac:chgData name="于 杰" userId="954bed2a2a58a6a2" providerId="LiveId" clId="{1CE559BB-8625-4E04-9AFA-3C7866F68806}" dt="2022-06-22T06:24:22.011" v="801" actId="207"/>
          <ac:spMkLst>
            <pc:docMk/>
            <pc:sldMk cId="1686685810" sldId="266"/>
            <ac:spMk id="3" creationId="{85275F37-3026-5CED-FB8B-F0837854E838}"/>
          </ac:spMkLst>
        </pc:spChg>
        <pc:spChg chg="add mod">
          <ac:chgData name="于 杰" userId="954bed2a2a58a6a2" providerId="LiveId" clId="{1CE559BB-8625-4E04-9AFA-3C7866F68806}" dt="2022-06-22T03:42:54.185" v="427" actId="26606"/>
          <ac:spMkLst>
            <pc:docMk/>
            <pc:sldMk cId="1686685810" sldId="266"/>
            <ac:spMk id="5" creationId="{08193238-1825-8594-BD54-C272DE1585C8}"/>
          </ac:spMkLst>
        </pc:spChg>
        <pc:spChg chg="add del">
          <ac:chgData name="于 杰" userId="954bed2a2a58a6a2" providerId="LiveId" clId="{1CE559BB-8625-4E04-9AFA-3C7866F68806}" dt="2022-06-22T03:42:46.036" v="423" actId="26606"/>
          <ac:spMkLst>
            <pc:docMk/>
            <pc:sldMk cId="1686685810" sldId="266"/>
            <ac:spMk id="7" creationId="{D5189306-04D9-4982-9EBE-938B344A1113}"/>
          </ac:spMkLst>
        </pc:spChg>
        <pc:spChg chg="add del">
          <ac:chgData name="于 杰" userId="954bed2a2a58a6a2" providerId="LiveId" clId="{1CE559BB-8625-4E04-9AFA-3C7866F68806}" dt="2022-06-22T03:42:46.036" v="423" actId="26606"/>
          <ac:spMkLst>
            <pc:docMk/>
            <pc:sldMk cId="1686685810" sldId="266"/>
            <ac:spMk id="8" creationId="{102C4642-2AB4-49A1-89D9-3E5C01E99D58}"/>
          </ac:spMkLst>
        </pc:spChg>
        <pc:spChg chg="add del">
          <ac:chgData name="于 杰" userId="954bed2a2a58a6a2" providerId="LiveId" clId="{1CE559BB-8625-4E04-9AFA-3C7866F68806}" dt="2022-06-22T03:42:46.036" v="423" actId="26606"/>
          <ac:spMkLst>
            <pc:docMk/>
            <pc:sldMk cId="1686685810" sldId="266"/>
            <ac:spMk id="9" creationId="{82EAAEF9-78E9-4B67-93B4-CD09F7570300}"/>
          </ac:spMkLst>
        </pc:spChg>
        <pc:spChg chg="add del">
          <ac:chgData name="于 杰" userId="954bed2a2a58a6a2" providerId="LiveId" clId="{1CE559BB-8625-4E04-9AFA-3C7866F68806}" dt="2022-06-22T03:42:32.598" v="419" actId="26606"/>
          <ac:spMkLst>
            <pc:docMk/>
            <pc:sldMk cId="1686685810" sldId="266"/>
            <ac:spMk id="10" creationId="{C66F2F30-5DC0-44A0-BFA6-E12F46ED16DA}"/>
          </ac:spMkLst>
        </pc:spChg>
        <pc:spChg chg="add del">
          <ac:chgData name="于 杰" userId="954bed2a2a58a6a2" providerId="LiveId" clId="{1CE559BB-8625-4E04-9AFA-3C7866F68806}" dt="2022-06-22T03:42:46.036" v="423" actId="26606"/>
          <ac:spMkLst>
            <pc:docMk/>
            <pc:sldMk cId="1686685810" sldId="266"/>
            <ac:spMk id="11" creationId="{2CE23D09-8BA3-4FEE-892D-ACE847DC085D}"/>
          </ac:spMkLst>
        </pc:spChg>
        <pc:spChg chg="add del">
          <ac:chgData name="于 杰" userId="954bed2a2a58a6a2" providerId="LiveId" clId="{1CE559BB-8625-4E04-9AFA-3C7866F68806}" dt="2022-06-22T03:42:32.598" v="419" actId="26606"/>
          <ac:spMkLst>
            <pc:docMk/>
            <pc:sldMk cId="1686685810" sldId="266"/>
            <ac:spMk id="12" creationId="{85872F57-7F42-4F97-8391-DDC8D0054C03}"/>
          </ac:spMkLst>
        </pc:spChg>
        <pc:spChg chg="add del">
          <ac:chgData name="于 杰" userId="954bed2a2a58a6a2" providerId="LiveId" clId="{1CE559BB-8625-4E04-9AFA-3C7866F68806}" dt="2022-06-22T03:42:46.036" v="423" actId="26606"/>
          <ac:spMkLst>
            <pc:docMk/>
            <pc:sldMk cId="1686685810" sldId="266"/>
            <ac:spMk id="13" creationId="{5707F116-8EC0-4822-9067-186AC8C96EB8}"/>
          </ac:spMkLst>
        </pc:spChg>
        <pc:spChg chg="add del">
          <ac:chgData name="于 杰" userId="954bed2a2a58a6a2" providerId="LiveId" clId="{1CE559BB-8625-4E04-9AFA-3C7866F68806}" dt="2022-06-22T03:42:32.598" v="419" actId="26606"/>
          <ac:spMkLst>
            <pc:docMk/>
            <pc:sldMk cId="1686685810" sldId="266"/>
            <ac:spMk id="14" creationId="{04DC2037-48A0-4F22-B9D4-8EAEBC780AB4}"/>
          </ac:spMkLst>
        </pc:spChg>
        <pc:spChg chg="add">
          <ac:chgData name="于 杰" userId="954bed2a2a58a6a2" providerId="LiveId" clId="{1CE559BB-8625-4E04-9AFA-3C7866F68806}" dt="2022-06-22T03:42:54.185" v="427" actId="26606"/>
          <ac:spMkLst>
            <pc:docMk/>
            <pc:sldMk cId="1686685810" sldId="266"/>
            <ac:spMk id="15" creationId="{C66F2F30-5DC0-44A0-BFA6-E12F46ED16DA}"/>
          </ac:spMkLst>
        </pc:spChg>
        <pc:spChg chg="add del">
          <ac:chgData name="于 杰" userId="954bed2a2a58a6a2" providerId="LiveId" clId="{1CE559BB-8625-4E04-9AFA-3C7866F68806}" dt="2022-06-22T03:42:32.598" v="419" actId="26606"/>
          <ac:spMkLst>
            <pc:docMk/>
            <pc:sldMk cId="1686685810" sldId="266"/>
            <ac:spMk id="16" creationId="{0006CBFD-ADA0-43D1-9332-9C34CA1C76ED}"/>
          </ac:spMkLst>
        </pc:spChg>
        <pc:spChg chg="add">
          <ac:chgData name="于 杰" userId="954bed2a2a58a6a2" providerId="LiveId" clId="{1CE559BB-8625-4E04-9AFA-3C7866F68806}" dt="2022-06-22T03:42:54.185" v="427" actId="26606"/>
          <ac:spMkLst>
            <pc:docMk/>
            <pc:sldMk cId="1686685810" sldId="266"/>
            <ac:spMk id="17" creationId="{85872F57-7F42-4F97-8391-DDC8D0054C03}"/>
          </ac:spMkLst>
        </pc:spChg>
        <pc:spChg chg="add del">
          <ac:chgData name="于 杰" userId="954bed2a2a58a6a2" providerId="LiveId" clId="{1CE559BB-8625-4E04-9AFA-3C7866F68806}" dt="2022-06-22T03:42:32.598" v="419" actId="26606"/>
          <ac:spMkLst>
            <pc:docMk/>
            <pc:sldMk cId="1686685810" sldId="266"/>
            <ac:spMk id="18" creationId="{2B931666-F28F-45F3-A074-66D2272D580B}"/>
          </ac:spMkLst>
        </pc:spChg>
        <pc:spChg chg="add">
          <ac:chgData name="于 杰" userId="954bed2a2a58a6a2" providerId="LiveId" clId="{1CE559BB-8625-4E04-9AFA-3C7866F68806}" dt="2022-06-22T03:42:54.185" v="427" actId="26606"/>
          <ac:spMkLst>
            <pc:docMk/>
            <pc:sldMk cId="1686685810" sldId="266"/>
            <ac:spMk id="19" creationId="{04DC2037-48A0-4F22-B9D4-8EAEBC780AB4}"/>
          </ac:spMkLst>
        </pc:spChg>
        <pc:spChg chg="add del">
          <ac:chgData name="于 杰" userId="954bed2a2a58a6a2" providerId="LiveId" clId="{1CE559BB-8625-4E04-9AFA-3C7866F68806}" dt="2022-06-22T03:42:46.036" v="423" actId="26606"/>
          <ac:spMkLst>
            <pc:docMk/>
            <pc:sldMk cId="1686685810" sldId="266"/>
            <ac:spMk id="20" creationId="{6BFBE7AA-40DE-4FE5-B385-5CA874501B05}"/>
          </ac:spMkLst>
        </pc:spChg>
        <pc:spChg chg="add">
          <ac:chgData name="于 杰" userId="954bed2a2a58a6a2" providerId="LiveId" clId="{1CE559BB-8625-4E04-9AFA-3C7866F68806}" dt="2022-06-22T03:42:54.185" v="427" actId="26606"/>
          <ac:spMkLst>
            <pc:docMk/>
            <pc:sldMk cId="1686685810" sldId="266"/>
            <ac:spMk id="21" creationId="{0006CBFD-ADA0-43D1-9332-9C34CA1C76ED}"/>
          </ac:spMkLst>
        </pc:spChg>
        <pc:spChg chg="add del">
          <ac:chgData name="于 杰" userId="954bed2a2a58a6a2" providerId="LiveId" clId="{1CE559BB-8625-4E04-9AFA-3C7866F68806}" dt="2022-06-22T03:42:46.036" v="423" actId="26606"/>
          <ac:spMkLst>
            <pc:docMk/>
            <pc:sldMk cId="1686685810" sldId="266"/>
            <ac:spMk id="22" creationId="{41ACE746-85D5-45EE-8944-61B542B392FC}"/>
          </ac:spMkLst>
        </pc:spChg>
        <pc:spChg chg="add">
          <ac:chgData name="于 杰" userId="954bed2a2a58a6a2" providerId="LiveId" clId="{1CE559BB-8625-4E04-9AFA-3C7866F68806}" dt="2022-06-22T03:42:54.185" v="427" actId="26606"/>
          <ac:spMkLst>
            <pc:docMk/>
            <pc:sldMk cId="1686685810" sldId="266"/>
            <ac:spMk id="23" creationId="{2B931666-F28F-45F3-A074-66D2272D580B}"/>
          </ac:spMkLst>
        </pc:spChg>
        <pc:spChg chg="add del">
          <ac:chgData name="于 杰" userId="954bed2a2a58a6a2" providerId="LiveId" clId="{1CE559BB-8625-4E04-9AFA-3C7866F68806}" dt="2022-06-22T03:42:46.036" v="423" actId="26606"/>
          <ac:spMkLst>
            <pc:docMk/>
            <pc:sldMk cId="1686685810" sldId="266"/>
            <ac:spMk id="24" creationId="{00BB3E03-CC38-4FA6-9A99-701C62D05A5B}"/>
          </ac:spMkLst>
        </pc:spChg>
        <pc:spChg chg="add del">
          <ac:chgData name="于 杰" userId="954bed2a2a58a6a2" providerId="LiveId" clId="{1CE559BB-8625-4E04-9AFA-3C7866F68806}" dt="2022-06-22T03:42:49.372" v="425" actId="26606"/>
          <ac:spMkLst>
            <pc:docMk/>
            <pc:sldMk cId="1686685810" sldId="266"/>
            <ac:spMk id="26" creationId="{C66F2F30-5DC0-44A0-BFA6-E12F46ED16DA}"/>
          </ac:spMkLst>
        </pc:spChg>
        <pc:spChg chg="add del">
          <ac:chgData name="于 杰" userId="954bed2a2a58a6a2" providerId="LiveId" clId="{1CE559BB-8625-4E04-9AFA-3C7866F68806}" dt="2022-06-22T03:42:49.372" v="425" actId="26606"/>
          <ac:spMkLst>
            <pc:docMk/>
            <pc:sldMk cId="1686685810" sldId="266"/>
            <ac:spMk id="27" creationId="{85872F57-7F42-4F97-8391-DDC8D0054C03}"/>
          </ac:spMkLst>
        </pc:spChg>
        <pc:spChg chg="add del">
          <ac:chgData name="于 杰" userId="954bed2a2a58a6a2" providerId="LiveId" clId="{1CE559BB-8625-4E04-9AFA-3C7866F68806}" dt="2022-06-22T03:42:49.372" v="425" actId="26606"/>
          <ac:spMkLst>
            <pc:docMk/>
            <pc:sldMk cId="1686685810" sldId="266"/>
            <ac:spMk id="28" creationId="{04DC2037-48A0-4F22-B9D4-8EAEBC780AB4}"/>
          </ac:spMkLst>
        </pc:spChg>
        <pc:spChg chg="add del">
          <ac:chgData name="于 杰" userId="954bed2a2a58a6a2" providerId="LiveId" clId="{1CE559BB-8625-4E04-9AFA-3C7866F68806}" dt="2022-06-22T03:42:49.372" v="425" actId="26606"/>
          <ac:spMkLst>
            <pc:docMk/>
            <pc:sldMk cId="1686685810" sldId="266"/>
            <ac:spMk id="29" creationId="{0006CBFD-ADA0-43D1-9332-9C34CA1C76ED}"/>
          </ac:spMkLst>
        </pc:spChg>
        <pc:spChg chg="add del">
          <ac:chgData name="于 杰" userId="954bed2a2a58a6a2" providerId="LiveId" clId="{1CE559BB-8625-4E04-9AFA-3C7866F68806}" dt="2022-06-22T03:42:49.372" v="425" actId="26606"/>
          <ac:spMkLst>
            <pc:docMk/>
            <pc:sldMk cId="1686685810" sldId="266"/>
            <ac:spMk id="30" creationId="{2B931666-F28F-45F3-A074-66D2272D580B}"/>
          </ac:spMkLst>
        </pc:spChg>
      </pc:sldChg>
      <pc:sldChg chg="addSp delSp modSp add mod setBg">
        <pc:chgData name="于 杰" userId="954bed2a2a58a6a2" providerId="LiveId" clId="{1CE559BB-8625-4E04-9AFA-3C7866F68806}" dt="2022-06-22T06:19:20.936" v="787" actId="1076"/>
        <pc:sldMkLst>
          <pc:docMk/>
          <pc:sldMk cId="2081443544" sldId="267"/>
        </pc:sldMkLst>
        <pc:spChg chg="add del">
          <ac:chgData name="于 杰" userId="954bed2a2a58a6a2" providerId="LiveId" clId="{1CE559BB-8625-4E04-9AFA-3C7866F68806}" dt="2022-06-22T03:17:38.200" v="219" actId="26606"/>
          <ac:spMkLst>
            <pc:docMk/>
            <pc:sldMk cId="2081443544" sldId="267"/>
            <ac:spMk id="8" creationId="{B670DBD5-770C-4383-9F54-5B86E86BD5BB}"/>
          </ac:spMkLst>
        </pc:spChg>
        <pc:spChg chg="add del">
          <ac:chgData name="于 杰" userId="954bed2a2a58a6a2" providerId="LiveId" clId="{1CE559BB-8625-4E04-9AFA-3C7866F68806}" dt="2022-06-22T03:17:40.089" v="221" actId="26606"/>
          <ac:spMkLst>
            <pc:docMk/>
            <pc:sldMk cId="2081443544" sldId="267"/>
            <ac:spMk id="10" creationId="{CB44330D-EA18-4254-AA95-EB49948539B8}"/>
          </ac:spMkLst>
        </pc:spChg>
        <pc:spChg chg="add del">
          <ac:chgData name="于 杰" userId="954bed2a2a58a6a2" providerId="LiveId" clId="{1CE559BB-8625-4E04-9AFA-3C7866F68806}" dt="2022-06-22T03:17:40.089" v="221" actId="26606"/>
          <ac:spMkLst>
            <pc:docMk/>
            <pc:sldMk cId="2081443544" sldId="267"/>
            <ac:spMk id="11" creationId="{32BC26D8-82FB-445E-AA49-62A77D7C1EE0}"/>
          </ac:spMkLst>
        </pc:spChg>
        <pc:spChg chg="add del">
          <ac:chgData name="于 杰" userId="954bed2a2a58a6a2" providerId="LiveId" clId="{1CE559BB-8625-4E04-9AFA-3C7866F68806}" dt="2022-06-22T03:17:41.093" v="223" actId="26606"/>
          <ac:spMkLst>
            <pc:docMk/>
            <pc:sldMk cId="2081443544" sldId="267"/>
            <ac:spMk id="12" creationId="{2633B3B5-CC90-43F0-8714-D31D1F3F0209}"/>
          </ac:spMkLst>
        </pc:spChg>
        <pc:spChg chg="add del">
          <ac:chgData name="于 杰" userId="954bed2a2a58a6a2" providerId="LiveId" clId="{1CE559BB-8625-4E04-9AFA-3C7866F68806}" dt="2022-06-22T03:17:41.093" v="223" actId="26606"/>
          <ac:spMkLst>
            <pc:docMk/>
            <pc:sldMk cId="2081443544" sldId="267"/>
            <ac:spMk id="13" creationId="{AB8C311F-7253-4AED-9701-7FC0708C41C7}"/>
          </ac:spMkLst>
        </pc:spChg>
        <pc:spChg chg="add del">
          <ac:chgData name="于 杰" userId="954bed2a2a58a6a2" providerId="LiveId" clId="{1CE559BB-8625-4E04-9AFA-3C7866F68806}" dt="2022-06-22T03:17:41.093" v="223" actId="26606"/>
          <ac:spMkLst>
            <pc:docMk/>
            <pc:sldMk cId="2081443544" sldId="267"/>
            <ac:spMk id="14" creationId="{A8D57A06-A426-446D-B02C-A2DC6B62E45E}"/>
          </ac:spMkLst>
        </pc:spChg>
        <pc:spChg chg="add del">
          <ac:chgData name="于 杰" userId="954bed2a2a58a6a2" providerId="LiveId" clId="{1CE559BB-8625-4E04-9AFA-3C7866F68806}" dt="2022-06-22T03:17:41.093" v="223" actId="26606"/>
          <ac:spMkLst>
            <pc:docMk/>
            <pc:sldMk cId="2081443544" sldId="267"/>
            <ac:spMk id="15" creationId="{E2384209-CB15-4CDF-9D31-C44FD9A3F20D}"/>
          </ac:spMkLst>
        </pc:spChg>
        <pc:spChg chg="add mod">
          <ac:chgData name="于 杰" userId="954bed2a2a58a6a2" providerId="LiveId" clId="{1CE559BB-8625-4E04-9AFA-3C7866F68806}" dt="2022-06-22T06:19:20.936" v="787" actId="1076"/>
          <ac:spMkLst>
            <pc:docMk/>
            <pc:sldMk cId="2081443544" sldId="267"/>
            <ac:spMk id="16" creationId="{2495A056-A4FF-A43A-F716-2E432619B629}"/>
          </ac:spMkLst>
        </pc:spChg>
        <pc:spChg chg="add del">
          <ac:chgData name="于 杰" userId="954bed2a2a58a6a2" providerId="LiveId" clId="{1CE559BB-8625-4E04-9AFA-3C7866F68806}" dt="2022-06-22T03:17:42.426" v="225" actId="26606"/>
          <ac:spMkLst>
            <pc:docMk/>
            <pc:sldMk cId="2081443544" sldId="267"/>
            <ac:spMk id="17" creationId="{B9FF99BD-075F-4761-A995-6FC574BD25EA}"/>
          </ac:spMkLst>
        </pc:spChg>
        <pc:spChg chg="add del">
          <ac:chgData name="于 杰" userId="954bed2a2a58a6a2" providerId="LiveId" clId="{1CE559BB-8625-4E04-9AFA-3C7866F68806}" dt="2022-06-22T03:17:42.426" v="225" actId="26606"/>
          <ac:spMkLst>
            <pc:docMk/>
            <pc:sldMk cId="2081443544" sldId="267"/>
            <ac:spMk id="18" creationId="{A7B21A54-9BA3-4EA9-B460-5A829ADD9051}"/>
          </ac:spMkLst>
        </pc:spChg>
        <pc:spChg chg="add del">
          <ac:chgData name="于 杰" userId="954bed2a2a58a6a2" providerId="LiveId" clId="{1CE559BB-8625-4E04-9AFA-3C7866F68806}" dt="2022-06-22T03:17:42.426" v="225" actId="26606"/>
          <ac:spMkLst>
            <pc:docMk/>
            <pc:sldMk cId="2081443544" sldId="267"/>
            <ac:spMk id="19" creationId="{6FA8F714-B9D8-488A-8CCA-E9948FF913A9}"/>
          </ac:spMkLst>
        </pc:spChg>
        <pc:spChg chg="add mod">
          <ac:chgData name="于 杰" userId="954bed2a2a58a6a2" providerId="LiveId" clId="{1CE559BB-8625-4E04-9AFA-3C7866F68806}" dt="2022-06-22T05:54:06.647" v="668"/>
          <ac:spMkLst>
            <pc:docMk/>
            <pc:sldMk cId="2081443544" sldId="267"/>
            <ac:spMk id="20" creationId="{AE6C3B60-F9DB-3A91-2DD4-22EC85C235DB}"/>
          </ac:spMkLst>
        </pc:spChg>
        <pc:picChg chg="add mod">
          <ac:chgData name="于 杰" userId="954bed2a2a58a6a2" providerId="LiveId" clId="{1CE559BB-8625-4E04-9AFA-3C7866F68806}" dt="2022-06-22T03:17:57.760" v="229" actId="14100"/>
          <ac:picMkLst>
            <pc:docMk/>
            <pc:sldMk cId="2081443544" sldId="267"/>
            <ac:picMk id="3" creationId="{25986AD4-BE81-D3CA-A165-9F3615EBBE12}"/>
          </ac:picMkLst>
        </pc:picChg>
      </pc:sldChg>
      <pc:sldChg chg="addSp delSp modSp add mod setBg">
        <pc:chgData name="于 杰" userId="954bed2a2a58a6a2" providerId="LiveId" clId="{1CE559BB-8625-4E04-9AFA-3C7866F68806}" dt="2022-06-22T06:15:18.737" v="773" actId="207"/>
        <pc:sldMkLst>
          <pc:docMk/>
          <pc:sldMk cId="1419997761" sldId="268"/>
        </pc:sldMkLst>
        <pc:spChg chg="add del">
          <ac:chgData name="于 杰" userId="954bed2a2a58a6a2" providerId="LiveId" clId="{1CE559BB-8625-4E04-9AFA-3C7866F68806}" dt="2022-06-22T03:13:48.615" v="203" actId="26606"/>
          <ac:spMkLst>
            <pc:docMk/>
            <pc:sldMk cId="1419997761" sldId="268"/>
            <ac:spMk id="9" creationId="{799448F2-0E5B-42DA-B2D1-11A14E947BD4}"/>
          </ac:spMkLst>
        </pc:spChg>
        <pc:spChg chg="add del">
          <ac:chgData name="于 杰" userId="954bed2a2a58a6a2" providerId="LiveId" clId="{1CE559BB-8625-4E04-9AFA-3C7866F68806}" dt="2022-06-22T03:13:48.615" v="203" actId="26606"/>
          <ac:spMkLst>
            <pc:docMk/>
            <pc:sldMk cId="1419997761" sldId="268"/>
            <ac:spMk id="10" creationId="{4E8A7552-20E1-4F34-ADAB-C1DB6634D47E}"/>
          </ac:spMkLst>
        </pc:spChg>
        <pc:spChg chg="add del">
          <ac:chgData name="于 杰" userId="954bed2a2a58a6a2" providerId="LiveId" clId="{1CE559BB-8625-4E04-9AFA-3C7866F68806}" dt="2022-06-22T03:11:09.549" v="164" actId="26606"/>
          <ac:spMkLst>
            <pc:docMk/>
            <pc:sldMk cId="1419997761" sldId="268"/>
            <ac:spMk id="12" creationId="{799448F2-0E5B-42DA-B2D1-11A14E947BD4}"/>
          </ac:spMkLst>
        </pc:spChg>
        <pc:spChg chg="add del">
          <ac:chgData name="于 杰" userId="954bed2a2a58a6a2" providerId="LiveId" clId="{1CE559BB-8625-4E04-9AFA-3C7866F68806}" dt="2022-06-22T03:11:09.549" v="164" actId="26606"/>
          <ac:spMkLst>
            <pc:docMk/>
            <pc:sldMk cId="1419997761" sldId="268"/>
            <ac:spMk id="14" creationId="{4E8A7552-20E1-4F34-ADAB-C1DB6634D47E}"/>
          </ac:spMkLst>
        </pc:spChg>
        <pc:spChg chg="add del">
          <ac:chgData name="于 杰" userId="954bed2a2a58a6a2" providerId="LiveId" clId="{1CE559BB-8625-4E04-9AFA-3C7866F68806}" dt="2022-06-22T03:11:10.694" v="166" actId="26606"/>
          <ac:spMkLst>
            <pc:docMk/>
            <pc:sldMk cId="1419997761" sldId="268"/>
            <ac:spMk id="16" creationId="{AA274328-4774-4DF9-BA53-452565122FBB}"/>
          </ac:spMkLst>
        </pc:spChg>
        <pc:spChg chg="add del">
          <ac:chgData name="于 杰" userId="954bed2a2a58a6a2" providerId="LiveId" clId="{1CE559BB-8625-4E04-9AFA-3C7866F68806}" dt="2022-06-22T03:11:10.694" v="166" actId="26606"/>
          <ac:spMkLst>
            <pc:docMk/>
            <pc:sldMk cId="1419997761" sldId="268"/>
            <ac:spMk id="17" creationId="{BFDC535F-AC0A-417D-96AB-6706BECACD95}"/>
          </ac:spMkLst>
        </pc:spChg>
        <pc:spChg chg="add del">
          <ac:chgData name="于 杰" userId="954bed2a2a58a6a2" providerId="LiveId" clId="{1CE559BB-8625-4E04-9AFA-3C7866F68806}" dt="2022-06-22T03:11:10.694" v="166" actId="26606"/>
          <ac:spMkLst>
            <pc:docMk/>
            <pc:sldMk cId="1419997761" sldId="268"/>
            <ac:spMk id="18" creationId="{01C7B46D-2FEF-4FAA-915B-8B21A66BB647}"/>
          </ac:spMkLst>
        </pc:spChg>
        <pc:spChg chg="add del">
          <ac:chgData name="于 杰" userId="954bed2a2a58a6a2" providerId="LiveId" clId="{1CE559BB-8625-4E04-9AFA-3C7866F68806}" dt="2022-06-22T03:11:10.694" v="166" actId="26606"/>
          <ac:spMkLst>
            <pc:docMk/>
            <pc:sldMk cId="1419997761" sldId="268"/>
            <ac:spMk id="19" creationId="{97AAAF8E-31DB-4148-8FCA-4D8233D691C6}"/>
          </ac:spMkLst>
        </pc:spChg>
        <pc:spChg chg="add del">
          <ac:chgData name="于 杰" userId="954bed2a2a58a6a2" providerId="LiveId" clId="{1CE559BB-8625-4E04-9AFA-3C7866F68806}" dt="2022-06-22T03:11:13.296" v="168" actId="26606"/>
          <ac:spMkLst>
            <pc:docMk/>
            <pc:sldMk cId="1419997761" sldId="268"/>
            <ac:spMk id="21" creationId="{9527FCEA-6143-4C5E-8C45-8AC9237ADE89}"/>
          </ac:spMkLst>
        </pc:spChg>
        <pc:spChg chg="add del">
          <ac:chgData name="于 杰" userId="954bed2a2a58a6a2" providerId="LiveId" clId="{1CE559BB-8625-4E04-9AFA-3C7866F68806}" dt="2022-06-22T03:11:13.296" v="168" actId="26606"/>
          <ac:spMkLst>
            <pc:docMk/>
            <pc:sldMk cId="1419997761" sldId="268"/>
            <ac:spMk id="22" creationId="{1A9F23AD-7A55-49F3-A3EC-743F47F36B0E}"/>
          </ac:spMkLst>
        </pc:spChg>
        <pc:spChg chg="add del">
          <ac:chgData name="于 杰" userId="954bed2a2a58a6a2" providerId="LiveId" clId="{1CE559BB-8625-4E04-9AFA-3C7866F68806}" dt="2022-06-22T03:11:13.296" v="168" actId="26606"/>
          <ac:spMkLst>
            <pc:docMk/>
            <pc:sldMk cId="1419997761" sldId="268"/>
            <ac:spMk id="23" creationId="{D7D9F91F-72C9-4DB9-ABD0-A8180D8262D5}"/>
          </ac:spMkLst>
        </pc:spChg>
        <pc:spChg chg="add del">
          <ac:chgData name="于 杰" userId="954bed2a2a58a6a2" providerId="LiveId" clId="{1CE559BB-8625-4E04-9AFA-3C7866F68806}" dt="2022-06-22T03:11:13.296" v="168" actId="26606"/>
          <ac:spMkLst>
            <pc:docMk/>
            <pc:sldMk cId="1419997761" sldId="268"/>
            <ac:spMk id="24" creationId="{BE016956-CE9F-4946-8834-A8BC3529D0F6}"/>
          </ac:spMkLst>
        </pc:spChg>
        <pc:spChg chg="add del">
          <ac:chgData name="于 杰" userId="954bed2a2a58a6a2" providerId="LiveId" clId="{1CE559BB-8625-4E04-9AFA-3C7866F68806}" dt="2022-06-22T03:11:22.491" v="172" actId="26606"/>
          <ac:spMkLst>
            <pc:docMk/>
            <pc:sldMk cId="1419997761" sldId="268"/>
            <ac:spMk id="29" creationId="{799448F2-0E5B-42DA-B2D1-11A14E947BD4}"/>
          </ac:spMkLst>
        </pc:spChg>
        <pc:spChg chg="add del">
          <ac:chgData name="于 杰" userId="954bed2a2a58a6a2" providerId="LiveId" clId="{1CE559BB-8625-4E04-9AFA-3C7866F68806}" dt="2022-06-22T03:11:22.491" v="172" actId="26606"/>
          <ac:spMkLst>
            <pc:docMk/>
            <pc:sldMk cId="1419997761" sldId="268"/>
            <ac:spMk id="30" creationId="{4E8A7552-20E1-4F34-ADAB-C1DB6634D47E}"/>
          </ac:spMkLst>
        </pc:spChg>
        <pc:spChg chg="add del">
          <ac:chgData name="于 杰" userId="954bed2a2a58a6a2" providerId="LiveId" clId="{1CE559BB-8625-4E04-9AFA-3C7866F68806}" dt="2022-06-22T03:11:23.761" v="174" actId="26606"/>
          <ac:spMkLst>
            <pc:docMk/>
            <pc:sldMk cId="1419997761" sldId="268"/>
            <ac:spMk id="32" creationId="{BFDC535F-AC0A-417D-96AB-6706BECACD95}"/>
          </ac:spMkLst>
        </pc:spChg>
        <pc:spChg chg="add del">
          <ac:chgData name="于 杰" userId="954bed2a2a58a6a2" providerId="LiveId" clId="{1CE559BB-8625-4E04-9AFA-3C7866F68806}" dt="2022-06-22T03:11:23.761" v="174" actId="26606"/>
          <ac:spMkLst>
            <pc:docMk/>
            <pc:sldMk cId="1419997761" sldId="268"/>
            <ac:spMk id="33" creationId="{97AAAF8E-31DB-4148-8FCA-4D8233D691C6}"/>
          </ac:spMkLst>
        </pc:spChg>
        <pc:spChg chg="add del">
          <ac:chgData name="于 杰" userId="954bed2a2a58a6a2" providerId="LiveId" clId="{1CE559BB-8625-4E04-9AFA-3C7866F68806}" dt="2022-06-22T03:11:23.761" v="174" actId="26606"/>
          <ac:spMkLst>
            <pc:docMk/>
            <pc:sldMk cId="1419997761" sldId="268"/>
            <ac:spMk id="34" creationId="{AA274328-4774-4DF9-BA53-452565122FBB}"/>
          </ac:spMkLst>
        </pc:spChg>
        <pc:spChg chg="add del">
          <ac:chgData name="于 杰" userId="954bed2a2a58a6a2" providerId="LiveId" clId="{1CE559BB-8625-4E04-9AFA-3C7866F68806}" dt="2022-06-22T03:11:23.761" v="174" actId="26606"/>
          <ac:spMkLst>
            <pc:docMk/>
            <pc:sldMk cId="1419997761" sldId="268"/>
            <ac:spMk id="35" creationId="{01C7B46D-2FEF-4FAA-915B-8B21A66BB647}"/>
          </ac:spMkLst>
        </pc:spChg>
        <pc:spChg chg="add del">
          <ac:chgData name="于 杰" userId="954bed2a2a58a6a2" providerId="LiveId" clId="{1CE559BB-8625-4E04-9AFA-3C7866F68806}" dt="2022-06-22T03:11:26.563" v="178" actId="26606"/>
          <ac:spMkLst>
            <pc:docMk/>
            <pc:sldMk cId="1419997761" sldId="268"/>
            <ac:spMk id="40" creationId="{56827C3C-D52F-46CE-A441-3CD6A1A6A0A2}"/>
          </ac:spMkLst>
        </pc:spChg>
        <pc:spChg chg="add del">
          <ac:chgData name="于 杰" userId="954bed2a2a58a6a2" providerId="LiveId" clId="{1CE559BB-8625-4E04-9AFA-3C7866F68806}" dt="2022-06-22T03:11:26.563" v="178" actId="26606"/>
          <ac:spMkLst>
            <pc:docMk/>
            <pc:sldMk cId="1419997761" sldId="268"/>
            <ac:spMk id="41" creationId="{F52A8B51-0A89-497B-B882-6658E029A3F9}"/>
          </ac:spMkLst>
        </pc:spChg>
        <pc:spChg chg="add del">
          <ac:chgData name="于 杰" userId="954bed2a2a58a6a2" providerId="LiveId" clId="{1CE559BB-8625-4E04-9AFA-3C7866F68806}" dt="2022-06-22T03:11:26.563" v="178" actId="26606"/>
          <ac:spMkLst>
            <pc:docMk/>
            <pc:sldMk cId="1419997761" sldId="268"/>
            <ac:spMk id="42" creationId="{EB1CEFBF-6F09-4052-862B-E219DA15757E}"/>
          </ac:spMkLst>
        </pc:spChg>
        <pc:spChg chg="add del">
          <ac:chgData name="于 杰" userId="954bed2a2a58a6a2" providerId="LiveId" clId="{1CE559BB-8625-4E04-9AFA-3C7866F68806}" dt="2022-06-22T03:11:26.563" v="178" actId="26606"/>
          <ac:spMkLst>
            <pc:docMk/>
            <pc:sldMk cId="1419997761" sldId="268"/>
            <ac:spMk id="43" creationId="{BCB5D417-2A71-445D-B4C7-9E814D633D33}"/>
          </ac:spMkLst>
        </pc:spChg>
        <pc:spChg chg="add del">
          <ac:chgData name="于 杰" userId="954bed2a2a58a6a2" providerId="LiveId" clId="{1CE559BB-8625-4E04-9AFA-3C7866F68806}" dt="2022-06-22T03:14:16.447" v="209" actId="26606"/>
          <ac:spMkLst>
            <pc:docMk/>
            <pc:sldMk cId="1419997761" sldId="268"/>
            <ac:spMk id="47" creationId="{799448F2-0E5B-42DA-B2D1-11A14E947BD4}"/>
          </ac:spMkLst>
        </pc:spChg>
        <pc:spChg chg="add del">
          <ac:chgData name="于 杰" userId="954bed2a2a58a6a2" providerId="LiveId" clId="{1CE559BB-8625-4E04-9AFA-3C7866F68806}" dt="2022-06-22T03:13:26.831" v="196" actId="26606"/>
          <ac:spMkLst>
            <pc:docMk/>
            <pc:sldMk cId="1419997761" sldId="268"/>
            <ac:spMk id="48" creationId="{799448F2-0E5B-42DA-B2D1-11A14E947BD4}"/>
          </ac:spMkLst>
        </pc:spChg>
        <pc:spChg chg="add del">
          <ac:chgData name="于 杰" userId="954bed2a2a58a6a2" providerId="LiveId" clId="{1CE559BB-8625-4E04-9AFA-3C7866F68806}" dt="2022-06-22T03:13:26.831" v="196" actId="26606"/>
          <ac:spMkLst>
            <pc:docMk/>
            <pc:sldMk cId="1419997761" sldId="268"/>
            <ac:spMk id="49" creationId="{4E8A7552-20E1-4F34-ADAB-C1DB6634D47E}"/>
          </ac:spMkLst>
        </pc:spChg>
        <pc:spChg chg="add del">
          <ac:chgData name="于 杰" userId="954bed2a2a58a6a2" providerId="LiveId" clId="{1CE559BB-8625-4E04-9AFA-3C7866F68806}" dt="2022-06-22T03:14:16.447" v="209" actId="26606"/>
          <ac:spMkLst>
            <pc:docMk/>
            <pc:sldMk cId="1419997761" sldId="268"/>
            <ac:spMk id="51" creationId="{4E8A7552-20E1-4F34-ADAB-C1DB6634D47E}"/>
          </ac:spMkLst>
        </pc:spChg>
        <pc:spChg chg="add mod">
          <ac:chgData name="于 杰" userId="954bed2a2a58a6a2" providerId="LiveId" clId="{1CE559BB-8625-4E04-9AFA-3C7866F68806}" dt="2022-06-22T05:53:50.789" v="666" actId="207"/>
          <ac:spMkLst>
            <pc:docMk/>
            <pc:sldMk cId="1419997761" sldId="268"/>
            <ac:spMk id="52" creationId="{4E594CA5-F220-8116-B344-5CD548E4F3E8}"/>
          </ac:spMkLst>
        </pc:spChg>
        <pc:spChg chg="add del">
          <ac:chgData name="于 杰" userId="954bed2a2a58a6a2" providerId="LiveId" clId="{1CE559BB-8625-4E04-9AFA-3C7866F68806}" dt="2022-06-22T03:13:04.656" v="186" actId="26606"/>
          <ac:spMkLst>
            <pc:docMk/>
            <pc:sldMk cId="1419997761" sldId="268"/>
            <ac:spMk id="54" creationId="{BFDC535F-AC0A-417D-96AB-6706BECACD95}"/>
          </ac:spMkLst>
        </pc:spChg>
        <pc:spChg chg="add del">
          <ac:chgData name="于 杰" userId="954bed2a2a58a6a2" providerId="LiveId" clId="{1CE559BB-8625-4E04-9AFA-3C7866F68806}" dt="2022-06-22T03:13:04.656" v="186" actId="26606"/>
          <ac:spMkLst>
            <pc:docMk/>
            <pc:sldMk cId="1419997761" sldId="268"/>
            <ac:spMk id="56" creationId="{97AAAF8E-31DB-4148-8FCA-4D8233D691C6}"/>
          </ac:spMkLst>
        </pc:spChg>
        <pc:spChg chg="add del">
          <ac:chgData name="于 杰" userId="954bed2a2a58a6a2" providerId="LiveId" clId="{1CE559BB-8625-4E04-9AFA-3C7866F68806}" dt="2022-06-22T03:14:32.118" v="215" actId="26606"/>
          <ac:spMkLst>
            <pc:docMk/>
            <pc:sldMk cId="1419997761" sldId="268"/>
            <ac:spMk id="57" creationId="{799448F2-0E5B-42DA-B2D1-11A14E947BD4}"/>
          </ac:spMkLst>
        </pc:spChg>
        <pc:spChg chg="add del">
          <ac:chgData name="于 杰" userId="954bed2a2a58a6a2" providerId="LiveId" clId="{1CE559BB-8625-4E04-9AFA-3C7866F68806}" dt="2022-06-22T03:13:04.656" v="186" actId="26606"/>
          <ac:spMkLst>
            <pc:docMk/>
            <pc:sldMk cId="1419997761" sldId="268"/>
            <ac:spMk id="58" creationId="{AA274328-4774-4DF9-BA53-452565122FBB}"/>
          </ac:spMkLst>
        </pc:spChg>
        <pc:spChg chg="add del">
          <ac:chgData name="于 杰" userId="954bed2a2a58a6a2" providerId="LiveId" clId="{1CE559BB-8625-4E04-9AFA-3C7866F68806}" dt="2022-06-22T03:14:32.118" v="215" actId="26606"/>
          <ac:spMkLst>
            <pc:docMk/>
            <pc:sldMk cId="1419997761" sldId="268"/>
            <ac:spMk id="59" creationId="{4E8A7552-20E1-4F34-ADAB-C1DB6634D47E}"/>
          </ac:spMkLst>
        </pc:spChg>
        <pc:spChg chg="add del">
          <ac:chgData name="于 杰" userId="954bed2a2a58a6a2" providerId="LiveId" clId="{1CE559BB-8625-4E04-9AFA-3C7866F68806}" dt="2022-06-22T03:13:04.656" v="186" actId="26606"/>
          <ac:spMkLst>
            <pc:docMk/>
            <pc:sldMk cId="1419997761" sldId="268"/>
            <ac:spMk id="60" creationId="{01C7B46D-2FEF-4FAA-915B-8B21A66BB647}"/>
          </ac:spMkLst>
        </pc:spChg>
        <pc:spChg chg="add mod">
          <ac:chgData name="于 杰" userId="954bed2a2a58a6a2" providerId="LiveId" clId="{1CE559BB-8625-4E04-9AFA-3C7866F68806}" dt="2022-06-22T06:14:07.423" v="766" actId="207"/>
          <ac:spMkLst>
            <pc:docMk/>
            <pc:sldMk cId="1419997761" sldId="268"/>
            <ac:spMk id="61" creationId="{304486E1-4646-7407-226A-AD1B7A6ECF68}"/>
          </ac:spMkLst>
        </pc:spChg>
        <pc:spChg chg="add mod">
          <ac:chgData name="于 杰" userId="954bed2a2a58a6a2" providerId="LiveId" clId="{1CE559BB-8625-4E04-9AFA-3C7866F68806}" dt="2022-06-22T06:14:22.124" v="767" actId="207"/>
          <ac:spMkLst>
            <pc:docMk/>
            <pc:sldMk cId="1419997761" sldId="268"/>
            <ac:spMk id="62" creationId="{2E3BC069-4716-CDB1-9A1B-A896DECFAF2B}"/>
          </ac:spMkLst>
        </pc:spChg>
        <pc:spChg chg="add mod">
          <ac:chgData name="于 杰" userId="954bed2a2a58a6a2" providerId="LiveId" clId="{1CE559BB-8625-4E04-9AFA-3C7866F68806}" dt="2022-06-22T06:15:18.737" v="773" actId="207"/>
          <ac:spMkLst>
            <pc:docMk/>
            <pc:sldMk cId="1419997761" sldId="268"/>
            <ac:spMk id="63" creationId="{3A10AC69-74CD-09CB-18EE-145798670037}"/>
          </ac:spMkLst>
        </pc:spChg>
        <pc:spChg chg="add">
          <ac:chgData name="于 杰" userId="954bed2a2a58a6a2" providerId="LiveId" clId="{1CE559BB-8625-4E04-9AFA-3C7866F68806}" dt="2022-06-22T03:14:32.118" v="215" actId="26606"/>
          <ac:spMkLst>
            <pc:docMk/>
            <pc:sldMk cId="1419997761" sldId="268"/>
            <ac:spMk id="64" creationId="{799448F2-0E5B-42DA-B2D1-11A14E947BD4}"/>
          </ac:spMkLst>
        </pc:spChg>
        <pc:spChg chg="add">
          <ac:chgData name="于 杰" userId="954bed2a2a58a6a2" providerId="LiveId" clId="{1CE559BB-8625-4E04-9AFA-3C7866F68806}" dt="2022-06-22T03:14:32.118" v="215" actId="26606"/>
          <ac:spMkLst>
            <pc:docMk/>
            <pc:sldMk cId="1419997761" sldId="268"/>
            <ac:spMk id="66" creationId="{4E8A7552-20E1-4F34-ADAB-C1DB6634D47E}"/>
          </ac:spMkLst>
        </pc:spChg>
        <pc:picChg chg="add del mod ord">
          <ac:chgData name="于 杰" userId="954bed2a2a58a6a2" providerId="LiveId" clId="{1CE559BB-8625-4E04-9AFA-3C7866F68806}" dt="2022-06-22T03:13:56.046" v="206" actId="21"/>
          <ac:picMkLst>
            <pc:docMk/>
            <pc:sldMk cId="1419997761" sldId="268"/>
            <ac:picMk id="3" creationId="{396E82CA-43D6-DF0B-8AA6-9A6419278DD9}"/>
          </ac:picMkLst>
        </pc:picChg>
        <pc:picChg chg="add mod ord">
          <ac:chgData name="于 杰" userId="954bed2a2a58a6a2" providerId="LiveId" clId="{1CE559BB-8625-4E04-9AFA-3C7866F68806}" dt="2022-06-22T03:14:20.949" v="212" actId="26606"/>
          <ac:picMkLst>
            <pc:docMk/>
            <pc:sldMk cId="1419997761" sldId="268"/>
            <ac:picMk id="5" creationId="{5C4B04A1-44DE-7CA2-CF53-BDD3D80D0098}"/>
          </ac:picMkLst>
        </pc:picChg>
        <pc:picChg chg="add mod ord">
          <ac:chgData name="于 杰" userId="954bed2a2a58a6a2" providerId="LiveId" clId="{1CE559BB-8625-4E04-9AFA-3C7866F68806}" dt="2022-06-22T03:14:20.949" v="212" actId="26606"/>
          <ac:picMkLst>
            <pc:docMk/>
            <pc:sldMk cId="1419997761" sldId="268"/>
            <ac:picMk id="7" creationId="{1BB58FB1-DC48-7AFB-F021-055789E756FB}"/>
          </ac:picMkLst>
        </pc:picChg>
        <pc:picChg chg="add mod">
          <ac:chgData name="于 杰" userId="954bed2a2a58a6a2" providerId="LiveId" clId="{1CE559BB-8625-4E04-9AFA-3C7866F68806}" dt="2022-06-22T03:14:52.197" v="217" actId="14100"/>
          <ac:picMkLst>
            <pc:docMk/>
            <pc:sldMk cId="1419997761" sldId="268"/>
            <ac:picMk id="44" creationId="{6DF822C1-ED31-572E-3059-74D34092F2ED}"/>
          </ac:picMkLst>
        </pc:picChg>
        <pc:cxnChg chg="add del">
          <ac:chgData name="于 杰" userId="954bed2a2a58a6a2" providerId="LiveId" clId="{1CE559BB-8625-4E04-9AFA-3C7866F68806}" dt="2022-06-22T03:11:16.802" v="170" actId="26606"/>
          <ac:cxnSpMkLst>
            <pc:docMk/>
            <pc:sldMk cId="1419997761" sldId="268"/>
            <ac:cxnSpMk id="26" creationId="{D4BDCD00-BA97-40D8-93CD-0A9CA931BE17}"/>
          </ac:cxnSpMkLst>
        </pc:cxnChg>
        <pc:cxnChg chg="add del">
          <ac:chgData name="于 杰" userId="954bed2a2a58a6a2" providerId="LiveId" clId="{1CE559BB-8625-4E04-9AFA-3C7866F68806}" dt="2022-06-22T03:11:16.802" v="170" actId="26606"/>
          <ac:cxnSpMkLst>
            <pc:docMk/>
            <pc:sldMk cId="1419997761" sldId="268"/>
            <ac:cxnSpMk id="27" creationId="{2D631E40-F51C-4828-B23B-DF903513296E}"/>
          </ac:cxnSpMkLst>
        </pc:cxnChg>
        <pc:cxnChg chg="add del">
          <ac:chgData name="于 杰" userId="954bed2a2a58a6a2" providerId="LiveId" clId="{1CE559BB-8625-4E04-9AFA-3C7866F68806}" dt="2022-06-22T03:11:25.556" v="176" actId="26606"/>
          <ac:cxnSpMkLst>
            <pc:docMk/>
            <pc:sldMk cId="1419997761" sldId="268"/>
            <ac:cxnSpMk id="37" creationId="{DCD67800-37AC-4E14-89B0-F79DCB3FB86D}"/>
          </ac:cxnSpMkLst>
        </pc:cxnChg>
        <pc:cxnChg chg="add del">
          <ac:chgData name="于 杰" userId="954bed2a2a58a6a2" providerId="LiveId" clId="{1CE559BB-8625-4E04-9AFA-3C7866F68806}" dt="2022-06-22T03:11:25.556" v="176" actId="26606"/>
          <ac:cxnSpMkLst>
            <pc:docMk/>
            <pc:sldMk cId="1419997761" sldId="268"/>
            <ac:cxnSpMk id="38" creationId="{20F1788F-A5AE-4188-8274-F7F2E3833ECD}"/>
          </ac:cxnSpMkLst>
        </pc:cxnChg>
        <pc:cxnChg chg="add del">
          <ac:chgData name="于 杰" userId="954bed2a2a58a6a2" providerId="LiveId" clId="{1CE559BB-8625-4E04-9AFA-3C7866F68806}" dt="2022-06-22T03:11:29.633" v="180" actId="26606"/>
          <ac:cxnSpMkLst>
            <pc:docMk/>
            <pc:sldMk cId="1419997761" sldId="268"/>
            <ac:cxnSpMk id="45" creationId="{D4BDCD00-BA97-40D8-93CD-0A9CA931BE17}"/>
          </ac:cxnSpMkLst>
        </pc:cxnChg>
        <pc:cxnChg chg="add del">
          <ac:chgData name="于 杰" userId="954bed2a2a58a6a2" providerId="LiveId" clId="{1CE559BB-8625-4E04-9AFA-3C7866F68806}" dt="2022-06-22T03:11:29.633" v="180" actId="26606"/>
          <ac:cxnSpMkLst>
            <pc:docMk/>
            <pc:sldMk cId="1419997761" sldId="268"/>
            <ac:cxnSpMk id="46" creationId="{2D631E40-F51C-4828-B23B-DF903513296E}"/>
          </ac:cxnSpMkLst>
        </pc:cxnChg>
        <pc:cxnChg chg="add del">
          <ac:chgData name="于 杰" userId="954bed2a2a58a6a2" providerId="LiveId" clId="{1CE559BB-8625-4E04-9AFA-3C7866F68806}" dt="2022-06-22T03:14:20.945" v="211" actId="26606"/>
          <ac:cxnSpMkLst>
            <pc:docMk/>
            <pc:sldMk cId="1419997761" sldId="268"/>
            <ac:cxnSpMk id="53" creationId="{D4BDCD00-BA97-40D8-93CD-0A9CA931BE17}"/>
          </ac:cxnSpMkLst>
        </pc:cxnChg>
        <pc:cxnChg chg="add del">
          <ac:chgData name="于 杰" userId="954bed2a2a58a6a2" providerId="LiveId" clId="{1CE559BB-8625-4E04-9AFA-3C7866F68806}" dt="2022-06-22T03:14:20.945" v="211" actId="26606"/>
          <ac:cxnSpMkLst>
            <pc:docMk/>
            <pc:sldMk cId="1419997761" sldId="268"/>
            <ac:cxnSpMk id="55" creationId="{2D631E40-F51C-4828-B23B-DF903513296E}"/>
          </ac:cxnSpMkLst>
        </pc:cxnChg>
      </pc:sldChg>
      <pc:sldChg chg="add del">
        <pc:chgData name="于 杰" userId="954bed2a2a58a6a2" providerId="LiveId" clId="{1CE559BB-8625-4E04-9AFA-3C7866F68806}" dt="2022-06-22T06:46:38.529" v="997" actId="47"/>
        <pc:sldMkLst>
          <pc:docMk/>
          <pc:sldMk cId="112336929" sldId="269"/>
        </pc:sldMkLst>
      </pc:sldChg>
      <pc:sldChg chg="addSp delSp modSp add del mod">
        <pc:chgData name="于 杰" userId="954bed2a2a58a6a2" providerId="LiveId" clId="{1CE559BB-8625-4E04-9AFA-3C7866F68806}" dt="2022-06-22T06:46:41.092" v="999" actId="47"/>
        <pc:sldMkLst>
          <pc:docMk/>
          <pc:sldMk cId="3515179664" sldId="270"/>
        </pc:sldMkLst>
        <pc:picChg chg="add del mod">
          <ac:chgData name="于 杰" userId="954bed2a2a58a6a2" providerId="LiveId" clId="{1CE559BB-8625-4E04-9AFA-3C7866F68806}" dt="2022-06-22T02:58:53.251" v="26"/>
          <ac:picMkLst>
            <pc:docMk/>
            <pc:sldMk cId="3515179664" sldId="270"/>
            <ac:picMk id="3" creationId="{254BACA0-03DC-AF48-1933-09719F6AD3D4}"/>
          </ac:picMkLst>
        </pc:picChg>
      </pc:sldChg>
      <pc:sldChg chg="addSp delSp modSp new del mod setBg">
        <pc:chgData name="于 杰" userId="954bed2a2a58a6a2" providerId="LiveId" clId="{1CE559BB-8625-4E04-9AFA-3C7866F68806}" dt="2022-06-22T06:26:11.308" v="826" actId="47"/>
        <pc:sldMkLst>
          <pc:docMk/>
          <pc:sldMk cId="3163253669" sldId="271"/>
        </pc:sldMkLst>
        <pc:spChg chg="del">
          <ac:chgData name="于 杰" userId="954bed2a2a58a6a2" providerId="LiveId" clId="{1CE559BB-8625-4E04-9AFA-3C7866F68806}" dt="2022-06-22T03:23:38.089" v="278" actId="478"/>
          <ac:spMkLst>
            <pc:docMk/>
            <pc:sldMk cId="3163253669" sldId="271"/>
            <ac:spMk id="2" creationId="{BA8E1CD9-DC35-F99C-FBE8-B97C5BB3E6F8}"/>
          </ac:spMkLst>
        </pc:spChg>
        <pc:spChg chg="del">
          <ac:chgData name="于 杰" userId="954bed2a2a58a6a2" providerId="LiveId" clId="{1CE559BB-8625-4E04-9AFA-3C7866F68806}" dt="2022-06-22T03:23:37.361" v="277" actId="478"/>
          <ac:spMkLst>
            <pc:docMk/>
            <pc:sldMk cId="3163253669" sldId="271"/>
            <ac:spMk id="3" creationId="{BBE582D2-D69A-21A8-801C-A8FCBC953A61}"/>
          </ac:spMkLst>
        </pc:spChg>
        <pc:spChg chg="add del mod ord">
          <ac:chgData name="于 杰" userId="954bed2a2a58a6a2" providerId="LiveId" clId="{1CE559BB-8625-4E04-9AFA-3C7866F68806}" dt="2022-06-22T06:26:04.921" v="824" actId="21"/>
          <ac:spMkLst>
            <pc:docMk/>
            <pc:sldMk cId="3163253669" sldId="271"/>
            <ac:spMk id="5" creationId="{87D92D1D-3BDB-2D27-B875-A194F6DD70DC}"/>
          </ac:spMkLst>
        </pc:spChg>
        <pc:spChg chg="add mod">
          <ac:chgData name="于 杰" userId="954bed2a2a58a6a2" providerId="LiveId" clId="{1CE559BB-8625-4E04-9AFA-3C7866F68806}" dt="2022-06-22T06:25:50.739" v="815" actId="20577"/>
          <ac:spMkLst>
            <pc:docMk/>
            <pc:sldMk cId="3163253669" sldId="271"/>
            <ac:spMk id="7" creationId="{A9469FA8-7325-F89C-7128-B54FDB991D18}"/>
          </ac:spMkLst>
        </pc:spChg>
        <pc:spChg chg="add del">
          <ac:chgData name="于 杰" userId="954bed2a2a58a6a2" providerId="LiveId" clId="{1CE559BB-8625-4E04-9AFA-3C7866F68806}" dt="2022-06-22T03:24:18.425" v="284" actId="26606"/>
          <ac:spMkLst>
            <pc:docMk/>
            <pc:sldMk cId="3163253669" sldId="271"/>
            <ac:spMk id="12" creationId="{C66F2F30-5DC0-44A0-BFA6-E12F46ED16DA}"/>
          </ac:spMkLst>
        </pc:spChg>
        <pc:spChg chg="add del">
          <ac:chgData name="于 杰" userId="954bed2a2a58a6a2" providerId="LiveId" clId="{1CE559BB-8625-4E04-9AFA-3C7866F68806}" dt="2022-06-22T03:24:18.425" v="284" actId="26606"/>
          <ac:spMkLst>
            <pc:docMk/>
            <pc:sldMk cId="3163253669" sldId="271"/>
            <ac:spMk id="14" creationId="{85872F57-7F42-4F97-8391-DDC8D0054C03}"/>
          </ac:spMkLst>
        </pc:spChg>
        <pc:spChg chg="add del">
          <ac:chgData name="于 杰" userId="954bed2a2a58a6a2" providerId="LiveId" clId="{1CE559BB-8625-4E04-9AFA-3C7866F68806}" dt="2022-06-22T03:24:18.425" v="284" actId="26606"/>
          <ac:spMkLst>
            <pc:docMk/>
            <pc:sldMk cId="3163253669" sldId="271"/>
            <ac:spMk id="16" creationId="{04DC2037-48A0-4F22-B9D4-8EAEBC780AB4}"/>
          </ac:spMkLst>
        </pc:spChg>
        <pc:spChg chg="add del">
          <ac:chgData name="于 杰" userId="954bed2a2a58a6a2" providerId="LiveId" clId="{1CE559BB-8625-4E04-9AFA-3C7866F68806}" dt="2022-06-22T03:24:18.425" v="284" actId="26606"/>
          <ac:spMkLst>
            <pc:docMk/>
            <pc:sldMk cId="3163253669" sldId="271"/>
            <ac:spMk id="18" creationId="{0006CBFD-ADA0-43D1-9332-9C34CA1C76ED}"/>
          </ac:spMkLst>
        </pc:spChg>
        <pc:spChg chg="add del">
          <ac:chgData name="于 杰" userId="954bed2a2a58a6a2" providerId="LiveId" clId="{1CE559BB-8625-4E04-9AFA-3C7866F68806}" dt="2022-06-22T03:24:18.425" v="284" actId="26606"/>
          <ac:spMkLst>
            <pc:docMk/>
            <pc:sldMk cId="3163253669" sldId="271"/>
            <ac:spMk id="20" creationId="{2B931666-F28F-45F3-A074-66D2272D580B}"/>
          </ac:spMkLst>
        </pc:spChg>
        <pc:spChg chg="add del">
          <ac:chgData name="于 杰" userId="954bed2a2a58a6a2" providerId="LiveId" clId="{1CE559BB-8625-4E04-9AFA-3C7866F68806}" dt="2022-06-22T03:24:23.820" v="286" actId="26606"/>
          <ac:spMkLst>
            <pc:docMk/>
            <pc:sldMk cId="3163253669" sldId="271"/>
            <ac:spMk id="22" creationId="{6BFBE7AA-40DE-4FE5-B385-5CA874501B05}"/>
          </ac:spMkLst>
        </pc:spChg>
        <pc:spChg chg="add del">
          <ac:chgData name="于 杰" userId="954bed2a2a58a6a2" providerId="LiveId" clId="{1CE559BB-8625-4E04-9AFA-3C7866F68806}" dt="2022-06-22T03:24:23.820" v="286" actId="26606"/>
          <ac:spMkLst>
            <pc:docMk/>
            <pc:sldMk cId="3163253669" sldId="271"/>
            <ac:spMk id="23" creationId="{D5189306-04D9-4982-9EBE-938B344A1113}"/>
          </ac:spMkLst>
        </pc:spChg>
        <pc:spChg chg="add del">
          <ac:chgData name="于 杰" userId="954bed2a2a58a6a2" providerId="LiveId" clId="{1CE559BB-8625-4E04-9AFA-3C7866F68806}" dt="2022-06-22T03:24:23.820" v="286" actId="26606"/>
          <ac:spMkLst>
            <pc:docMk/>
            <pc:sldMk cId="3163253669" sldId="271"/>
            <ac:spMk id="24" creationId="{41ACE746-85D5-45EE-8944-61B542B392FC}"/>
          </ac:spMkLst>
        </pc:spChg>
        <pc:spChg chg="add del">
          <ac:chgData name="于 杰" userId="954bed2a2a58a6a2" providerId="LiveId" clId="{1CE559BB-8625-4E04-9AFA-3C7866F68806}" dt="2022-06-22T03:24:23.820" v="286" actId="26606"/>
          <ac:spMkLst>
            <pc:docMk/>
            <pc:sldMk cId="3163253669" sldId="271"/>
            <ac:spMk id="25" creationId="{102C4642-2AB4-49A1-89D9-3E5C01E99D58}"/>
          </ac:spMkLst>
        </pc:spChg>
        <pc:spChg chg="add del">
          <ac:chgData name="于 杰" userId="954bed2a2a58a6a2" providerId="LiveId" clId="{1CE559BB-8625-4E04-9AFA-3C7866F68806}" dt="2022-06-22T03:24:23.820" v="286" actId="26606"/>
          <ac:spMkLst>
            <pc:docMk/>
            <pc:sldMk cId="3163253669" sldId="271"/>
            <ac:spMk id="26" creationId="{00BB3E03-CC38-4FA6-9A99-701C62D05A5B}"/>
          </ac:spMkLst>
        </pc:spChg>
        <pc:spChg chg="add del">
          <ac:chgData name="于 杰" userId="954bed2a2a58a6a2" providerId="LiveId" clId="{1CE559BB-8625-4E04-9AFA-3C7866F68806}" dt="2022-06-22T03:24:23.820" v="286" actId="26606"/>
          <ac:spMkLst>
            <pc:docMk/>
            <pc:sldMk cId="3163253669" sldId="271"/>
            <ac:spMk id="27" creationId="{82EAAEF9-78E9-4B67-93B4-CD09F7570300}"/>
          </ac:spMkLst>
        </pc:spChg>
        <pc:spChg chg="add del">
          <ac:chgData name="于 杰" userId="954bed2a2a58a6a2" providerId="LiveId" clId="{1CE559BB-8625-4E04-9AFA-3C7866F68806}" dt="2022-06-22T03:24:23.820" v="286" actId="26606"/>
          <ac:spMkLst>
            <pc:docMk/>
            <pc:sldMk cId="3163253669" sldId="271"/>
            <ac:spMk id="28" creationId="{2CE23D09-8BA3-4FEE-892D-ACE847DC085D}"/>
          </ac:spMkLst>
        </pc:spChg>
        <pc:spChg chg="add del">
          <ac:chgData name="于 杰" userId="954bed2a2a58a6a2" providerId="LiveId" clId="{1CE559BB-8625-4E04-9AFA-3C7866F68806}" dt="2022-06-22T03:24:23.820" v="286" actId="26606"/>
          <ac:spMkLst>
            <pc:docMk/>
            <pc:sldMk cId="3163253669" sldId="271"/>
            <ac:spMk id="29" creationId="{5707F116-8EC0-4822-9067-186AC8C96EB8}"/>
          </ac:spMkLst>
        </pc:spChg>
        <pc:spChg chg="add del">
          <ac:chgData name="于 杰" userId="954bed2a2a58a6a2" providerId="LiveId" clId="{1CE559BB-8625-4E04-9AFA-3C7866F68806}" dt="2022-06-22T03:24:25.880" v="288" actId="26606"/>
          <ac:spMkLst>
            <pc:docMk/>
            <pc:sldMk cId="3163253669" sldId="271"/>
            <ac:spMk id="30" creationId="{E07981EA-05A6-437C-88D7-B377B92B031D}"/>
          </ac:spMkLst>
        </pc:spChg>
        <pc:spChg chg="add del">
          <ac:chgData name="于 杰" userId="954bed2a2a58a6a2" providerId="LiveId" clId="{1CE559BB-8625-4E04-9AFA-3C7866F68806}" dt="2022-06-22T03:24:25.880" v="288" actId="26606"/>
          <ac:spMkLst>
            <pc:docMk/>
            <pc:sldMk cId="3163253669" sldId="271"/>
            <ac:spMk id="31" creationId="{88294908-8B00-4F58-BBBA-20F71A40AA9E}"/>
          </ac:spMkLst>
        </pc:spChg>
        <pc:spChg chg="add del">
          <ac:chgData name="于 杰" userId="954bed2a2a58a6a2" providerId="LiveId" clId="{1CE559BB-8625-4E04-9AFA-3C7866F68806}" dt="2022-06-22T03:24:25.880" v="288" actId="26606"/>
          <ac:spMkLst>
            <pc:docMk/>
            <pc:sldMk cId="3163253669" sldId="271"/>
            <ac:spMk id="32" creationId="{15E3C750-986E-4769-B1AE-49289FBEE757}"/>
          </ac:spMkLst>
        </pc:spChg>
        <pc:spChg chg="add del">
          <ac:chgData name="于 杰" userId="954bed2a2a58a6a2" providerId="LiveId" clId="{1CE559BB-8625-4E04-9AFA-3C7866F68806}" dt="2022-06-22T03:24:25.880" v="288" actId="26606"/>
          <ac:spMkLst>
            <pc:docMk/>
            <pc:sldMk cId="3163253669" sldId="271"/>
            <ac:spMk id="33" creationId="{4364C879-1404-4203-8E9D-CC5DE0A621A2}"/>
          </ac:spMkLst>
        </pc:spChg>
        <pc:spChg chg="add del">
          <ac:chgData name="于 杰" userId="954bed2a2a58a6a2" providerId="LiveId" clId="{1CE559BB-8625-4E04-9AFA-3C7866F68806}" dt="2022-06-22T03:24:25.880" v="288" actId="26606"/>
          <ac:spMkLst>
            <pc:docMk/>
            <pc:sldMk cId="3163253669" sldId="271"/>
            <ac:spMk id="34" creationId="{84617302-4B0D-4351-A6BB-6F0930D943AC}"/>
          </ac:spMkLst>
        </pc:spChg>
        <pc:spChg chg="add del">
          <ac:chgData name="于 杰" userId="954bed2a2a58a6a2" providerId="LiveId" clId="{1CE559BB-8625-4E04-9AFA-3C7866F68806}" dt="2022-06-22T03:24:25.880" v="288" actId="26606"/>
          <ac:spMkLst>
            <pc:docMk/>
            <pc:sldMk cId="3163253669" sldId="271"/>
            <ac:spMk id="35" creationId="{DA2C7802-C2E0-4218-8F89-8DD7CCD2CD1C}"/>
          </ac:spMkLst>
        </pc:spChg>
        <pc:spChg chg="add del">
          <ac:chgData name="于 杰" userId="954bed2a2a58a6a2" providerId="LiveId" clId="{1CE559BB-8625-4E04-9AFA-3C7866F68806}" dt="2022-06-22T03:24:25.880" v="288" actId="26606"/>
          <ac:spMkLst>
            <pc:docMk/>
            <pc:sldMk cId="3163253669" sldId="271"/>
            <ac:spMk id="36" creationId="{A6D7111A-21E5-4EE9-8A78-10E5530F0116}"/>
          </ac:spMkLst>
        </pc:spChg>
        <pc:spChg chg="add del">
          <ac:chgData name="于 杰" userId="954bed2a2a58a6a2" providerId="LiveId" clId="{1CE559BB-8625-4E04-9AFA-3C7866F68806}" dt="2022-06-22T03:24:25.880" v="288" actId="26606"/>
          <ac:spMkLst>
            <pc:docMk/>
            <pc:sldMk cId="3163253669" sldId="271"/>
            <ac:spMk id="37" creationId="{A3969E80-A77B-49FC-9122-D89AFD5EE118}"/>
          </ac:spMkLst>
        </pc:spChg>
        <pc:spChg chg="add del">
          <ac:chgData name="于 杰" userId="954bed2a2a58a6a2" providerId="LiveId" clId="{1CE559BB-8625-4E04-9AFA-3C7866F68806}" dt="2022-06-22T03:24:25.880" v="288" actId="26606"/>
          <ac:spMkLst>
            <pc:docMk/>
            <pc:sldMk cId="3163253669" sldId="271"/>
            <ac:spMk id="38" creationId="{1849CA57-76BD-4CF2-80BA-D7A46A01B7B1}"/>
          </ac:spMkLst>
        </pc:spChg>
        <pc:spChg chg="add del">
          <ac:chgData name="于 杰" userId="954bed2a2a58a6a2" providerId="LiveId" clId="{1CE559BB-8625-4E04-9AFA-3C7866F68806}" dt="2022-06-22T03:24:25.880" v="288" actId="26606"/>
          <ac:spMkLst>
            <pc:docMk/>
            <pc:sldMk cId="3163253669" sldId="271"/>
            <ac:spMk id="39" creationId="{35E9085E-E730-4768-83D4-6CB7E9897153}"/>
          </ac:spMkLst>
        </pc:spChg>
        <pc:spChg chg="add del">
          <ac:chgData name="于 杰" userId="954bed2a2a58a6a2" providerId="LiveId" clId="{1CE559BB-8625-4E04-9AFA-3C7866F68806}" dt="2022-06-22T03:24:25.880" v="288" actId="26606"/>
          <ac:spMkLst>
            <pc:docMk/>
            <pc:sldMk cId="3163253669" sldId="271"/>
            <ac:spMk id="40" creationId="{973272FE-A474-4CAE-8CA2-BCC8B476C3F4}"/>
          </ac:spMkLst>
        </pc:spChg>
        <pc:spChg chg="add del">
          <ac:chgData name="于 杰" userId="954bed2a2a58a6a2" providerId="LiveId" clId="{1CE559BB-8625-4E04-9AFA-3C7866F68806}" dt="2022-06-22T03:24:27.179" v="290" actId="26606"/>
          <ac:spMkLst>
            <pc:docMk/>
            <pc:sldMk cId="3163253669" sldId="271"/>
            <ac:spMk id="42" creationId="{A8DB9CD9-59B1-4D73-BC4C-98796A48EF9B}"/>
          </ac:spMkLst>
        </pc:spChg>
        <pc:spChg chg="add del">
          <ac:chgData name="于 杰" userId="954bed2a2a58a6a2" providerId="LiveId" clId="{1CE559BB-8625-4E04-9AFA-3C7866F68806}" dt="2022-06-22T03:24:27.179" v="290" actId="26606"/>
          <ac:spMkLst>
            <pc:docMk/>
            <pc:sldMk cId="3163253669" sldId="271"/>
            <ac:spMk id="43" creationId="{8874A6A9-41FF-4E33-AFA8-F9F81436A59E}"/>
          </ac:spMkLst>
        </pc:spChg>
        <pc:spChg chg="add del">
          <ac:chgData name="于 杰" userId="954bed2a2a58a6a2" providerId="LiveId" clId="{1CE559BB-8625-4E04-9AFA-3C7866F68806}" dt="2022-06-22T03:24:30.392" v="292" actId="26606"/>
          <ac:spMkLst>
            <pc:docMk/>
            <pc:sldMk cId="3163253669" sldId="271"/>
            <ac:spMk id="50" creationId="{C66F2F30-5DC0-44A0-BFA6-E12F46ED16DA}"/>
          </ac:spMkLst>
        </pc:spChg>
        <pc:spChg chg="add del">
          <ac:chgData name="于 杰" userId="954bed2a2a58a6a2" providerId="LiveId" clId="{1CE559BB-8625-4E04-9AFA-3C7866F68806}" dt="2022-06-22T03:24:30.392" v="292" actId="26606"/>
          <ac:spMkLst>
            <pc:docMk/>
            <pc:sldMk cId="3163253669" sldId="271"/>
            <ac:spMk id="51" creationId="{85872F57-7F42-4F97-8391-DDC8D0054C03}"/>
          </ac:spMkLst>
        </pc:spChg>
        <pc:spChg chg="add del">
          <ac:chgData name="于 杰" userId="954bed2a2a58a6a2" providerId="LiveId" clId="{1CE559BB-8625-4E04-9AFA-3C7866F68806}" dt="2022-06-22T03:24:30.392" v="292" actId="26606"/>
          <ac:spMkLst>
            <pc:docMk/>
            <pc:sldMk cId="3163253669" sldId="271"/>
            <ac:spMk id="52" creationId="{04DC2037-48A0-4F22-B9D4-8EAEBC780AB4}"/>
          </ac:spMkLst>
        </pc:spChg>
        <pc:spChg chg="add del">
          <ac:chgData name="于 杰" userId="954bed2a2a58a6a2" providerId="LiveId" clId="{1CE559BB-8625-4E04-9AFA-3C7866F68806}" dt="2022-06-22T03:24:30.392" v="292" actId="26606"/>
          <ac:spMkLst>
            <pc:docMk/>
            <pc:sldMk cId="3163253669" sldId="271"/>
            <ac:spMk id="53" creationId="{0006CBFD-ADA0-43D1-9332-9C34CA1C76ED}"/>
          </ac:spMkLst>
        </pc:spChg>
        <pc:spChg chg="add del">
          <ac:chgData name="于 杰" userId="954bed2a2a58a6a2" providerId="LiveId" clId="{1CE559BB-8625-4E04-9AFA-3C7866F68806}" dt="2022-06-22T03:24:30.392" v="292" actId="26606"/>
          <ac:spMkLst>
            <pc:docMk/>
            <pc:sldMk cId="3163253669" sldId="271"/>
            <ac:spMk id="54" creationId="{2B931666-F28F-45F3-A074-66D2272D580B}"/>
          </ac:spMkLst>
        </pc:spChg>
        <pc:spChg chg="add del">
          <ac:chgData name="于 杰" userId="954bed2a2a58a6a2" providerId="LiveId" clId="{1CE559BB-8625-4E04-9AFA-3C7866F68806}" dt="2022-06-22T03:24:32.849" v="294" actId="26606"/>
          <ac:spMkLst>
            <pc:docMk/>
            <pc:sldMk cId="3163253669" sldId="271"/>
            <ac:spMk id="56" creationId="{D5189306-04D9-4982-9EBE-938B344A1113}"/>
          </ac:spMkLst>
        </pc:spChg>
        <pc:spChg chg="add del">
          <ac:chgData name="于 杰" userId="954bed2a2a58a6a2" providerId="LiveId" clId="{1CE559BB-8625-4E04-9AFA-3C7866F68806}" dt="2022-06-22T03:24:32.849" v="294" actId="26606"/>
          <ac:spMkLst>
            <pc:docMk/>
            <pc:sldMk cId="3163253669" sldId="271"/>
            <ac:spMk id="57" creationId="{102C4642-2AB4-49A1-89D9-3E5C01E99D58}"/>
          </ac:spMkLst>
        </pc:spChg>
        <pc:spChg chg="add del">
          <ac:chgData name="于 杰" userId="954bed2a2a58a6a2" providerId="LiveId" clId="{1CE559BB-8625-4E04-9AFA-3C7866F68806}" dt="2022-06-22T03:24:32.849" v="294" actId="26606"/>
          <ac:spMkLst>
            <pc:docMk/>
            <pc:sldMk cId="3163253669" sldId="271"/>
            <ac:spMk id="58" creationId="{82EAAEF9-78E9-4B67-93B4-CD09F7570300}"/>
          </ac:spMkLst>
        </pc:spChg>
        <pc:spChg chg="add del">
          <ac:chgData name="于 杰" userId="954bed2a2a58a6a2" providerId="LiveId" clId="{1CE559BB-8625-4E04-9AFA-3C7866F68806}" dt="2022-06-22T03:24:32.849" v="294" actId="26606"/>
          <ac:spMkLst>
            <pc:docMk/>
            <pc:sldMk cId="3163253669" sldId="271"/>
            <ac:spMk id="59" creationId="{2CE23D09-8BA3-4FEE-892D-ACE847DC085D}"/>
          </ac:spMkLst>
        </pc:spChg>
        <pc:spChg chg="add del">
          <ac:chgData name="于 杰" userId="954bed2a2a58a6a2" providerId="LiveId" clId="{1CE559BB-8625-4E04-9AFA-3C7866F68806}" dt="2022-06-22T03:24:32.849" v="294" actId="26606"/>
          <ac:spMkLst>
            <pc:docMk/>
            <pc:sldMk cId="3163253669" sldId="271"/>
            <ac:spMk id="60" creationId="{5707F116-8EC0-4822-9067-186AC8C96EB8}"/>
          </ac:spMkLst>
        </pc:spChg>
        <pc:spChg chg="add del">
          <ac:chgData name="于 杰" userId="954bed2a2a58a6a2" providerId="LiveId" clId="{1CE559BB-8625-4E04-9AFA-3C7866F68806}" dt="2022-06-22T03:24:32.849" v="294" actId="26606"/>
          <ac:spMkLst>
            <pc:docMk/>
            <pc:sldMk cId="3163253669" sldId="271"/>
            <ac:spMk id="61" creationId="{6BFBE7AA-40DE-4FE5-B385-5CA874501B05}"/>
          </ac:spMkLst>
        </pc:spChg>
        <pc:spChg chg="add del">
          <ac:chgData name="于 杰" userId="954bed2a2a58a6a2" providerId="LiveId" clId="{1CE559BB-8625-4E04-9AFA-3C7866F68806}" dt="2022-06-22T03:24:32.849" v="294" actId="26606"/>
          <ac:spMkLst>
            <pc:docMk/>
            <pc:sldMk cId="3163253669" sldId="271"/>
            <ac:spMk id="62" creationId="{41ACE746-85D5-45EE-8944-61B542B392FC}"/>
          </ac:spMkLst>
        </pc:spChg>
        <pc:spChg chg="add del">
          <ac:chgData name="于 杰" userId="954bed2a2a58a6a2" providerId="LiveId" clId="{1CE559BB-8625-4E04-9AFA-3C7866F68806}" dt="2022-06-22T03:24:32.849" v="294" actId="26606"/>
          <ac:spMkLst>
            <pc:docMk/>
            <pc:sldMk cId="3163253669" sldId="271"/>
            <ac:spMk id="63" creationId="{00BB3E03-CC38-4FA6-9A99-701C62D05A5B}"/>
          </ac:spMkLst>
        </pc:spChg>
        <pc:spChg chg="add del">
          <ac:chgData name="于 杰" userId="954bed2a2a58a6a2" providerId="LiveId" clId="{1CE559BB-8625-4E04-9AFA-3C7866F68806}" dt="2022-06-22T03:24:36.599" v="296" actId="26606"/>
          <ac:spMkLst>
            <pc:docMk/>
            <pc:sldMk cId="3163253669" sldId="271"/>
            <ac:spMk id="65" creationId="{EE39DFCF-9247-4DE5-BB93-074BFAF07A3F}"/>
          </ac:spMkLst>
        </pc:spChg>
        <pc:spChg chg="add del">
          <ac:chgData name="于 杰" userId="954bed2a2a58a6a2" providerId="LiveId" clId="{1CE559BB-8625-4E04-9AFA-3C7866F68806}" dt="2022-06-22T03:24:36.599" v="296" actId="26606"/>
          <ac:spMkLst>
            <pc:docMk/>
            <pc:sldMk cId="3163253669" sldId="271"/>
            <ac:spMk id="66" creationId="{442B652E-D499-4CDA-8F7A-60469EDBCBE3}"/>
          </ac:spMkLst>
        </pc:spChg>
        <pc:spChg chg="add del">
          <ac:chgData name="于 杰" userId="954bed2a2a58a6a2" providerId="LiveId" clId="{1CE559BB-8625-4E04-9AFA-3C7866F68806}" dt="2022-06-22T03:24:36.599" v="296" actId="26606"/>
          <ac:spMkLst>
            <pc:docMk/>
            <pc:sldMk cId="3163253669" sldId="271"/>
            <ac:spMk id="67" creationId="{484A22B8-F5B6-47C2-B88E-DADAF379130D}"/>
          </ac:spMkLst>
        </pc:spChg>
        <pc:spChg chg="add del">
          <ac:chgData name="于 杰" userId="954bed2a2a58a6a2" providerId="LiveId" clId="{1CE559BB-8625-4E04-9AFA-3C7866F68806}" dt="2022-06-22T03:24:36.599" v="296" actId="26606"/>
          <ac:spMkLst>
            <pc:docMk/>
            <pc:sldMk cId="3163253669" sldId="271"/>
            <ac:spMk id="68" creationId="{A987C18C-164D-4263-B486-4647A98E888E}"/>
          </ac:spMkLst>
        </pc:spChg>
        <pc:spChg chg="add del">
          <ac:chgData name="于 杰" userId="954bed2a2a58a6a2" providerId="LiveId" clId="{1CE559BB-8625-4E04-9AFA-3C7866F68806}" dt="2022-06-22T03:24:36.599" v="296" actId="26606"/>
          <ac:spMkLst>
            <pc:docMk/>
            <pc:sldMk cId="3163253669" sldId="271"/>
            <ac:spMk id="69" creationId="{E7E98B39-04C6-408B-92FD-76862874063D}"/>
          </ac:spMkLst>
        </pc:spChg>
        <pc:spChg chg="add del">
          <ac:chgData name="于 杰" userId="954bed2a2a58a6a2" providerId="LiveId" clId="{1CE559BB-8625-4E04-9AFA-3C7866F68806}" dt="2022-06-22T03:24:36.599" v="296" actId="26606"/>
          <ac:spMkLst>
            <pc:docMk/>
            <pc:sldMk cId="3163253669" sldId="271"/>
            <ac:spMk id="70" creationId="{981C8C27-2457-421F-BDC4-7B4EA3C78286}"/>
          </ac:spMkLst>
        </pc:spChg>
        <pc:spChg chg="add del">
          <ac:chgData name="于 杰" userId="954bed2a2a58a6a2" providerId="LiveId" clId="{1CE559BB-8625-4E04-9AFA-3C7866F68806}" dt="2022-06-22T03:24:36.599" v="296" actId="26606"/>
          <ac:spMkLst>
            <pc:docMk/>
            <pc:sldMk cId="3163253669" sldId="271"/>
            <ac:spMk id="71" creationId="{CEA13C66-82C1-44AF-972B-8F5CCA41B6D9}"/>
          </ac:spMkLst>
        </pc:spChg>
        <pc:spChg chg="add del">
          <ac:chgData name="于 杰" userId="954bed2a2a58a6a2" providerId="LiveId" clId="{1CE559BB-8625-4E04-9AFA-3C7866F68806}" dt="2022-06-22T03:24:36.599" v="296" actId="26606"/>
          <ac:spMkLst>
            <pc:docMk/>
            <pc:sldMk cId="3163253669" sldId="271"/>
            <ac:spMk id="72" creationId="{9DB36437-FE59-457E-91A7-396BBD3C9C6A}"/>
          </ac:spMkLst>
        </pc:spChg>
        <pc:spChg chg="add del">
          <ac:chgData name="于 杰" userId="954bed2a2a58a6a2" providerId="LiveId" clId="{1CE559BB-8625-4E04-9AFA-3C7866F68806}" dt="2022-06-22T03:24:36.599" v="296" actId="26606"/>
          <ac:spMkLst>
            <pc:docMk/>
            <pc:sldMk cId="3163253669" sldId="271"/>
            <ac:spMk id="73" creationId="{844D3693-2EFE-4667-89D5-47E2D5920912}"/>
          </ac:spMkLst>
        </pc:spChg>
        <pc:spChg chg="add del">
          <ac:chgData name="于 杰" userId="954bed2a2a58a6a2" providerId="LiveId" clId="{1CE559BB-8625-4E04-9AFA-3C7866F68806}" dt="2022-06-22T03:24:36.599" v="296" actId="26606"/>
          <ac:spMkLst>
            <pc:docMk/>
            <pc:sldMk cId="3163253669" sldId="271"/>
            <ac:spMk id="74" creationId="{C21FD796-9CD0-404D-8DF5-5274C0BCC754}"/>
          </ac:spMkLst>
        </pc:spChg>
        <pc:spChg chg="add del">
          <ac:chgData name="于 杰" userId="954bed2a2a58a6a2" providerId="LiveId" clId="{1CE559BB-8625-4E04-9AFA-3C7866F68806}" dt="2022-06-22T03:24:40.761" v="298" actId="26606"/>
          <ac:spMkLst>
            <pc:docMk/>
            <pc:sldMk cId="3163253669" sldId="271"/>
            <ac:spMk id="76" creationId="{88294908-8B00-4F58-BBBA-20F71A40AA9E}"/>
          </ac:spMkLst>
        </pc:spChg>
        <pc:spChg chg="add del">
          <ac:chgData name="于 杰" userId="954bed2a2a58a6a2" providerId="LiveId" clId="{1CE559BB-8625-4E04-9AFA-3C7866F68806}" dt="2022-06-22T03:24:40.761" v="298" actId="26606"/>
          <ac:spMkLst>
            <pc:docMk/>
            <pc:sldMk cId="3163253669" sldId="271"/>
            <ac:spMk id="77" creationId="{4364C879-1404-4203-8E9D-CC5DE0A621A2}"/>
          </ac:spMkLst>
        </pc:spChg>
        <pc:spChg chg="add del">
          <ac:chgData name="于 杰" userId="954bed2a2a58a6a2" providerId="LiveId" clId="{1CE559BB-8625-4E04-9AFA-3C7866F68806}" dt="2022-06-22T03:24:40.761" v="298" actId="26606"/>
          <ac:spMkLst>
            <pc:docMk/>
            <pc:sldMk cId="3163253669" sldId="271"/>
            <ac:spMk id="78" creationId="{84617302-4B0D-4351-A6BB-6F0930D943AC}"/>
          </ac:spMkLst>
        </pc:spChg>
        <pc:spChg chg="add del">
          <ac:chgData name="于 杰" userId="954bed2a2a58a6a2" providerId="LiveId" clId="{1CE559BB-8625-4E04-9AFA-3C7866F68806}" dt="2022-06-22T03:24:40.761" v="298" actId="26606"/>
          <ac:spMkLst>
            <pc:docMk/>
            <pc:sldMk cId="3163253669" sldId="271"/>
            <ac:spMk id="79" creationId="{DA2C7802-C2E0-4218-8F89-8DD7CCD2CD1C}"/>
          </ac:spMkLst>
        </pc:spChg>
        <pc:spChg chg="add del">
          <ac:chgData name="于 杰" userId="954bed2a2a58a6a2" providerId="LiveId" clId="{1CE559BB-8625-4E04-9AFA-3C7866F68806}" dt="2022-06-22T03:24:40.761" v="298" actId="26606"/>
          <ac:spMkLst>
            <pc:docMk/>
            <pc:sldMk cId="3163253669" sldId="271"/>
            <ac:spMk id="80" creationId="{A6D7111A-21E5-4EE9-8A78-10E5530F0116}"/>
          </ac:spMkLst>
        </pc:spChg>
        <pc:spChg chg="add del">
          <ac:chgData name="于 杰" userId="954bed2a2a58a6a2" providerId="LiveId" clId="{1CE559BB-8625-4E04-9AFA-3C7866F68806}" dt="2022-06-22T03:24:40.761" v="298" actId="26606"/>
          <ac:spMkLst>
            <pc:docMk/>
            <pc:sldMk cId="3163253669" sldId="271"/>
            <ac:spMk id="81" creationId="{A3969E80-A77B-49FC-9122-D89AFD5EE118}"/>
          </ac:spMkLst>
        </pc:spChg>
        <pc:spChg chg="add del">
          <ac:chgData name="于 杰" userId="954bed2a2a58a6a2" providerId="LiveId" clId="{1CE559BB-8625-4E04-9AFA-3C7866F68806}" dt="2022-06-22T03:24:40.761" v="298" actId="26606"/>
          <ac:spMkLst>
            <pc:docMk/>
            <pc:sldMk cId="3163253669" sldId="271"/>
            <ac:spMk id="82" creationId="{1849CA57-76BD-4CF2-80BA-D7A46A01B7B1}"/>
          </ac:spMkLst>
        </pc:spChg>
        <pc:spChg chg="add del">
          <ac:chgData name="于 杰" userId="954bed2a2a58a6a2" providerId="LiveId" clId="{1CE559BB-8625-4E04-9AFA-3C7866F68806}" dt="2022-06-22T03:24:40.761" v="298" actId="26606"/>
          <ac:spMkLst>
            <pc:docMk/>
            <pc:sldMk cId="3163253669" sldId="271"/>
            <ac:spMk id="83" creationId="{35E9085E-E730-4768-83D4-6CB7E9897153}"/>
          </ac:spMkLst>
        </pc:spChg>
        <pc:spChg chg="add del">
          <ac:chgData name="于 杰" userId="954bed2a2a58a6a2" providerId="LiveId" clId="{1CE559BB-8625-4E04-9AFA-3C7866F68806}" dt="2022-06-22T03:24:40.761" v="298" actId="26606"/>
          <ac:spMkLst>
            <pc:docMk/>
            <pc:sldMk cId="3163253669" sldId="271"/>
            <ac:spMk id="84" creationId="{973272FE-A474-4CAE-8CA2-BCC8B476C3F4}"/>
          </ac:spMkLst>
        </pc:spChg>
        <pc:spChg chg="add del">
          <ac:chgData name="于 杰" userId="954bed2a2a58a6a2" providerId="LiveId" clId="{1CE559BB-8625-4E04-9AFA-3C7866F68806}" dt="2022-06-22T03:24:40.761" v="298" actId="26606"/>
          <ac:spMkLst>
            <pc:docMk/>
            <pc:sldMk cId="3163253669" sldId="271"/>
            <ac:spMk id="85" creationId="{E07981EA-05A6-437C-88D7-B377B92B031D}"/>
          </ac:spMkLst>
        </pc:spChg>
        <pc:spChg chg="add del">
          <ac:chgData name="于 杰" userId="954bed2a2a58a6a2" providerId="LiveId" clId="{1CE559BB-8625-4E04-9AFA-3C7866F68806}" dt="2022-06-22T03:24:40.761" v="298" actId="26606"/>
          <ac:spMkLst>
            <pc:docMk/>
            <pc:sldMk cId="3163253669" sldId="271"/>
            <ac:spMk id="86" creationId="{15E3C750-986E-4769-B1AE-49289FBEE757}"/>
          </ac:spMkLst>
        </pc:spChg>
        <pc:spChg chg="add">
          <ac:chgData name="于 杰" userId="954bed2a2a58a6a2" providerId="LiveId" clId="{1CE559BB-8625-4E04-9AFA-3C7866F68806}" dt="2022-06-22T03:24:40.771" v="299" actId="26606"/>
          <ac:spMkLst>
            <pc:docMk/>
            <pc:sldMk cId="3163253669" sldId="271"/>
            <ac:spMk id="88" creationId="{C66F2F30-5DC0-44A0-BFA6-E12F46ED16DA}"/>
          </ac:spMkLst>
        </pc:spChg>
        <pc:spChg chg="add">
          <ac:chgData name="于 杰" userId="954bed2a2a58a6a2" providerId="LiveId" clId="{1CE559BB-8625-4E04-9AFA-3C7866F68806}" dt="2022-06-22T03:24:40.771" v="299" actId="26606"/>
          <ac:spMkLst>
            <pc:docMk/>
            <pc:sldMk cId="3163253669" sldId="271"/>
            <ac:spMk id="89" creationId="{85872F57-7F42-4F97-8391-DDC8D0054C03}"/>
          </ac:spMkLst>
        </pc:spChg>
        <pc:spChg chg="add">
          <ac:chgData name="于 杰" userId="954bed2a2a58a6a2" providerId="LiveId" clId="{1CE559BB-8625-4E04-9AFA-3C7866F68806}" dt="2022-06-22T03:24:40.771" v="299" actId="26606"/>
          <ac:spMkLst>
            <pc:docMk/>
            <pc:sldMk cId="3163253669" sldId="271"/>
            <ac:spMk id="90" creationId="{04DC2037-48A0-4F22-B9D4-8EAEBC780AB4}"/>
          </ac:spMkLst>
        </pc:spChg>
        <pc:spChg chg="add">
          <ac:chgData name="于 杰" userId="954bed2a2a58a6a2" providerId="LiveId" clId="{1CE559BB-8625-4E04-9AFA-3C7866F68806}" dt="2022-06-22T03:24:40.771" v="299" actId="26606"/>
          <ac:spMkLst>
            <pc:docMk/>
            <pc:sldMk cId="3163253669" sldId="271"/>
            <ac:spMk id="91" creationId="{0006CBFD-ADA0-43D1-9332-9C34CA1C76ED}"/>
          </ac:spMkLst>
        </pc:spChg>
        <pc:spChg chg="add">
          <ac:chgData name="于 杰" userId="954bed2a2a58a6a2" providerId="LiveId" clId="{1CE559BB-8625-4E04-9AFA-3C7866F68806}" dt="2022-06-22T03:24:40.771" v="299" actId="26606"/>
          <ac:spMkLst>
            <pc:docMk/>
            <pc:sldMk cId="3163253669" sldId="271"/>
            <ac:spMk id="92" creationId="{2B931666-F28F-45F3-A074-66D2272D580B}"/>
          </ac:spMkLst>
        </pc:spChg>
        <pc:grpChg chg="add del">
          <ac:chgData name="于 杰" userId="954bed2a2a58a6a2" providerId="LiveId" clId="{1CE559BB-8625-4E04-9AFA-3C7866F68806}" dt="2022-06-22T03:24:27.179" v="290" actId="26606"/>
          <ac:grpSpMkLst>
            <pc:docMk/>
            <pc:sldMk cId="3163253669" sldId="271"/>
            <ac:grpSpMk id="44" creationId="{721D730E-1F97-4071-B143-B05E6D2599BC}"/>
          </ac:grpSpMkLst>
        </pc:grpChg>
      </pc:sldChg>
      <pc:sldChg chg="new del ord">
        <pc:chgData name="于 杰" userId="954bed2a2a58a6a2" providerId="LiveId" clId="{1CE559BB-8625-4E04-9AFA-3C7866F68806}" dt="2022-06-22T05:37:30.877" v="600" actId="2696"/>
        <pc:sldMkLst>
          <pc:docMk/>
          <pc:sldMk cId="1920895322" sldId="272"/>
        </pc:sldMkLst>
      </pc:sldChg>
      <pc:sldChg chg="addSp delSp modSp add mod ord">
        <pc:chgData name="于 杰" userId="954bed2a2a58a6a2" providerId="LiveId" clId="{1CE559BB-8625-4E04-9AFA-3C7866F68806}" dt="2022-06-22T06:26:08.268" v="825"/>
        <pc:sldMkLst>
          <pc:docMk/>
          <pc:sldMk cId="2943796653" sldId="272"/>
        </pc:sldMkLst>
        <pc:spChg chg="add mod">
          <ac:chgData name="于 杰" userId="954bed2a2a58a6a2" providerId="LiveId" clId="{1CE559BB-8625-4E04-9AFA-3C7866F68806}" dt="2022-06-22T06:26:08.268" v="825"/>
          <ac:spMkLst>
            <pc:docMk/>
            <pc:sldMk cId="2943796653" sldId="272"/>
            <ac:spMk id="6" creationId="{CA4E6947-1F71-BF29-FBB7-E0D48C308916}"/>
          </ac:spMkLst>
        </pc:spChg>
        <pc:spChg chg="mod">
          <ac:chgData name="于 杰" userId="954bed2a2a58a6a2" providerId="LiveId" clId="{1CE559BB-8625-4E04-9AFA-3C7866F68806}" dt="2022-06-22T06:25:57.890" v="823"/>
          <ac:spMkLst>
            <pc:docMk/>
            <pc:sldMk cId="2943796653" sldId="272"/>
            <ac:spMk id="8" creationId="{FDFB367E-AD31-4E29-F058-D73D02418F20}"/>
          </ac:spMkLst>
        </pc:spChg>
        <pc:picChg chg="del">
          <ac:chgData name="于 杰" userId="954bed2a2a58a6a2" providerId="LiveId" clId="{1CE559BB-8625-4E04-9AFA-3C7866F68806}" dt="2022-06-22T06:25:14.874" v="810" actId="478"/>
          <ac:picMkLst>
            <pc:docMk/>
            <pc:sldMk cId="2943796653" sldId="272"/>
            <ac:picMk id="5" creationId="{3EB30A18-1B4B-F191-7F50-20B3474D356B}"/>
          </ac:picMkLst>
        </pc:picChg>
      </pc:sldChg>
      <pc:sldChg chg="addSp delSp modSp new del mod setBg setClrOvrMap">
        <pc:chgData name="于 杰" userId="954bed2a2a58a6a2" providerId="LiveId" clId="{1CE559BB-8625-4E04-9AFA-3C7866F68806}" dt="2022-06-22T06:24:40.908" v="802" actId="2696"/>
        <pc:sldMkLst>
          <pc:docMk/>
          <pc:sldMk cId="2220083667" sldId="273"/>
        </pc:sldMkLst>
        <pc:spChg chg="del">
          <ac:chgData name="于 杰" userId="954bed2a2a58a6a2" providerId="LiveId" clId="{1CE559BB-8625-4E04-9AFA-3C7866F68806}" dt="2022-06-22T03:57:12.778" v="550" actId="478"/>
          <ac:spMkLst>
            <pc:docMk/>
            <pc:sldMk cId="2220083667" sldId="273"/>
            <ac:spMk id="2" creationId="{7101C0A0-C8ED-ED71-D019-1C24D05F4F38}"/>
          </ac:spMkLst>
        </pc:spChg>
        <pc:spChg chg="del">
          <ac:chgData name="于 杰" userId="954bed2a2a58a6a2" providerId="LiveId" clId="{1CE559BB-8625-4E04-9AFA-3C7866F68806}" dt="2022-06-22T03:57:11.889" v="549" actId="478"/>
          <ac:spMkLst>
            <pc:docMk/>
            <pc:sldMk cId="2220083667" sldId="273"/>
            <ac:spMk id="3" creationId="{69BDFB38-CCE5-6CF3-7734-A87242A0E87F}"/>
          </ac:spMkLst>
        </pc:spChg>
        <pc:spChg chg="add mod ord">
          <ac:chgData name="于 杰" userId="954bed2a2a58a6a2" providerId="LiveId" clId="{1CE559BB-8625-4E04-9AFA-3C7866F68806}" dt="2022-06-22T04:00:23.326" v="590" actId="20577"/>
          <ac:spMkLst>
            <pc:docMk/>
            <pc:sldMk cId="2220083667" sldId="273"/>
            <ac:spMk id="4" creationId="{E7D9642C-E21E-A7AE-E1D1-9C7A72C77CAA}"/>
          </ac:spMkLst>
        </pc:spChg>
        <pc:spChg chg="add mod">
          <ac:chgData name="于 杰" userId="954bed2a2a58a6a2" providerId="LiveId" clId="{1CE559BB-8625-4E04-9AFA-3C7866F68806}" dt="2022-06-22T04:00:20.974" v="587" actId="26606"/>
          <ac:spMkLst>
            <pc:docMk/>
            <pc:sldMk cId="2220083667" sldId="273"/>
            <ac:spMk id="5" creationId="{B3C66FF4-F9C1-7371-CD34-18F12751C45F}"/>
          </ac:spMkLst>
        </pc:spChg>
        <pc:spChg chg="add del">
          <ac:chgData name="于 杰" userId="954bed2a2a58a6a2" providerId="LiveId" clId="{1CE559BB-8625-4E04-9AFA-3C7866F68806}" dt="2022-06-22T04:00:13.253" v="579" actId="26606"/>
          <ac:spMkLst>
            <pc:docMk/>
            <pc:sldMk cId="2220083667" sldId="273"/>
            <ac:spMk id="10" creationId="{6DB7ADBC-26DA-450D-A8BF-E1ACCB46639C}"/>
          </ac:spMkLst>
        </pc:spChg>
        <pc:spChg chg="add del">
          <ac:chgData name="于 杰" userId="954bed2a2a58a6a2" providerId="LiveId" clId="{1CE559BB-8625-4E04-9AFA-3C7866F68806}" dt="2022-06-22T04:00:13.253" v="579" actId="26606"/>
          <ac:spMkLst>
            <pc:docMk/>
            <pc:sldMk cId="2220083667" sldId="273"/>
            <ac:spMk id="12" creationId="{5692FB99-428A-4151-9665-80E56EF03D76}"/>
          </ac:spMkLst>
        </pc:spChg>
        <pc:spChg chg="add del">
          <ac:chgData name="于 杰" userId="954bed2a2a58a6a2" providerId="LiveId" clId="{1CE559BB-8625-4E04-9AFA-3C7866F68806}" dt="2022-06-22T04:00:13.253" v="579" actId="26606"/>
          <ac:spMkLst>
            <pc:docMk/>
            <pc:sldMk cId="2220083667" sldId="273"/>
            <ac:spMk id="14" creationId="{5E3C0EDB-60D3-4CEF-8B80-C6D01E08DEC2}"/>
          </ac:spMkLst>
        </pc:spChg>
        <pc:spChg chg="add del">
          <ac:chgData name="于 杰" userId="954bed2a2a58a6a2" providerId="LiveId" clId="{1CE559BB-8625-4E04-9AFA-3C7866F68806}" dt="2022-06-22T04:00:13.253" v="579" actId="26606"/>
          <ac:spMkLst>
            <pc:docMk/>
            <pc:sldMk cId="2220083667" sldId="273"/>
            <ac:spMk id="16" creationId="{4B306978-A26E-4AC4-9EAA-BD29BD476A4F}"/>
          </ac:spMkLst>
        </pc:spChg>
        <pc:spChg chg="add del">
          <ac:chgData name="于 杰" userId="954bed2a2a58a6a2" providerId="LiveId" clId="{1CE559BB-8625-4E04-9AFA-3C7866F68806}" dt="2022-06-22T04:00:13.253" v="579" actId="26606"/>
          <ac:spMkLst>
            <pc:docMk/>
            <pc:sldMk cId="2220083667" sldId="273"/>
            <ac:spMk id="18" creationId="{40C269CE-FB56-4D68-8CFB-1CFD5F350518}"/>
          </ac:spMkLst>
        </pc:spChg>
        <pc:spChg chg="add del">
          <ac:chgData name="于 杰" userId="954bed2a2a58a6a2" providerId="LiveId" clId="{1CE559BB-8625-4E04-9AFA-3C7866F68806}" dt="2022-06-22T04:00:13.253" v="579" actId="26606"/>
          <ac:spMkLst>
            <pc:docMk/>
            <pc:sldMk cId="2220083667" sldId="273"/>
            <ac:spMk id="20" creationId="{A6ED7E7F-75F7-4581-A930-C4DEBC2A8419}"/>
          </ac:spMkLst>
        </pc:spChg>
        <pc:spChg chg="add del">
          <ac:chgData name="于 杰" userId="954bed2a2a58a6a2" providerId="LiveId" clId="{1CE559BB-8625-4E04-9AFA-3C7866F68806}" dt="2022-06-22T04:00:14.106" v="581" actId="26606"/>
          <ac:spMkLst>
            <pc:docMk/>
            <pc:sldMk cId="2220083667" sldId="273"/>
            <ac:spMk id="22" creationId="{EE3C5D27-7315-4329-9695-A69862DA1FEB}"/>
          </ac:spMkLst>
        </pc:spChg>
        <pc:spChg chg="add del">
          <ac:chgData name="于 杰" userId="954bed2a2a58a6a2" providerId="LiveId" clId="{1CE559BB-8625-4E04-9AFA-3C7866F68806}" dt="2022-06-22T04:00:14.106" v="581" actId="26606"/>
          <ac:spMkLst>
            <pc:docMk/>
            <pc:sldMk cId="2220083667" sldId="273"/>
            <ac:spMk id="23" creationId="{755B289C-FFBC-4DA1-9048-5AB172C337D4}"/>
          </ac:spMkLst>
        </pc:spChg>
        <pc:spChg chg="add del">
          <ac:chgData name="于 杰" userId="954bed2a2a58a6a2" providerId="LiveId" clId="{1CE559BB-8625-4E04-9AFA-3C7866F68806}" dt="2022-06-22T04:00:14.106" v="581" actId="26606"/>
          <ac:spMkLst>
            <pc:docMk/>
            <pc:sldMk cId="2220083667" sldId="273"/>
            <ac:spMk id="24" creationId="{C89A1B6C-63F2-4138-98AE-8DBC8A913004}"/>
          </ac:spMkLst>
        </pc:spChg>
        <pc:spChg chg="add del">
          <ac:chgData name="于 杰" userId="954bed2a2a58a6a2" providerId="LiveId" clId="{1CE559BB-8625-4E04-9AFA-3C7866F68806}" dt="2022-06-22T04:00:14.106" v="581" actId="26606"/>
          <ac:spMkLst>
            <pc:docMk/>
            <pc:sldMk cId="2220083667" sldId="273"/>
            <ac:spMk id="25" creationId="{760F3168-91D5-4F97-8256-506351938695}"/>
          </ac:spMkLst>
        </pc:spChg>
        <pc:spChg chg="add del">
          <ac:chgData name="于 杰" userId="954bed2a2a58a6a2" providerId="LiveId" clId="{1CE559BB-8625-4E04-9AFA-3C7866F68806}" dt="2022-06-22T04:00:17.457" v="585" actId="26606"/>
          <ac:spMkLst>
            <pc:docMk/>
            <pc:sldMk cId="2220083667" sldId="273"/>
            <ac:spMk id="26" creationId="{973272FE-A474-4CAE-8CA2-BCC8B476C3F4}"/>
          </ac:spMkLst>
        </pc:spChg>
        <pc:spChg chg="add del">
          <ac:chgData name="于 杰" userId="954bed2a2a58a6a2" providerId="LiveId" clId="{1CE559BB-8625-4E04-9AFA-3C7866F68806}" dt="2022-06-22T04:00:16.146" v="583" actId="26606"/>
          <ac:spMkLst>
            <pc:docMk/>
            <pc:sldMk cId="2220083667" sldId="273"/>
            <ac:spMk id="27" creationId="{D5189306-04D9-4982-9EBE-938B344A1113}"/>
          </ac:spMkLst>
        </pc:spChg>
        <pc:spChg chg="add del">
          <ac:chgData name="于 杰" userId="954bed2a2a58a6a2" providerId="LiveId" clId="{1CE559BB-8625-4E04-9AFA-3C7866F68806}" dt="2022-06-22T04:00:16.146" v="583" actId="26606"/>
          <ac:spMkLst>
            <pc:docMk/>
            <pc:sldMk cId="2220083667" sldId="273"/>
            <ac:spMk id="28" creationId="{102C4642-2AB4-49A1-89D9-3E5C01E99D58}"/>
          </ac:spMkLst>
        </pc:spChg>
        <pc:spChg chg="add del">
          <ac:chgData name="于 杰" userId="954bed2a2a58a6a2" providerId="LiveId" clId="{1CE559BB-8625-4E04-9AFA-3C7866F68806}" dt="2022-06-22T04:00:16.146" v="583" actId="26606"/>
          <ac:spMkLst>
            <pc:docMk/>
            <pc:sldMk cId="2220083667" sldId="273"/>
            <ac:spMk id="29" creationId="{82EAAEF9-78E9-4B67-93B4-CD09F7570300}"/>
          </ac:spMkLst>
        </pc:spChg>
        <pc:spChg chg="add del">
          <ac:chgData name="于 杰" userId="954bed2a2a58a6a2" providerId="LiveId" clId="{1CE559BB-8625-4E04-9AFA-3C7866F68806}" dt="2022-06-22T04:00:16.146" v="583" actId="26606"/>
          <ac:spMkLst>
            <pc:docMk/>
            <pc:sldMk cId="2220083667" sldId="273"/>
            <ac:spMk id="30" creationId="{2CE23D09-8BA3-4FEE-892D-ACE847DC085D}"/>
          </ac:spMkLst>
        </pc:spChg>
        <pc:spChg chg="add del">
          <ac:chgData name="于 杰" userId="954bed2a2a58a6a2" providerId="LiveId" clId="{1CE559BB-8625-4E04-9AFA-3C7866F68806}" dt="2022-06-22T04:00:16.146" v="583" actId="26606"/>
          <ac:spMkLst>
            <pc:docMk/>
            <pc:sldMk cId="2220083667" sldId="273"/>
            <ac:spMk id="31" creationId="{5707F116-8EC0-4822-9067-186AC8C96EB8}"/>
          </ac:spMkLst>
        </pc:spChg>
        <pc:spChg chg="add del">
          <ac:chgData name="于 杰" userId="954bed2a2a58a6a2" providerId="LiveId" clId="{1CE559BB-8625-4E04-9AFA-3C7866F68806}" dt="2022-06-22T04:00:16.146" v="583" actId="26606"/>
          <ac:spMkLst>
            <pc:docMk/>
            <pc:sldMk cId="2220083667" sldId="273"/>
            <ac:spMk id="32" creationId="{6BFBE7AA-40DE-4FE5-B385-5CA874501B05}"/>
          </ac:spMkLst>
        </pc:spChg>
        <pc:spChg chg="add del">
          <ac:chgData name="于 杰" userId="954bed2a2a58a6a2" providerId="LiveId" clId="{1CE559BB-8625-4E04-9AFA-3C7866F68806}" dt="2022-06-22T04:00:16.146" v="583" actId="26606"/>
          <ac:spMkLst>
            <pc:docMk/>
            <pc:sldMk cId="2220083667" sldId="273"/>
            <ac:spMk id="33" creationId="{41ACE746-85D5-45EE-8944-61B542B392FC}"/>
          </ac:spMkLst>
        </pc:spChg>
        <pc:spChg chg="add del">
          <ac:chgData name="于 杰" userId="954bed2a2a58a6a2" providerId="LiveId" clId="{1CE559BB-8625-4E04-9AFA-3C7866F68806}" dt="2022-06-22T04:00:16.146" v="583" actId="26606"/>
          <ac:spMkLst>
            <pc:docMk/>
            <pc:sldMk cId="2220083667" sldId="273"/>
            <ac:spMk id="34" creationId="{00BB3E03-CC38-4FA6-9A99-701C62D05A5B}"/>
          </ac:spMkLst>
        </pc:spChg>
        <pc:spChg chg="add del">
          <ac:chgData name="于 杰" userId="954bed2a2a58a6a2" providerId="LiveId" clId="{1CE559BB-8625-4E04-9AFA-3C7866F68806}" dt="2022-06-22T04:00:17.457" v="585" actId="26606"/>
          <ac:spMkLst>
            <pc:docMk/>
            <pc:sldMk cId="2220083667" sldId="273"/>
            <ac:spMk id="36" creationId="{88294908-8B00-4F58-BBBA-20F71A40AA9E}"/>
          </ac:spMkLst>
        </pc:spChg>
        <pc:spChg chg="add del">
          <ac:chgData name="于 杰" userId="954bed2a2a58a6a2" providerId="LiveId" clId="{1CE559BB-8625-4E04-9AFA-3C7866F68806}" dt="2022-06-22T04:00:17.457" v="585" actId="26606"/>
          <ac:spMkLst>
            <pc:docMk/>
            <pc:sldMk cId="2220083667" sldId="273"/>
            <ac:spMk id="37" creationId="{4364C879-1404-4203-8E9D-CC5DE0A621A2}"/>
          </ac:spMkLst>
        </pc:spChg>
        <pc:spChg chg="add del">
          <ac:chgData name="于 杰" userId="954bed2a2a58a6a2" providerId="LiveId" clId="{1CE559BB-8625-4E04-9AFA-3C7866F68806}" dt="2022-06-22T04:00:17.457" v="585" actId="26606"/>
          <ac:spMkLst>
            <pc:docMk/>
            <pc:sldMk cId="2220083667" sldId="273"/>
            <ac:spMk id="38" creationId="{84617302-4B0D-4351-A6BB-6F0930D943AC}"/>
          </ac:spMkLst>
        </pc:spChg>
        <pc:spChg chg="add del">
          <ac:chgData name="于 杰" userId="954bed2a2a58a6a2" providerId="LiveId" clId="{1CE559BB-8625-4E04-9AFA-3C7866F68806}" dt="2022-06-22T04:00:17.457" v="585" actId="26606"/>
          <ac:spMkLst>
            <pc:docMk/>
            <pc:sldMk cId="2220083667" sldId="273"/>
            <ac:spMk id="39" creationId="{DA2C7802-C2E0-4218-8F89-8DD7CCD2CD1C}"/>
          </ac:spMkLst>
        </pc:spChg>
        <pc:spChg chg="add del">
          <ac:chgData name="于 杰" userId="954bed2a2a58a6a2" providerId="LiveId" clId="{1CE559BB-8625-4E04-9AFA-3C7866F68806}" dt="2022-06-22T04:00:17.457" v="585" actId="26606"/>
          <ac:spMkLst>
            <pc:docMk/>
            <pc:sldMk cId="2220083667" sldId="273"/>
            <ac:spMk id="40" creationId="{A6D7111A-21E5-4EE9-8A78-10E5530F0116}"/>
          </ac:spMkLst>
        </pc:spChg>
        <pc:spChg chg="add del">
          <ac:chgData name="于 杰" userId="954bed2a2a58a6a2" providerId="LiveId" clId="{1CE559BB-8625-4E04-9AFA-3C7866F68806}" dt="2022-06-22T04:00:17.457" v="585" actId="26606"/>
          <ac:spMkLst>
            <pc:docMk/>
            <pc:sldMk cId="2220083667" sldId="273"/>
            <ac:spMk id="41" creationId="{A3969E80-A77B-49FC-9122-D89AFD5EE118}"/>
          </ac:spMkLst>
        </pc:spChg>
        <pc:spChg chg="add del">
          <ac:chgData name="于 杰" userId="954bed2a2a58a6a2" providerId="LiveId" clId="{1CE559BB-8625-4E04-9AFA-3C7866F68806}" dt="2022-06-22T04:00:17.457" v="585" actId="26606"/>
          <ac:spMkLst>
            <pc:docMk/>
            <pc:sldMk cId="2220083667" sldId="273"/>
            <ac:spMk id="42" creationId="{1849CA57-76BD-4CF2-80BA-D7A46A01B7B1}"/>
          </ac:spMkLst>
        </pc:spChg>
        <pc:spChg chg="add del">
          <ac:chgData name="于 杰" userId="954bed2a2a58a6a2" providerId="LiveId" clId="{1CE559BB-8625-4E04-9AFA-3C7866F68806}" dt="2022-06-22T04:00:17.457" v="585" actId="26606"/>
          <ac:spMkLst>
            <pc:docMk/>
            <pc:sldMk cId="2220083667" sldId="273"/>
            <ac:spMk id="43" creationId="{35E9085E-E730-4768-83D4-6CB7E9897153}"/>
          </ac:spMkLst>
        </pc:spChg>
        <pc:spChg chg="add del">
          <ac:chgData name="于 杰" userId="954bed2a2a58a6a2" providerId="LiveId" clId="{1CE559BB-8625-4E04-9AFA-3C7866F68806}" dt="2022-06-22T04:00:17.457" v="585" actId="26606"/>
          <ac:spMkLst>
            <pc:docMk/>
            <pc:sldMk cId="2220083667" sldId="273"/>
            <ac:spMk id="44" creationId="{E07981EA-05A6-437C-88D7-B377B92B031D}"/>
          </ac:spMkLst>
        </pc:spChg>
        <pc:spChg chg="add del">
          <ac:chgData name="于 杰" userId="954bed2a2a58a6a2" providerId="LiveId" clId="{1CE559BB-8625-4E04-9AFA-3C7866F68806}" dt="2022-06-22T04:00:17.457" v="585" actId="26606"/>
          <ac:spMkLst>
            <pc:docMk/>
            <pc:sldMk cId="2220083667" sldId="273"/>
            <ac:spMk id="45" creationId="{15E3C750-986E-4769-B1AE-49289FBEE757}"/>
          </ac:spMkLst>
        </pc:spChg>
        <pc:spChg chg="add del">
          <ac:chgData name="于 杰" userId="954bed2a2a58a6a2" providerId="LiveId" clId="{1CE559BB-8625-4E04-9AFA-3C7866F68806}" dt="2022-06-22T04:00:20.974" v="587" actId="26606"/>
          <ac:spMkLst>
            <pc:docMk/>
            <pc:sldMk cId="2220083667" sldId="273"/>
            <ac:spMk id="47" creationId="{C66F2F30-5DC0-44A0-BFA6-E12F46ED16DA}"/>
          </ac:spMkLst>
        </pc:spChg>
        <pc:spChg chg="add del">
          <ac:chgData name="于 杰" userId="954bed2a2a58a6a2" providerId="LiveId" clId="{1CE559BB-8625-4E04-9AFA-3C7866F68806}" dt="2022-06-22T04:00:20.974" v="587" actId="26606"/>
          <ac:spMkLst>
            <pc:docMk/>
            <pc:sldMk cId="2220083667" sldId="273"/>
            <ac:spMk id="48" creationId="{85872F57-7F42-4F97-8391-DDC8D0054C03}"/>
          </ac:spMkLst>
        </pc:spChg>
        <pc:spChg chg="add del">
          <ac:chgData name="于 杰" userId="954bed2a2a58a6a2" providerId="LiveId" clId="{1CE559BB-8625-4E04-9AFA-3C7866F68806}" dt="2022-06-22T04:00:20.974" v="587" actId="26606"/>
          <ac:spMkLst>
            <pc:docMk/>
            <pc:sldMk cId="2220083667" sldId="273"/>
            <ac:spMk id="49" creationId="{04DC2037-48A0-4F22-B9D4-8EAEBC780AB4}"/>
          </ac:spMkLst>
        </pc:spChg>
        <pc:spChg chg="add del">
          <ac:chgData name="于 杰" userId="954bed2a2a58a6a2" providerId="LiveId" clId="{1CE559BB-8625-4E04-9AFA-3C7866F68806}" dt="2022-06-22T04:00:20.974" v="587" actId="26606"/>
          <ac:spMkLst>
            <pc:docMk/>
            <pc:sldMk cId="2220083667" sldId="273"/>
            <ac:spMk id="50" creationId="{0006CBFD-ADA0-43D1-9332-9C34CA1C76ED}"/>
          </ac:spMkLst>
        </pc:spChg>
        <pc:spChg chg="add del">
          <ac:chgData name="于 杰" userId="954bed2a2a58a6a2" providerId="LiveId" clId="{1CE559BB-8625-4E04-9AFA-3C7866F68806}" dt="2022-06-22T04:00:20.974" v="587" actId="26606"/>
          <ac:spMkLst>
            <pc:docMk/>
            <pc:sldMk cId="2220083667" sldId="273"/>
            <ac:spMk id="51" creationId="{2B931666-F28F-45F3-A074-66D2272D580B}"/>
          </ac:spMkLst>
        </pc:spChg>
      </pc:sldChg>
      <pc:sldChg chg="addSp delSp modSp add mod">
        <pc:chgData name="于 杰" userId="954bed2a2a58a6a2" providerId="LiveId" clId="{1CE559BB-8625-4E04-9AFA-3C7866F68806}" dt="2022-06-22T06:30:39.565" v="863" actId="1076"/>
        <pc:sldMkLst>
          <pc:docMk/>
          <pc:sldMk cId="4279294509" sldId="273"/>
        </pc:sldMkLst>
        <pc:spChg chg="add del mod">
          <ac:chgData name="于 杰" userId="954bed2a2a58a6a2" providerId="LiveId" clId="{1CE559BB-8625-4E04-9AFA-3C7866F68806}" dt="2022-06-22T06:28:11.364" v="834" actId="478"/>
          <ac:spMkLst>
            <pc:docMk/>
            <pc:sldMk cId="4279294509" sldId="273"/>
            <ac:spMk id="5" creationId="{B06A6ED3-10DB-94D7-9012-88FD5CDC9D73}"/>
          </ac:spMkLst>
        </pc:spChg>
        <pc:spChg chg="add mod">
          <ac:chgData name="于 杰" userId="954bed2a2a58a6a2" providerId="LiveId" clId="{1CE559BB-8625-4E04-9AFA-3C7866F68806}" dt="2022-06-22T06:30:19.378" v="861" actId="1076"/>
          <ac:spMkLst>
            <pc:docMk/>
            <pc:sldMk cId="4279294509" sldId="273"/>
            <ac:spMk id="7" creationId="{E66F9B71-7DCD-A26E-2ECC-30EAF78FE950}"/>
          </ac:spMkLst>
        </pc:spChg>
        <pc:spChg chg="mod">
          <ac:chgData name="于 杰" userId="954bed2a2a58a6a2" providerId="LiveId" clId="{1CE559BB-8625-4E04-9AFA-3C7866F68806}" dt="2022-06-22T06:28:16.212" v="838"/>
          <ac:spMkLst>
            <pc:docMk/>
            <pc:sldMk cId="4279294509" sldId="273"/>
            <ac:spMk id="8" creationId="{FDFB367E-AD31-4E29-F058-D73D02418F20}"/>
          </ac:spMkLst>
        </pc:spChg>
        <pc:spChg chg="add mod">
          <ac:chgData name="于 杰" userId="954bed2a2a58a6a2" providerId="LiveId" clId="{1CE559BB-8625-4E04-9AFA-3C7866F68806}" dt="2022-06-22T06:30:00.722" v="860" actId="1076"/>
          <ac:spMkLst>
            <pc:docMk/>
            <pc:sldMk cId="4279294509" sldId="273"/>
            <ac:spMk id="9" creationId="{09DA92EF-9E84-166F-FA78-ED1764710FBB}"/>
          </ac:spMkLst>
        </pc:spChg>
        <pc:spChg chg="add mod">
          <ac:chgData name="于 杰" userId="954bed2a2a58a6a2" providerId="LiveId" clId="{1CE559BB-8625-4E04-9AFA-3C7866F68806}" dt="2022-06-22T06:29:45.893" v="857" actId="1076"/>
          <ac:spMkLst>
            <pc:docMk/>
            <pc:sldMk cId="4279294509" sldId="273"/>
            <ac:spMk id="11" creationId="{4E5E2176-C686-EE73-FC5E-D077B781191D}"/>
          </ac:spMkLst>
        </pc:spChg>
        <pc:spChg chg="add mod">
          <ac:chgData name="于 杰" userId="954bed2a2a58a6a2" providerId="LiveId" clId="{1CE559BB-8625-4E04-9AFA-3C7866F68806}" dt="2022-06-22T06:30:32.201" v="862" actId="1076"/>
          <ac:spMkLst>
            <pc:docMk/>
            <pc:sldMk cId="4279294509" sldId="273"/>
            <ac:spMk id="12" creationId="{354A9BAC-0D96-15FC-2C6E-FE79E35BDAB1}"/>
          </ac:spMkLst>
        </pc:spChg>
        <pc:spChg chg="add mod">
          <ac:chgData name="于 杰" userId="954bed2a2a58a6a2" providerId="LiveId" clId="{1CE559BB-8625-4E04-9AFA-3C7866F68806}" dt="2022-06-22T06:30:39.565" v="863" actId="1076"/>
          <ac:spMkLst>
            <pc:docMk/>
            <pc:sldMk cId="4279294509" sldId="273"/>
            <ac:spMk id="13" creationId="{7A45C8D3-CAB8-724D-3F40-A4BDF14582B4}"/>
          </ac:spMkLst>
        </pc:spChg>
      </pc:sldChg>
      <pc:sldChg chg="delSp add del setBg delDesignElem">
        <pc:chgData name="于 杰" userId="954bed2a2a58a6a2" providerId="LiveId" clId="{1CE559BB-8625-4E04-9AFA-3C7866F68806}" dt="2022-06-22T06:31:51.951" v="867" actId="47"/>
        <pc:sldMkLst>
          <pc:docMk/>
          <pc:sldMk cId="1120645469" sldId="274"/>
        </pc:sldMkLst>
        <pc:spChg chg="del">
          <ac:chgData name="于 杰" userId="954bed2a2a58a6a2" providerId="LiveId" clId="{1CE559BB-8625-4E04-9AFA-3C7866F68806}" dt="2022-06-22T06:31:41.942" v="865"/>
          <ac:spMkLst>
            <pc:docMk/>
            <pc:sldMk cId="1120645469" sldId="274"/>
            <ac:spMk id="10" creationId="{A4AC5506-6312-4701-8D3C-40187889A947}"/>
          </ac:spMkLst>
        </pc:spChg>
      </pc:sldChg>
      <pc:sldChg chg="modSp add mod">
        <pc:chgData name="于 杰" userId="954bed2a2a58a6a2" providerId="LiveId" clId="{1CE559BB-8625-4E04-9AFA-3C7866F68806}" dt="2022-06-22T06:38:10.215" v="907"/>
        <pc:sldMkLst>
          <pc:docMk/>
          <pc:sldMk cId="3609050680" sldId="275"/>
        </pc:sldMkLst>
        <pc:spChg chg="mod">
          <ac:chgData name="于 杰" userId="954bed2a2a58a6a2" providerId="LiveId" clId="{1CE559BB-8625-4E04-9AFA-3C7866F68806}" dt="2022-06-22T06:38:10.215" v="907"/>
          <ac:spMkLst>
            <pc:docMk/>
            <pc:sldMk cId="3609050680" sldId="275"/>
            <ac:spMk id="6" creationId="{CA4E6947-1F71-BF29-FBB7-E0D48C308916}"/>
          </ac:spMkLst>
        </pc:spChg>
        <pc:spChg chg="mod">
          <ac:chgData name="于 杰" userId="954bed2a2a58a6a2" providerId="LiveId" clId="{1CE559BB-8625-4E04-9AFA-3C7866F68806}" dt="2022-06-22T06:32:15.998" v="875"/>
          <ac:spMkLst>
            <pc:docMk/>
            <pc:sldMk cId="3609050680" sldId="275"/>
            <ac:spMk id="8" creationId="{FDFB367E-AD31-4E29-F058-D73D02418F20}"/>
          </ac:spMkLst>
        </pc:spChg>
      </pc:sldChg>
      <pc:sldChg chg="modSp add del mod">
        <pc:chgData name="于 杰" userId="954bed2a2a58a6a2" providerId="LiveId" clId="{1CE559BB-8625-4E04-9AFA-3C7866F68806}" dt="2022-06-22T06:46:37.129" v="996" actId="47"/>
        <pc:sldMkLst>
          <pc:docMk/>
          <pc:sldMk cId="325831938" sldId="276"/>
        </pc:sldMkLst>
        <pc:spChg chg="mod">
          <ac:chgData name="于 杰" userId="954bed2a2a58a6a2" providerId="LiveId" clId="{1CE559BB-8625-4E04-9AFA-3C7866F68806}" dt="2022-06-22T06:34:21.172" v="882"/>
          <ac:spMkLst>
            <pc:docMk/>
            <pc:sldMk cId="325831938" sldId="276"/>
            <ac:spMk id="8" creationId="{FDFB367E-AD31-4E29-F058-D73D02418F20}"/>
          </ac:spMkLst>
        </pc:spChg>
      </pc:sldChg>
      <pc:sldChg chg="addSp delSp modSp add mod setBg setClrOvrMap">
        <pc:chgData name="于 杰" userId="954bed2a2a58a6a2" providerId="LiveId" clId="{1CE559BB-8625-4E04-9AFA-3C7866F68806}" dt="2022-06-22T06:59:11.493" v="1254" actId="26606"/>
        <pc:sldMkLst>
          <pc:docMk/>
          <pc:sldMk cId="865178345" sldId="277"/>
        </pc:sldMkLst>
        <pc:spChg chg="mod ord">
          <ac:chgData name="于 杰" userId="954bed2a2a58a6a2" providerId="LiveId" clId="{1CE559BB-8625-4E04-9AFA-3C7866F68806}" dt="2022-06-22T06:59:11.493" v="1254" actId="26606"/>
          <ac:spMkLst>
            <pc:docMk/>
            <pc:sldMk cId="865178345" sldId="277"/>
            <ac:spMk id="7" creationId="{E66F9B71-7DCD-A26E-2ECC-30EAF78FE950}"/>
          </ac:spMkLst>
        </pc:spChg>
        <pc:spChg chg="del mod">
          <ac:chgData name="于 杰" userId="954bed2a2a58a6a2" providerId="LiveId" clId="{1CE559BB-8625-4E04-9AFA-3C7866F68806}" dt="2022-06-22T06:58:20.612" v="1233" actId="478"/>
          <ac:spMkLst>
            <pc:docMk/>
            <pc:sldMk cId="865178345" sldId="277"/>
            <ac:spMk id="8" creationId="{FDFB367E-AD31-4E29-F058-D73D02418F20}"/>
          </ac:spMkLst>
        </pc:spChg>
        <pc:spChg chg="mod">
          <ac:chgData name="于 杰" userId="954bed2a2a58a6a2" providerId="LiveId" clId="{1CE559BB-8625-4E04-9AFA-3C7866F68806}" dt="2022-06-22T06:59:11.493" v="1254" actId="26606"/>
          <ac:spMkLst>
            <pc:docMk/>
            <pc:sldMk cId="865178345" sldId="277"/>
            <ac:spMk id="9" creationId="{09DA92EF-9E84-166F-FA78-ED1764710FBB}"/>
          </ac:spMkLst>
        </pc:spChg>
        <pc:spChg chg="add del">
          <ac:chgData name="于 杰" userId="954bed2a2a58a6a2" providerId="LiveId" clId="{1CE559BB-8625-4E04-9AFA-3C7866F68806}" dt="2022-06-22T06:58:30.892" v="1238" actId="26606"/>
          <ac:spMkLst>
            <pc:docMk/>
            <pc:sldMk cId="865178345" sldId="277"/>
            <ac:spMk id="10" creationId="{A4AC5506-6312-4701-8D3C-40187889A947}"/>
          </ac:spMkLst>
        </pc:spChg>
        <pc:spChg chg="mod ord">
          <ac:chgData name="于 杰" userId="954bed2a2a58a6a2" providerId="LiveId" clId="{1CE559BB-8625-4E04-9AFA-3C7866F68806}" dt="2022-06-22T06:59:11.493" v="1254" actId="26606"/>
          <ac:spMkLst>
            <pc:docMk/>
            <pc:sldMk cId="865178345" sldId="277"/>
            <ac:spMk id="11" creationId="{4E5E2176-C686-EE73-FC5E-D077B781191D}"/>
          </ac:spMkLst>
        </pc:spChg>
        <pc:spChg chg="add del mod">
          <ac:chgData name="于 杰" userId="954bed2a2a58a6a2" providerId="LiveId" clId="{1CE559BB-8625-4E04-9AFA-3C7866F68806}" dt="2022-06-22T06:59:11.493" v="1254" actId="26606"/>
          <ac:spMkLst>
            <pc:docMk/>
            <pc:sldMk cId="865178345" sldId="277"/>
            <ac:spMk id="12" creationId="{354A9BAC-0D96-15FC-2C6E-FE79E35BDAB1}"/>
          </ac:spMkLst>
        </pc:spChg>
        <pc:spChg chg="mod ord">
          <ac:chgData name="于 杰" userId="954bed2a2a58a6a2" providerId="LiveId" clId="{1CE559BB-8625-4E04-9AFA-3C7866F68806}" dt="2022-06-22T06:59:11.493" v="1254" actId="26606"/>
          <ac:spMkLst>
            <pc:docMk/>
            <pc:sldMk cId="865178345" sldId="277"/>
            <ac:spMk id="13" creationId="{7A45C8D3-CAB8-724D-3F40-A4BDF14582B4}"/>
          </ac:spMkLst>
        </pc:spChg>
        <pc:spChg chg="add del mod">
          <ac:chgData name="于 杰" userId="954bed2a2a58a6a2" providerId="LiveId" clId="{1CE559BB-8625-4E04-9AFA-3C7866F68806}" dt="2022-06-22T06:42:17.468" v="940" actId="478"/>
          <ac:spMkLst>
            <pc:docMk/>
            <pc:sldMk cId="865178345" sldId="277"/>
            <ac:spMk id="14" creationId="{9DAA6969-4603-EE14-C809-4E6A71B1F813}"/>
          </ac:spMkLst>
        </pc:spChg>
        <pc:spChg chg="add del">
          <ac:chgData name="于 杰" userId="954bed2a2a58a6a2" providerId="LiveId" clId="{1CE559BB-8625-4E04-9AFA-3C7866F68806}" dt="2022-06-22T06:58:30.872" v="1237" actId="26606"/>
          <ac:spMkLst>
            <pc:docMk/>
            <pc:sldMk cId="865178345" sldId="277"/>
            <ac:spMk id="15" creationId="{9CB95732-565A-4D2C-A3AB-CC460C0D3826}"/>
          </ac:spMkLst>
        </pc:spChg>
        <pc:spChg chg="add del">
          <ac:chgData name="于 杰" userId="954bed2a2a58a6a2" providerId="LiveId" clId="{1CE559BB-8625-4E04-9AFA-3C7866F68806}" dt="2022-06-22T06:58:30.872" v="1237" actId="26606"/>
          <ac:spMkLst>
            <pc:docMk/>
            <pc:sldMk cId="865178345" sldId="277"/>
            <ac:spMk id="16" creationId="{77F1AF47-AE98-4034-BD91-1976FA4D9C4C}"/>
          </ac:spMkLst>
        </pc:spChg>
        <pc:spChg chg="add del">
          <ac:chgData name="于 杰" userId="954bed2a2a58a6a2" providerId="LiveId" clId="{1CE559BB-8625-4E04-9AFA-3C7866F68806}" dt="2022-06-22T06:58:30.872" v="1237" actId="26606"/>
          <ac:spMkLst>
            <pc:docMk/>
            <pc:sldMk cId="865178345" sldId="277"/>
            <ac:spMk id="17" creationId="{8EC0EE2B-2029-48DD-893D-F528E651B07D}"/>
          </ac:spMkLst>
        </pc:spChg>
        <pc:spChg chg="add del">
          <ac:chgData name="于 杰" userId="954bed2a2a58a6a2" providerId="LiveId" clId="{1CE559BB-8625-4E04-9AFA-3C7866F68806}" dt="2022-06-22T06:55:40.234" v="1166" actId="26606"/>
          <ac:spMkLst>
            <pc:docMk/>
            <pc:sldMk cId="865178345" sldId="277"/>
            <ac:spMk id="18" creationId="{D4771268-CB57-404A-9271-370EB28F6090}"/>
          </ac:spMkLst>
        </pc:spChg>
        <pc:spChg chg="add del">
          <ac:chgData name="于 杰" userId="954bed2a2a58a6a2" providerId="LiveId" clId="{1CE559BB-8625-4E04-9AFA-3C7866F68806}" dt="2022-06-22T06:58:30.872" v="1237" actId="26606"/>
          <ac:spMkLst>
            <pc:docMk/>
            <pc:sldMk cId="865178345" sldId="277"/>
            <ac:spMk id="19" creationId="{45AE1D08-1ED1-4F59-B42F-4D8EA33DC8C6}"/>
          </ac:spMkLst>
        </pc:spChg>
        <pc:spChg chg="add del">
          <ac:chgData name="于 杰" userId="954bed2a2a58a6a2" providerId="LiveId" clId="{1CE559BB-8625-4E04-9AFA-3C7866F68806}" dt="2022-06-22T06:55:41.394" v="1169" actId="26606"/>
          <ac:spMkLst>
            <pc:docMk/>
            <pc:sldMk cId="865178345" sldId="277"/>
            <ac:spMk id="20" creationId="{599C8C75-BFDF-44E7-A028-EEB5EDD58817}"/>
          </ac:spMkLst>
        </pc:spChg>
        <pc:spChg chg="add del">
          <ac:chgData name="于 杰" userId="954bed2a2a58a6a2" providerId="LiveId" clId="{1CE559BB-8625-4E04-9AFA-3C7866F68806}" dt="2022-06-22T06:55:41.394" v="1169" actId="26606"/>
          <ac:spMkLst>
            <pc:docMk/>
            <pc:sldMk cId="865178345" sldId="277"/>
            <ac:spMk id="21" creationId="{B497CCB5-5FC2-473C-AFCC-2430CEF1DF71}"/>
          </ac:spMkLst>
        </pc:spChg>
        <pc:spChg chg="add del">
          <ac:chgData name="于 杰" userId="954bed2a2a58a6a2" providerId="LiveId" clId="{1CE559BB-8625-4E04-9AFA-3C7866F68806}" dt="2022-06-22T06:55:42.691" v="1172" actId="26606"/>
          <ac:spMkLst>
            <pc:docMk/>
            <pc:sldMk cId="865178345" sldId="277"/>
            <ac:spMk id="22" creationId="{586B4EF9-43BA-4655-A6FF-1D8E21574C95}"/>
          </ac:spMkLst>
        </pc:spChg>
        <pc:spChg chg="add del">
          <ac:chgData name="于 杰" userId="954bed2a2a58a6a2" providerId="LiveId" clId="{1CE559BB-8625-4E04-9AFA-3C7866F68806}" dt="2022-06-22T06:55:42.691" v="1172" actId="26606"/>
          <ac:spMkLst>
            <pc:docMk/>
            <pc:sldMk cId="865178345" sldId="277"/>
            <ac:spMk id="23" creationId="{726C63F6-CB75-464B-8B30-63C9D4C68D0C}"/>
          </ac:spMkLst>
        </pc:spChg>
        <pc:spChg chg="add del">
          <ac:chgData name="于 杰" userId="954bed2a2a58a6a2" providerId="LiveId" clId="{1CE559BB-8625-4E04-9AFA-3C7866F68806}" dt="2022-06-22T06:55:42.691" v="1172" actId="26606"/>
          <ac:spMkLst>
            <pc:docMk/>
            <pc:sldMk cId="865178345" sldId="277"/>
            <ac:spMk id="24" creationId="{A3473CF9-37EB-43E7-89EF-D2D1C53D1DAC}"/>
          </ac:spMkLst>
        </pc:spChg>
        <pc:spChg chg="add del">
          <ac:chgData name="于 杰" userId="954bed2a2a58a6a2" providerId="LiveId" clId="{1CE559BB-8625-4E04-9AFA-3C7866F68806}" dt="2022-06-22T06:58:30.872" v="1237" actId="26606"/>
          <ac:spMkLst>
            <pc:docMk/>
            <pc:sldMk cId="865178345" sldId="277"/>
            <ac:spMk id="25" creationId="{9A79B912-88EA-4640-BDEB-51B3B11A026A}"/>
          </ac:spMkLst>
        </pc:spChg>
        <pc:spChg chg="add del">
          <ac:chgData name="于 杰" userId="954bed2a2a58a6a2" providerId="LiveId" clId="{1CE559BB-8625-4E04-9AFA-3C7866F68806}" dt="2022-06-22T06:55:43.349" v="1175" actId="26606"/>
          <ac:spMkLst>
            <pc:docMk/>
            <pc:sldMk cId="865178345" sldId="277"/>
            <ac:spMk id="26" creationId="{91F55C5D-1648-4BE3-932D-8CADBF3F6736}"/>
          </ac:spMkLst>
        </pc:spChg>
        <pc:spChg chg="add del">
          <ac:chgData name="于 杰" userId="954bed2a2a58a6a2" providerId="LiveId" clId="{1CE559BB-8625-4E04-9AFA-3C7866F68806}" dt="2022-06-22T06:55:43.349" v="1175" actId="26606"/>
          <ac:spMkLst>
            <pc:docMk/>
            <pc:sldMk cId="865178345" sldId="277"/>
            <ac:spMk id="27" creationId="{A38E1331-B5A6-44BE-BF4E-EE6C2FD2A242}"/>
          </ac:spMkLst>
        </pc:spChg>
        <pc:spChg chg="add del">
          <ac:chgData name="于 杰" userId="954bed2a2a58a6a2" providerId="LiveId" clId="{1CE559BB-8625-4E04-9AFA-3C7866F68806}" dt="2022-06-22T06:58:45.150" v="1240" actId="26606"/>
          <ac:spMkLst>
            <pc:docMk/>
            <pc:sldMk cId="865178345" sldId="277"/>
            <ac:spMk id="28" creationId="{69D184B2-2226-4E31-BCCB-444330767440}"/>
          </ac:spMkLst>
        </pc:spChg>
        <pc:spChg chg="add del">
          <ac:chgData name="于 杰" userId="954bed2a2a58a6a2" providerId="LiveId" clId="{1CE559BB-8625-4E04-9AFA-3C7866F68806}" dt="2022-06-22T06:55:45.675" v="1178" actId="26606"/>
          <ac:spMkLst>
            <pc:docMk/>
            <pc:sldMk cId="865178345" sldId="277"/>
            <ac:spMk id="30" creationId="{7AE95D8F-9825-4222-8846-E3461598CC62}"/>
          </ac:spMkLst>
        </pc:spChg>
        <pc:spChg chg="add del">
          <ac:chgData name="于 杰" userId="954bed2a2a58a6a2" providerId="LiveId" clId="{1CE559BB-8625-4E04-9AFA-3C7866F68806}" dt="2022-06-22T06:58:45.150" v="1240" actId="26606"/>
          <ac:spMkLst>
            <pc:docMk/>
            <pc:sldMk cId="865178345" sldId="277"/>
            <ac:spMk id="34" creationId="{1AC4D4E3-486A-464A-8EC8-D44881097267}"/>
          </ac:spMkLst>
        </pc:spChg>
        <pc:spChg chg="add del">
          <ac:chgData name="于 杰" userId="954bed2a2a58a6a2" providerId="LiveId" clId="{1CE559BB-8625-4E04-9AFA-3C7866F68806}" dt="2022-06-22T06:55:46.059" v="1180" actId="26606"/>
          <ac:spMkLst>
            <pc:docMk/>
            <pc:sldMk cId="865178345" sldId="277"/>
            <ac:spMk id="35" creationId="{002577D6-4808-4C1C-95AE-77B22FB42497}"/>
          </ac:spMkLst>
        </pc:spChg>
        <pc:spChg chg="add del">
          <ac:chgData name="于 杰" userId="954bed2a2a58a6a2" providerId="LiveId" clId="{1CE559BB-8625-4E04-9AFA-3C7866F68806}" dt="2022-06-22T06:55:46.059" v="1180" actId="26606"/>
          <ac:spMkLst>
            <pc:docMk/>
            <pc:sldMk cId="865178345" sldId="277"/>
            <ac:spMk id="36" creationId="{3904FD9E-E2D8-49EE-807F-30306010922A}"/>
          </ac:spMkLst>
        </pc:spChg>
        <pc:spChg chg="add del">
          <ac:chgData name="于 杰" userId="954bed2a2a58a6a2" providerId="LiveId" clId="{1CE559BB-8625-4E04-9AFA-3C7866F68806}" dt="2022-06-22T06:58:45.150" v="1240" actId="26606"/>
          <ac:spMkLst>
            <pc:docMk/>
            <pc:sldMk cId="865178345" sldId="277"/>
            <ac:spMk id="37" creationId="{864DE13E-58EB-4475-B79C-0D4FC651239B}"/>
          </ac:spMkLst>
        </pc:spChg>
        <pc:spChg chg="add del">
          <ac:chgData name="于 杰" userId="954bed2a2a58a6a2" providerId="LiveId" clId="{1CE559BB-8625-4E04-9AFA-3C7866F68806}" dt="2022-06-22T06:58:49.709" v="1243" actId="26606"/>
          <ac:spMkLst>
            <pc:docMk/>
            <pc:sldMk cId="865178345" sldId="277"/>
            <ac:spMk id="39" creationId="{7383B190-6BFB-422F-B667-06B7B25F096A}"/>
          </ac:spMkLst>
        </pc:spChg>
        <pc:spChg chg="add del">
          <ac:chgData name="于 杰" userId="954bed2a2a58a6a2" providerId="LiveId" clId="{1CE559BB-8625-4E04-9AFA-3C7866F68806}" dt="2022-06-22T06:55:48.583" v="1191" actId="26606"/>
          <ac:spMkLst>
            <pc:docMk/>
            <pc:sldMk cId="865178345" sldId="277"/>
            <ac:spMk id="49" creationId="{0855A890-B60B-4670-9DC2-69DC05015AB3}"/>
          </ac:spMkLst>
        </pc:spChg>
        <pc:spChg chg="add del">
          <ac:chgData name="于 杰" userId="954bed2a2a58a6a2" providerId="LiveId" clId="{1CE559BB-8625-4E04-9AFA-3C7866F68806}" dt="2022-06-22T06:55:48.583" v="1191" actId="26606"/>
          <ac:spMkLst>
            <pc:docMk/>
            <pc:sldMk cId="865178345" sldId="277"/>
            <ac:spMk id="50" creationId="{90F533E9-6690-41A8-A372-4C6C622D028D}"/>
          </ac:spMkLst>
        </pc:spChg>
        <pc:spChg chg="add del">
          <ac:chgData name="于 杰" userId="954bed2a2a58a6a2" providerId="LiveId" clId="{1CE559BB-8625-4E04-9AFA-3C7866F68806}" dt="2022-06-22T06:55:48.583" v="1191" actId="26606"/>
          <ac:spMkLst>
            <pc:docMk/>
            <pc:sldMk cId="865178345" sldId="277"/>
            <ac:spMk id="51" creationId="{99413ED5-9ED4-4772-BCE4-2BCAE6B12E35}"/>
          </ac:spMkLst>
        </pc:spChg>
        <pc:spChg chg="add del">
          <ac:chgData name="于 杰" userId="954bed2a2a58a6a2" providerId="LiveId" clId="{1CE559BB-8625-4E04-9AFA-3C7866F68806}" dt="2022-06-22T06:55:48.583" v="1191" actId="26606"/>
          <ac:spMkLst>
            <pc:docMk/>
            <pc:sldMk cId="865178345" sldId="277"/>
            <ac:spMk id="52" creationId="{04357C93-F0CB-4A1C-8F77-4E9063789819}"/>
          </ac:spMkLst>
        </pc:spChg>
        <pc:spChg chg="add del">
          <ac:chgData name="于 杰" userId="954bed2a2a58a6a2" providerId="LiveId" clId="{1CE559BB-8625-4E04-9AFA-3C7866F68806}" dt="2022-06-22T06:55:48.992" v="1194" actId="26606"/>
          <ac:spMkLst>
            <pc:docMk/>
            <pc:sldMk cId="865178345" sldId="277"/>
            <ac:spMk id="55" creationId="{7AE95D8F-9825-4222-8846-E3461598CC62}"/>
          </ac:spMkLst>
        </pc:spChg>
        <pc:spChg chg="add del">
          <ac:chgData name="于 杰" userId="954bed2a2a58a6a2" providerId="LiveId" clId="{1CE559BB-8625-4E04-9AFA-3C7866F68806}" dt="2022-06-22T06:59:09.056" v="1251" actId="26606"/>
          <ac:spMkLst>
            <pc:docMk/>
            <pc:sldMk cId="865178345" sldId="277"/>
            <ac:spMk id="63" creationId="{69D184B2-2226-4E31-BCCB-444330767440}"/>
          </ac:spMkLst>
        </pc:spChg>
        <pc:spChg chg="add del">
          <ac:chgData name="于 杰" userId="954bed2a2a58a6a2" providerId="LiveId" clId="{1CE559BB-8625-4E04-9AFA-3C7866F68806}" dt="2022-06-22T06:59:09.056" v="1251" actId="26606"/>
          <ac:spMkLst>
            <pc:docMk/>
            <pc:sldMk cId="865178345" sldId="277"/>
            <ac:spMk id="64" creationId="{1AC4D4E3-486A-464A-8EC8-D44881097267}"/>
          </ac:spMkLst>
        </pc:spChg>
        <pc:spChg chg="add del">
          <ac:chgData name="于 杰" userId="954bed2a2a58a6a2" providerId="LiveId" clId="{1CE559BB-8625-4E04-9AFA-3C7866F68806}" dt="2022-06-22T06:59:09.056" v="1251" actId="26606"/>
          <ac:spMkLst>
            <pc:docMk/>
            <pc:sldMk cId="865178345" sldId="277"/>
            <ac:spMk id="65" creationId="{864DE13E-58EB-4475-B79C-0D4FC651239B}"/>
          </ac:spMkLst>
        </pc:spChg>
        <pc:spChg chg="add del">
          <ac:chgData name="于 杰" userId="954bed2a2a58a6a2" providerId="LiveId" clId="{1CE559BB-8625-4E04-9AFA-3C7866F68806}" dt="2022-06-22T06:59:09.056" v="1251" actId="26606"/>
          <ac:spMkLst>
            <pc:docMk/>
            <pc:sldMk cId="865178345" sldId="277"/>
            <ac:spMk id="66" creationId="{354A9BAC-0D96-15FC-2C6E-FE79E35BDAB1}"/>
          </ac:spMkLst>
        </pc:spChg>
        <pc:spChg chg="add del">
          <ac:chgData name="于 杰" userId="954bed2a2a58a6a2" providerId="LiveId" clId="{1CE559BB-8625-4E04-9AFA-3C7866F68806}" dt="2022-06-22T06:59:11.479" v="1253" actId="26606"/>
          <ac:spMkLst>
            <pc:docMk/>
            <pc:sldMk cId="865178345" sldId="277"/>
            <ac:spMk id="68" creationId="{354A9BAC-0D96-15FC-2C6E-FE79E35BDAB1}"/>
          </ac:spMkLst>
        </pc:spChg>
        <pc:spChg chg="add">
          <ac:chgData name="于 杰" userId="954bed2a2a58a6a2" providerId="LiveId" clId="{1CE559BB-8625-4E04-9AFA-3C7866F68806}" dt="2022-06-22T06:59:11.493" v="1254" actId="26606"/>
          <ac:spMkLst>
            <pc:docMk/>
            <pc:sldMk cId="865178345" sldId="277"/>
            <ac:spMk id="70" creationId="{69D184B2-2226-4E31-BCCB-444330767440}"/>
          </ac:spMkLst>
        </pc:spChg>
        <pc:spChg chg="add">
          <ac:chgData name="于 杰" userId="954bed2a2a58a6a2" providerId="LiveId" clId="{1CE559BB-8625-4E04-9AFA-3C7866F68806}" dt="2022-06-22T06:59:11.493" v="1254" actId="26606"/>
          <ac:spMkLst>
            <pc:docMk/>
            <pc:sldMk cId="865178345" sldId="277"/>
            <ac:spMk id="71" creationId="{1AC4D4E3-486A-464A-8EC8-D44881097267}"/>
          </ac:spMkLst>
        </pc:spChg>
        <pc:spChg chg="add">
          <ac:chgData name="于 杰" userId="954bed2a2a58a6a2" providerId="LiveId" clId="{1CE559BB-8625-4E04-9AFA-3C7866F68806}" dt="2022-06-22T06:59:11.493" v="1254" actId="26606"/>
          <ac:spMkLst>
            <pc:docMk/>
            <pc:sldMk cId="865178345" sldId="277"/>
            <ac:spMk id="72" creationId="{864DE13E-58EB-4475-B79C-0D4FC651239B}"/>
          </ac:spMkLst>
        </pc:spChg>
        <pc:spChg chg="add">
          <ac:chgData name="于 杰" userId="954bed2a2a58a6a2" providerId="LiveId" clId="{1CE559BB-8625-4E04-9AFA-3C7866F68806}" dt="2022-06-22T06:59:11.493" v="1254" actId="26606"/>
          <ac:spMkLst>
            <pc:docMk/>
            <pc:sldMk cId="865178345" sldId="277"/>
            <ac:spMk id="73" creationId="{354A9BAC-0D96-15FC-2C6E-FE79E35BDAB1}"/>
          </ac:spMkLst>
        </pc:spChg>
        <pc:graphicFrameChg chg="add del">
          <ac:chgData name="于 杰" userId="954bed2a2a58a6a2" providerId="LiveId" clId="{1CE559BB-8625-4E04-9AFA-3C7866F68806}" dt="2022-06-22T06:58:52.616" v="1245" actId="26606"/>
          <ac:graphicFrameMkLst>
            <pc:docMk/>
            <pc:sldMk cId="865178345" sldId="277"/>
            <ac:graphicFrameMk id="48" creationId="{4475797C-69C2-0AD9-7CE5-2685643849B8}"/>
          </ac:graphicFrameMkLst>
        </pc:graphicFrameChg>
        <pc:graphicFrameChg chg="add del">
          <ac:chgData name="于 杰" userId="954bed2a2a58a6a2" providerId="LiveId" clId="{1CE559BB-8625-4E04-9AFA-3C7866F68806}" dt="2022-06-22T06:58:56.732" v="1247" actId="26606"/>
          <ac:graphicFrameMkLst>
            <pc:docMk/>
            <pc:sldMk cId="865178345" sldId="277"/>
            <ac:graphicFrameMk id="53" creationId="{2548E70D-DC21-F9FA-8C62-49B59432FB72}"/>
          </ac:graphicFrameMkLst>
        </pc:graphicFrameChg>
        <pc:graphicFrameChg chg="add del">
          <ac:chgData name="于 杰" userId="954bed2a2a58a6a2" providerId="LiveId" clId="{1CE559BB-8625-4E04-9AFA-3C7866F68806}" dt="2022-06-22T06:59:01.011" v="1249" actId="26606"/>
          <ac:graphicFrameMkLst>
            <pc:docMk/>
            <pc:sldMk cId="865178345" sldId="277"/>
            <ac:graphicFrameMk id="59" creationId="{72D344CB-320A-C02C-A527-F05C3ACBE882}"/>
          </ac:graphicFrameMkLst>
        </pc:graphicFrameChg>
        <pc:cxnChg chg="add del">
          <ac:chgData name="于 杰" userId="954bed2a2a58a6a2" providerId="LiveId" clId="{1CE559BB-8625-4E04-9AFA-3C7866F68806}" dt="2022-06-22T06:55:45.675" v="1178" actId="26606"/>
          <ac:cxnSpMkLst>
            <pc:docMk/>
            <pc:sldMk cId="865178345" sldId="277"/>
            <ac:cxnSpMk id="29" creationId="{DFDA47BC-3069-47F5-8257-24B3B1F76A08}"/>
          </ac:cxnSpMkLst>
        </pc:cxnChg>
        <pc:cxnChg chg="add del">
          <ac:chgData name="于 杰" userId="954bed2a2a58a6a2" providerId="LiveId" clId="{1CE559BB-8625-4E04-9AFA-3C7866F68806}" dt="2022-06-22T06:55:45.675" v="1178" actId="26606"/>
          <ac:cxnSpMkLst>
            <pc:docMk/>
            <pc:sldMk cId="865178345" sldId="277"/>
            <ac:cxnSpMk id="31" creationId="{942B920A-73AD-402A-8EEF-B88E1A9398B8}"/>
          </ac:cxnSpMkLst>
        </pc:cxnChg>
        <pc:cxnChg chg="add del">
          <ac:chgData name="于 杰" userId="954bed2a2a58a6a2" providerId="LiveId" clId="{1CE559BB-8625-4E04-9AFA-3C7866F68806}" dt="2022-06-22T06:55:45.675" v="1178" actId="26606"/>
          <ac:cxnSpMkLst>
            <pc:docMk/>
            <pc:sldMk cId="865178345" sldId="277"/>
            <ac:cxnSpMk id="32" creationId="{00C9EB70-BC82-414A-BF8D-AD7FC6727616}"/>
          </ac:cxnSpMkLst>
        </pc:cxnChg>
        <pc:cxnChg chg="add del">
          <ac:chgData name="于 杰" userId="954bed2a2a58a6a2" providerId="LiveId" clId="{1CE559BB-8625-4E04-9AFA-3C7866F68806}" dt="2022-06-22T06:55:45.675" v="1178" actId="26606"/>
          <ac:cxnSpMkLst>
            <pc:docMk/>
            <pc:sldMk cId="865178345" sldId="277"/>
            <ac:cxnSpMk id="33" creationId="{3217665F-0036-444A-8D4A-33AF36A36A42}"/>
          </ac:cxnSpMkLst>
        </pc:cxnChg>
        <pc:cxnChg chg="add del">
          <ac:chgData name="于 杰" userId="954bed2a2a58a6a2" providerId="LiveId" clId="{1CE559BB-8625-4E04-9AFA-3C7866F68806}" dt="2022-06-22T06:55:47.024" v="1183" actId="26606"/>
          <ac:cxnSpMkLst>
            <pc:docMk/>
            <pc:sldMk cId="865178345" sldId="277"/>
            <ac:cxnSpMk id="38" creationId="{2AB9A0CA-A6A6-420B-8D61-7AF1AB702E4E}"/>
          </ac:cxnSpMkLst>
        </pc:cxnChg>
        <pc:cxnChg chg="add del">
          <ac:chgData name="于 杰" userId="954bed2a2a58a6a2" providerId="LiveId" clId="{1CE559BB-8625-4E04-9AFA-3C7866F68806}" dt="2022-06-22T06:55:47.446" v="1186" actId="26606"/>
          <ac:cxnSpMkLst>
            <pc:docMk/>
            <pc:sldMk cId="865178345" sldId="277"/>
            <ac:cxnSpMk id="40" creationId="{564940E8-4031-4205-8D84-CBBB398C9148}"/>
          </ac:cxnSpMkLst>
        </pc:cxnChg>
        <pc:cxnChg chg="add del">
          <ac:chgData name="于 杰" userId="954bed2a2a58a6a2" providerId="LiveId" clId="{1CE559BB-8625-4E04-9AFA-3C7866F68806}" dt="2022-06-22T06:55:47.446" v="1186" actId="26606"/>
          <ac:cxnSpMkLst>
            <pc:docMk/>
            <pc:sldMk cId="865178345" sldId="277"/>
            <ac:cxnSpMk id="41" creationId="{BC68721A-3920-404F-817F-D207616A4979}"/>
          </ac:cxnSpMkLst>
        </pc:cxnChg>
        <pc:cxnChg chg="add del">
          <ac:chgData name="于 杰" userId="954bed2a2a58a6a2" providerId="LiveId" clId="{1CE559BB-8625-4E04-9AFA-3C7866F68806}" dt="2022-06-22T06:55:47.446" v="1186" actId="26606"/>
          <ac:cxnSpMkLst>
            <pc:docMk/>
            <pc:sldMk cId="865178345" sldId="277"/>
            <ac:cxnSpMk id="42" creationId="{3D83F26F-C55B-4A92-9AFF-4894D14E27C5}"/>
          </ac:cxnSpMkLst>
        </pc:cxnChg>
        <pc:cxnChg chg="add del">
          <ac:chgData name="于 杰" userId="954bed2a2a58a6a2" providerId="LiveId" clId="{1CE559BB-8625-4E04-9AFA-3C7866F68806}" dt="2022-06-22T06:58:49.709" v="1243" actId="26606"/>
          <ac:cxnSpMkLst>
            <pc:docMk/>
            <pc:sldMk cId="865178345" sldId="277"/>
            <ac:cxnSpMk id="43" creationId="{ED28E597-4AF8-4D69-A9AB-A1EDC6156B04}"/>
          </ac:cxnSpMkLst>
        </pc:cxnChg>
        <pc:cxnChg chg="add del">
          <ac:chgData name="于 杰" userId="954bed2a2a58a6a2" providerId="LiveId" clId="{1CE559BB-8625-4E04-9AFA-3C7866F68806}" dt="2022-06-22T06:55:48.294" v="1189" actId="26606"/>
          <ac:cxnSpMkLst>
            <pc:docMk/>
            <pc:sldMk cId="865178345" sldId="277"/>
            <ac:cxnSpMk id="44" creationId="{EBAD6A72-88E8-42F7-88B9-CAF744536BE4}"/>
          </ac:cxnSpMkLst>
        </pc:cxnChg>
        <pc:cxnChg chg="add del">
          <ac:chgData name="于 杰" userId="954bed2a2a58a6a2" providerId="LiveId" clId="{1CE559BB-8625-4E04-9AFA-3C7866F68806}" dt="2022-06-22T06:55:48.294" v="1189" actId="26606"/>
          <ac:cxnSpMkLst>
            <pc:docMk/>
            <pc:sldMk cId="865178345" sldId="277"/>
            <ac:cxnSpMk id="45" creationId="{C800968E-0A99-46C4-A9B2-6A63AC66F4B0}"/>
          </ac:cxnSpMkLst>
        </pc:cxnChg>
        <pc:cxnChg chg="add del">
          <ac:chgData name="于 杰" userId="954bed2a2a58a6a2" providerId="LiveId" clId="{1CE559BB-8625-4E04-9AFA-3C7866F68806}" dt="2022-06-22T06:55:48.294" v="1189" actId="26606"/>
          <ac:cxnSpMkLst>
            <pc:docMk/>
            <pc:sldMk cId="865178345" sldId="277"/>
            <ac:cxnSpMk id="46" creationId="{0627B73E-D784-4780-AA33-DCDFE7DA16ED}"/>
          </ac:cxnSpMkLst>
        </pc:cxnChg>
        <pc:cxnChg chg="add del">
          <ac:chgData name="于 杰" userId="954bed2a2a58a6a2" providerId="LiveId" clId="{1CE559BB-8625-4E04-9AFA-3C7866F68806}" dt="2022-06-22T06:55:48.294" v="1189" actId="26606"/>
          <ac:cxnSpMkLst>
            <pc:docMk/>
            <pc:sldMk cId="865178345" sldId="277"/>
            <ac:cxnSpMk id="47" creationId="{99FF1850-8D1E-4E84-BD9E-F2E906958502}"/>
          </ac:cxnSpMkLst>
        </pc:cxnChg>
        <pc:cxnChg chg="add del">
          <ac:chgData name="于 杰" userId="954bed2a2a58a6a2" providerId="LiveId" clId="{1CE559BB-8625-4E04-9AFA-3C7866F68806}" dt="2022-06-22T06:55:48.992" v="1194" actId="26606"/>
          <ac:cxnSpMkLst>
            <pc:docMk/>
            <pc:sldMk cId="865178345" sldId="277"/>
            <ac:cxnSpMk id="54" creationId="{DFDA47BC-3069-47F5-8257-24B3B1F76A08}"/>
          </ac:cxnSpMkLst>
        </pc:cxnChg>
        <pc:cxnChg chg="add del">
          <ac:chgData name="于 杰" userId="954bed2a2a58a6a2" providerId="LiveId" clId="{1CE559BB-8625-4E04-9AFA-3C7866F68806}" dt="2022-06-22T06:55:48.992" v="1194" actId="26606"/>
          <ac:cxnSpMkLst>
            <pc:docMk/>
            <pc:sldMk cId="865178345" sldId="277"/>
            <ac:cxnSpMk id="56" creationId="{942B920A-73AD-402A-8EEF-B88E1A9398B8}"/>
          </ac:cxnSpMkLst>
        </pc:cxnChg>
        <pc:cxnChg chg="add del">
          <ac:chgData name="于 杰" userId="954bed2a2a58a6a2" providerId="LiveId" clId="{1CE559BB-8625-4E04-9AFA-3C7866F68806}" dt="2022-06-22T06:55:48.992" v="1194" actId="26606"/>
          <ac:cxnSpMkLst>
            <pc:docMk/>
            <pc:sldMk cId="865178345" sldId="277"/>
            <ac:cxnSpMk id="57" creationId="{00C9EB70-BC82-414A-BF8D-AD7FC6727616}"/>
          </ac:cxnSpMkLst>
        </pc:cxnChg>
        <pc:cxnChg chg="add del">
          <ac:chgData name="于 杰" userId="954bed2a2a58a6a2" providerId="LiveId" clId="{1CE559BB-8625-4E04-9AFA-3C7866F68806}" dt="2022-06-22T06:55:48.992" v="1194" actId="26606"/>
          <ac:cxnSpMkLst>
            <pc:docMk/>
            <pc:sldMk cId="865178345" sldId="277"/>
            <ac:cxnSpMk id="58" creationId="{3217665F-0036-444A-8D4A-33AF36A36A42}"/>
          </ac:cxnSpMkLst>
        </pc:cxnChg>
        <pc:cxnChg chg="add del">
          <ac:chgData name="于 杰" userId="954bed2a2a58a6a2" providerId="LiveId" clId="{1CE559BB-8625-4E04-9AFA-3C7866F68806}" dt="2022-06-22T06:55:50.374" v="1197" actId="26606"/>
          <ac:cxnSpMkLst>
            <pc:docMk/>
            <pc:sldMk cId="865178345" sldId="277"/>
            <ac:cxnSpMk id="60" creationId="{564940E8-4031-4205-8D84-CBBB398C9148}"/>
          </ac:cxnSpMkLst>
        </pc:cxnChg>
        <pc:cxnChg chg="add del">
          <ac:chgData name="于 杰" userId="954bed2a2a58a6a2" providerId="LiveId" clId="{1CE559BB-8625-4E04-9AFA-3C7866F68806}" dt="2022-06-22T06:55:50.374" v="1197" actId="26606"/>
          <ac:cxnSpMkLst>
            <pc:docMk/>
            <pc:sldMk cId="865178345" sldId="277"/>
            <ac:cxnSpMk id="61" creationId="{BC68721A-3920-404F-817F-D207616A4979}"/>
          </ac:cxnSpMkLst>
        </pc:cxnChg>
        <pc:cxnChg chg="add del">
          <ac:chgData name="于 杰" userId="954bed2a2a58a6a2" providerId="LiveId" clId="{1CE559BB-8625-4E04-9AFA-3C7866F68806}" dt="2022-06-22T06:55:50.374" v="1197" actId="26606"/>
          <ac:cxnSpMkLst>
            <pc:docMk/>
            <pc:sldMk cId="865178345" sldId="277"/>
            <ac:cxnSpMk id="62" creationId="{3D83F26F-C55B-4A92-9AFF-4894D14E27C5}"/>
          </ac:cxnSpMkLst>
        </pc:cxnChg>
      </pc:sldChg>
      <pc:sldChg chg="add del">
        <pc:chgData name="于 杰" userId="954bed2a2a58a6a2" providerId="LiveId" clId="{1CE559BB-8625-4E04-9AFA-3C7866F68806}" dt="2022-06-22T06:46:34.501" v="994" actId="47"/>
        <pc:sldMkLst>
          <pc:docMk/>
          <pc:sldMk cId="2400147922" sldId="278"/>
        </pc:sldMkLst>
      </pc:sldChg>
      <pc:sldChg chg="add del">
        <pc:chgData name="于 杰" userId="954bed2a2a58a6a2" providerId="LiveId" clId="{1CE559BB-8625-4E04-9AFA-3C7866F68806}" dt="2022-06-22T06:46:35.725" v="995" actId="47"/>
        <pc:sldMkLst>
          <pc:docMk/>
          <pc:sldMk cId="3073628075" sldId="279"/>
        </pc:sldMkLst>
      </pc:sldChg>
      <pc:sldChg chg="new del">
        <pc:chgData name="于 杰" userId="954bed2a2a58a6a2" providerId="LiveId" clId="{1CE559BB-8625-4E04-9AFA-3C7866F68806}" dt="2022-06-22T06:46:39.667" v="998" actId="47"/>
        <pc:sldMkLst>
          <pc:docMk/>
          <pc:sldMk cId="222051141"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2022/6/22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DECB662-2409-82A0-AC4C-CFD84848FE30}"/>
              </a:ext>
            </a:extLst>
          </p:cNvPr>
          <p:cNvPicPr>
            <a:picLocks noChangeAspect="1"/>
          </p:cNvPicPr>
          <p:nvPr/>
        </p:nvPicPr>
        <p:blipFill>
          <a:blip r:embed="rId2"/>
          <a:stretch>
            <a:fillRect/>
          </a:stretch>
        </p:blipFill>
        <p:spPr>
          <a:xfrm>
            <a:off x="1713837" y="643467"/>
            <a:ext cx="3150926" cy="5571066"/>
          </a:xfrm>
          <a:prstGeom prst="rect">
            <a:avLst/>
          </a:prstGeom>
        </p:spPr>
      </p:pic>
      <p:pic>
        <p:nvPicPr>
          <p:cNvPr id="5" name="图片 4" descr="文本, 应用程序&#10;&#10;描述已自动生成">
            <a:extLst>
              <a:ext uri="{FF2B5EF4-FFF2-40B4-BE49-F238E27FC236}">
                <a16:creationId xmlns:a16="http://schemas.microsoft.com/office/drawing/2014/main" id="{43048577-E597-5224-2166-D9594000C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2125927"/>
            <a:ext cx="5291667" cy="2606145"/>
          </a:xfrm>
          <a:prstGeom prst="rect">
            <a:avLst/>
          </a:prstGeom>
        </p:spPr>
      </p:pic>
    </p:spTree>
    <p:extLst>
      <p:ext uri="{BB962C8B-B14F-4D97-AF65-F5344CB8AC3E}">
        <p14:creationId xmlns:p14="http://schemas.microsoft.com/office/powerpoint/2010/main" val="83036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图片 43" descr="图片包含 图示&#10;&#10;描述已自动生成">
            <a:extLst>
              <a:ext uri="{FF2B5EF4-FFF2-40B4-BE49-F238E27FC236}">
                <a16:creationId xmlns:a16="http://schemas.microsoft.com/office/drawing/2014/main" id="{6DF822C1-ED31-572E-3059-74D34092F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 y="457200"/>
            <a:ext cx="6093001" cy="2528595"/>
          </a:xfrm>
          <a:prstGeom prst="rect">
            <a:avLst/>
          </a:prstGeom>
        </p:spPr>
      </p:pic>
      <p:pic>
        <p:nvPicPr>
          <p:cNvPr id="7" name="图片 6" descr="图片包含 图表&#10;&#10;描述已自动生成">
            <a:extLst>
              <a:ext uri="{FF2B5EF4-FFF2-40B4-BE49-F238E27FC236}">
                <a16:creationId xmlns:a16="http://schemas.microsoft.com/office/drawing/2014/main" id="{1BB58FB1-DC48-7AFB-F021-055789E75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4149877"/>
            <a:ext cx="5426764" cy="1722997"/>
          </a:xfrm>
          <a:prstGeom prst="rect">
            <a:avLst/>
          </a:prstGeom>
        </p:spPr>
      </p:pic>
      <p:sp>
        <p:nvSpPr>
          <p:cNvPr id="64" name="Rectangle 6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表格&#10;&#10;中度可信度描述已自动生成">
            <a:extLst>
              <a:ext uri="{FF2B5EF4-FFF2-40B4-BE49-F238E27FC236}">
                <a16:creationId xmlns:a16="http://schemas.microsoft.com/office/drawing/2014/main" id="{5C4B04A1-44DE-7CA2-CF53-BDD3D80D0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2081405"/>
            <a:ext cx="5426764" cy="2550579"/>
          </a:xfrm>
          <a:prstGeom prst="rect">
            <a:avLst/>
          </a:prstGeom>
        </p:spPr>
      </p:pic>
      <p:sp>
        <p:nvSpPr>
          <p:cNvPr id="52" name="文本框 51">
            <a:extLst>
              <a:ext uri="{FF2B5EF4-FFF2-40B4-BE49-F238E27FC236}">
                <a16:creationId xmlns:a16="http://schemas.microsoft.com/office/drawing/2014/main" id="{4E594CA5-F220-8116-B344-5CD548E4F3E8}"/>
              </a:ext>
            </a:extLst>
          </p:cNvPr>
          <p:cNvSpPr txBox="1"/>
          <p:nvPr/>
        </p:nvSpPr>
        <p:spPr>
          <a:xfrm>
            <a:off x="9482667" y="0"/>
            <a:ext cx="2709333" cy="369332"/>
          </a:xfrm>
          <a:prstGeom prst="rect">
            <a:avLst/>
          </a:prstGeom>
          <a:noFill/>
        </p:spPr>
        <p:txBody>
          <a:bodyPr wrap="square">
            <a:spAutoFit/>
          </a:bodyPr>
          <a:lstStyle/>
          <a:p>
            <a:r>
              <a:rPr lang="zh-CN" altLang="en-US">
                <a:solidFill>
                  <a:srgbClr val="0070C0"/>
                </a:solidFill>
              </a:rPr>
              <a:t>遗传结构和系统发育关系</a:t>
            </a:r>
          </a:p>
        </p:txBody>
      </p:sp>
      <p:sp>
        <p:nvSpPr>
          <p:cNvPr id="61" name="文本框 60">
            <a:extLst>
              <a:ext uri="{FF2B5EF4-FFF2-40B4-BE49-F238E27FC236}">
                <a16:creationId xmlns:a16="http://schemas.microsoft.com/office/drawing/2014/main" id="{304486E1-4646-7407-226A-AD1B7A6ECF68}"/>
              </a:ext>
            </a:extLst>
          </p:cNvPr>
          <p:cNvSpPr txBox="1"/>
          <p:nvPr/>
        </p:nvSpPr>
        <p:spPr>
          <a:xfrm>
            <a:off x="6256119" y="336502"/>
            <a:ext cx="6112932" cy="1384995"/>
          </a:xfrm>
          <a:prstGeom prst="rect">
            <a:avLst/>
          </a:prstGeom>
          <a:noFill/>
        </p:spPr>
        <p:txBody>
          <a:bodyPr wrap="square">
            <a:spAutoFit/>
          </a:bodyPr>
          <a:lstStyle/>
          <a:p>
            <a:r>
              <a:rPr lang="zh-CN" altLang="en-US" sz="1200">
                <a:latin typeface="+mn-ea"/>
              </a:rPr>
              <a:t>通过定位</a:t>
            </a:r>
            <a:r>
              <a:rPr lang="en-US" altLang="zh-CN" sz="1200">
                <a:latin typeface="+mn-ea"/>
              </a:rPr>
              <a:t>reads</a:t>
            </a:r>
            <a:r>
              <a:rPr lang="zh-CN" altLang="en-US" sz="1200">
                <a:latin typeface="+mn-ea"/>
              </a:rPr>
              <a:t>检测</a:t>
            </a:r>
            <a:r>
              <a:rPr lang="en-US" altLang="zh-CN" sz="1200">
                <a:latin typeface="+mn-ea"/>
              </a:rPr>
              <a:t>SNPs</a:t>
            </a:r>
            <a:r>
              <a:rPr lang="zh-CN" altLang="en-US" sz="1200">
                <a:latin typeface="+mn-ea"/>
              </a:rPr>
              <a:t>。接下来，在筛选出油菜中等位基因频率较小</a:t>
            </a:r>
            <a:r>
              <a:rPr lang="en-US" altLang="zh-CN" sz="1200">
                <a:latin typeface="+mn-ea"/>
              </a:rPr>
              <a:t>(MAF) &lt; 0.02</a:t>
            </a:r>
            <a:r>
              <a:rPr lang="zh-CN" altLang="en-US" sz="1200">
                <a:latin typeface="+mn-ea"/>
              </a:rPr>
              <a:t>，同时满足在保留物种特异性位点的三个物种中</a:t>
            </a:r>
            <a:r>
              <a:rPr lang="en-US" altLang="zh-CN" sz="1200">
                <a:latin typeface="+mn-ea"/>
              </a:rPr>
              <a:t>MAF &lt; 0.005</a:t>
            </a:r>
            <a:r>
              <a:rPr lang="zh-CN" altLang="en-US" sz="1200">
                <a:latin typeface="+mn-ea"/>
              </a:rPr>
              <a:t>的位点后，研究人员进行了主成分分析</a:t>
            </a:r>
            <a:r>
              <a:rPr lang="en-US" altLang="zh-CN" sz="1200">
                <a:latin typeface="+mn-ea"/>
              </a:rPr>
              <a:t>(PCA)</a:t>
            </a:r>
            <a:r>
              <a:rPr lang="zh-CN" altLang="en-US" sz="1200">
                <a:latin typeface="+mn-ea"/>
              </a:rPr>
              <a:t>以及系统发育树和种群结构分析。</a:t>
            </a:r>
            <a:endParaRPr lang="en-US" altLang="zh-CN" sz="1200">
              <a:latin typeface="+mn-ea"/>
            </a:endParaRPr>
          </a:p>
          <a:p>
            <a:endParaRPr lang="zh-CN" altLang="en-US" sz="1200">
              <a:latin typeface="+mn-ea"/>
            </a:endParaRPr>
          </a:p>
          <a:p>
            <a:r>
              <a:rPr lang="zh-CN" altLang="en-US" sz="1200">
                <a:latin typeface="+mn-ea"/>
              </a:rPr>
              <a:t>基于</a:t>
            </a:r>
            <a:r>
              <a:rPr lang="en-US" altLang="zh-CN" sz="1200">
                <a:latin typeface="+mn-ea"/>
              </a:rPr>
              <a:t>PCA</a:t>
            </a:r>
            <a:r>
              <a:rPr lang="zh-CN" altLang="en-US" sz="1200">
                <a:latin typeface="+mn-ea"/>
              </a:rPr>
              <a:t>和最大似然</a:t>
            </a:r>
            <a:r>
              <a:rPr lang="en-US" altLang="zh-CN" sz="1200">
                <a:latin typeface="+mn-ea"/>
              </a:rPr>
              <a:t>(ML)</a:t>
            </a:r>
            <a:r>
              <a:rPr lang="zh-CN" altLang="en-US" sz="1200">
                <a:latin typeface="+mn-ea"/>
              </a:rPr>
              <a:t>树结果，研究人员发现具有</a:t>
            </a:r>
            <a:r>
              <a:rPr lang="zh-CN" altLang="en-US" sz="1200">
                <a:solidFill>
                  <a:srgbClr val="FF0000"/>
                </a:solidFill>
                <a:latin typeface="+mn-ea"/>
              </a:rPr>
              <a:t>相同细胞质类型</a:t>
            </a:r>
            <a:r>
              <a:rPr lang="zh-CN" altLang="en-US" sz="1200">
                <a:latin typeface="+mn-ea"/>
              </a:rPr>
              <a:t>细胞器基因组的芸苔属材料</a:t>
            </a:r>
            <a:r>
              <a:rPr lang="zh-CN" altLang="en-US" sz="1200">
                <a:solidFill>
                  <a:srgbClr val="FF0000"/>
                </a:solidFill>
                <a:latin typeface="+mn-ea"/>
              </a:rPr>
              <a:t>聚集在一起</a:t>
            </a:r>
            <a:r>
              <a:rPr lang="zh-CN" altLang="en-US" sz="1200">
                <a:latin typeface="+mn-ea"/>
              </a:rPr>
              <a:t>，在</a:t>
            </a:r>
            <a:r>
              <a:rPr lang="en-US" altLang="zh-CN" sz="1200">
                <a:latin typeface="+mn-ea"/>
              </a:rPr>
              <a:t>cpDNA</a:t>
            </a:r>
            <a:r>
              <a:rPr lang="zh-CN" altLang="en-US" sz="1200">
                <a:latin typeface="+mn-ea"/>
              </a:rPr>
              <a:t>衍生树和</a:t>
            </a:r>
            <a:r>
              <a:rPr lang="en-US" altLang="zh-CN" sz="1200">
                <a:latin typeface="+mn-ea"/>
              </a:rPr>
              <a:t>mtDNA</a:t>
            </a:r>
            <a:r>
              <a:rPr lang="zh-CN" altLang="en-US" sz="1200">
                <a:latin typeface="+mn-ea"/>
              </a:rPr>
              <a:t>衍生树中</a:t>
            </a:r>
            <a:r>
              <a:rPr lang="zh-CN" altLang="en-US" sz="1200">
                <a:solidFill>
                  <a:srgbClr val="FF0000"/>
                </a:solidFill>
                <a:latin typeface="+mn-ea"/>
              </a:rPr>
              <a:t>具有几乎相同的进化位置</a:t>
            </a:r>
            <a:r>
              <a:rPr lang="zh-CN" altLang="en-US" sz="1200">
                <a:latin typeface="+mn-ea"/>
              </a:rPr>
              <a:t>，但</a:t>
            </a:r>
            <a:r>
              <a:rPr lang="zh-CN" altLang="en-US" sz="1200">
                <a:solidFill>
                  <a:srgbClr val="FF0000"/>
                </a:solidFill>
                <a:latin typeface="+mn-ea"/>
              </a:rPr>
              <a:t>与</a:t>
            </a:r>
            <a:r>
              <a:rPr lang="zh-CN" altLang="en-US" sz="1200">
                <a:latin typeface="+mn-ea"/>
              </a:rPr>
              <a:t>主要受气候区和纬度差异影响导致的</a:t>
            </a:r>
            <a:r>
              <a:rPr lang="zh-CN" altLang="en-US" sz="1200">
                <a:solidFill>
                  <a:srgbClr val="FF0000"/>
                </a:solidFill>
                <a:latin typeface="+mn-ea"/>
              </a:rPr>
              <a:t>生态分型无关</a:t>
            </a:r>
            <a:r>
              <a:rPr lang="en-US" altLang="zh-CN" sz="1200">
                <a:latin typeface="+mn-ea"/>
              </a:rPr>
              <a:t>(</a:t>
            </a:r>
            <a:r>
              <a:rPr lang="zh-CN" altLang="en-US" sz="1200">
                <a:latin typeface="+mn-ea"/>
              </a:rPr>
              <a:t>图</a:t>
            </a:r>
            <a:r>
              <a:rPr lang="en-US" altLang="zh-CN" sz="1200">
                <a:latin typeface="+mn-ea"/>
              </a:rPr>
              <a:t>S6)</a:t>
            </a:r>
            <a:r>
              <a:rPr lang="zh-CN" altLang="en-US" sz="1200">
                <a:latin typeface="+mn-ea"/>
              </a:rPr>
              <a:t>。</a:t>
            </a:r>
          </a:p>
        </p:txBody>
      </p:sp>
      <p:sp>
        <p:nvSpPr>
          <p:cNvPr id="62" name="文本框 61">
            <a:extLst>
              <a:ext uri="{FF2B5EF4-FFF2-40B4-BE49-F238E27FC236}">
                <a16:creationId xmlns:a16="http://schemas.microsoft.com/office/drawing/2014/main" id="{2E3BC069-4716-CDB1-9A1B-A896DECFAF2B}"/>
              </a:ext>
            </a:extLst>
          </p:cNvPr>
          <p:cNvSpPr txBox="1"/>
          <p:nvPr/>
        </p:nvSpPr>
        <p:spPr>
          <a:xfrm>
            <a:off x="7125167" y="5750004"/>
            <a:ext cx="5243884" cy="646331"/>
          </a:xfrm>
          <a:prstGeom prst="rect">
            <a:avLst/>
          </a:prstGeom>
          <a:noFill/>
        </p:spPr>
        <p:txBody>
          <a:bodyPr wrap="square">
            <a:spAutoFit/>
          </a:bodyPr>
          <a:lstStyle/>
          <a:p>
            <a:r>
              <a:rPr lang="zh-CN" altLang="en-US" sz="1200">
                <a:latin typeface="+mn-ea"/>
              </a:rPr>
              <a:t>来源于</a:t>
            </a:r>
            <a:r>
              <a:rPr lang="en-US" altLang="zh-CN" sz="1200">
                <a:latin typeface="+mn-ea"/>
              </a:rPr>
              <a:t>cpDNA</a:t>
            </a:r>
            <a:r>
              <a:rPr lang="zh-CN" altLang="en-US" sz="1200">
                <a:latin typeface="+mn-ea"/>
              </a:rPr>
              <a:t>和</a:t>
            </a:r>
            <a:r>
              <a:rPr lang="en-US" altLang="zh-CN" sz="1200">
                <a:latin typeface="+mn-ea"/>
              </a:rPr>
              <a:t>mtDNA</a:t>
            </a:r>
            <a:r>
              <a:rPr lang="zh-CN" altLang="en-US" sz="1200">
                <a:latin typeface="+mn-ea"/>
              </a:rPr>
              <a:t>的相关系数</a:t>
            </a:r>
            <a:r>
              <a:rPr lang="en-US" altLang="zh-CN" sz="1200">
                <a:latin typeface="+mn-ea"/>
              </a:rPr>
              <a:t>PC1</a:t>
            </a:r>
            <a:r>
              <a:rPr lang="zh-CN" altLang="en-US" sz="1200">
                <a:latin typeface="+mn-ea"/>
              </a:rPr>
              <a:t>为</a:t>
            </a:r>
            <a:r>
              <a:rPr lang="en-US" altLang="zh-CN" sz="1200">
                <a:latin typeface="+mn-ea"/>
              </a:rPr>
              <a:t>0.96(</a:t>
            </a:r>
            <a:r>
              <a:rPr lang="zh-CN" altLang="en-US" sz="1200">
                <a:latin typeface="+mn-ea"/>
              </a:rPr>
              <a:t>图</a:t>
            </a:r>
            <a:r>
              <a:rPr lang="en-US" altLang="zh-CN" sz="1200">
                <a:latin typeface="+mn-ea"/>
              </a:rPr>
              <a:t>S7)</a:t>
            </a:r>
            <a:r>
              <a:rPr lang="zh-CN" altLang="en-US" sz="1200">
                <a:latin typeface="+mn-ea"/>
              </a:rPr>
              <a:t>，表明油菜自然群体中的</a:t>
            </a:r>
            <a:r>
              <a:rPr lang="en-US" altLang="zh-CN" sz="1200">
                <a:solidFill>
                  <a:srgbClr val="FF0000"/>
                </a:solidFill>
                <a:latin typeface="+mn-ea"/>
              </a:rPr>
              <a:t>cp</a:t>
            </a:r>
            <a:r>
              <a:rPr lang="zh-CN" altLang="en-US" sz="1200">
                <a:solidFill>
                  <a:srgbClr val="FF0000"/>
                </a:solidFill>
                <a:latin typeface="+mn-ea"/>
              </a:rPr>
              <a:t>和</a:t>
            </a:r>
            <a:r>
              <a:rPr lang="en-US" altLang="zh-CN" sz="1200">
                <a:solidFill>
                  <a:srgbClr val="FF0000"/>
                </a:solidFill>
                <a:latin typeface="+mn-ea"/>
              </a:rPr>
              <a:t>mt</a:t>
            </a:r>
            <a:r>
              <a:rPr lang="zh-CN" altLang="en-US" sz="1200">
                <a:solidFill>
                  <a:srgbClr val="FF0000"/>
                </a:solidFill>
                <a:latin typeface="+mn-ea"/>
              </a:rPr>
              <a:t>基因组同时进化</a:t>
            </a:r>
            <a:r>
              <a:rPr lang="zh-CN" altLang="en-US" sz="1200">
                <a:latin typeface="+mn-ea"/>
              </a:rPr>
              <a:t>，</a:t>
            </a:r>
            <a:r>
              <a:rPr lang="en-US" altLang="zh-CN" sz="1200">
                <a:latin typeface="+mn-ea"/>
              </a:rPr>
              <a:t>PC1</a:t>
            </a:r>
            <a:r>
              <a:rPr lang="zh-CN" altLang="en-US" sz="1200">
                <a:latin typeface="+mn-ea"/>
              </a:rPr>
              <a:t>方差比例对于</a:t>
            </a:r>
            <a:r>
              <a:rPr lang="en-US" altLang="zh-CN" sz="1200">
                <a:latin typeface="+mn-ea"/>
              </a:rPr>
              <a:t>cpDNA</a:t>
            </a:r>
            <a:r>
              <a:rPr lang="zh-CN" altLang="en-US" sz="1200">
                <a:latin typeface="+mn-ea"/>
              </a:rPr>
              <a:t>为</a:t>
            </a:r>
            <a:r>
              <a:rPr lang="en-US" altLang="zh-CN" sz="1200">
                <a:latin typeface="+mn-ea"/>
              </a:rPr>
              <a:t>85.76%</a:t>
            </a:r>
            <a:r>
              <a:rPr lang="zh-CN" altLang="en-US" sz="1200">
                <a:latin typeface="+mn-ea"/>
              </a:rPr>
              <a:t>，对于</a:t>
            </a:r>
            <a:r>
              <a:rPr lang="en-US" altLang="zh-CN" sz="1200">
                <a:latin typeface="+mn-ea"/>
              </a:rPr>
              <a:t>mtDNA</a:t>
            </a:r>
            <a:r>
              <a:rPr lang="zh-CN" altLang="en-US" sz="1200">
                <a:latin typeface="+mn-ea"/>
              </a:rPr>
              <a:t>为</a:t>
            </a:r>
            <a:r>
              <a:rPr lang="en-US" altLang="zh-CN" sz="1200">
                <a:latin typeface="+mn-ea"/>
              </a:rPr>
              <a:t>51.76%</a:t>
            </a:r>
            <a:r>
              <a:rPr lang="zh-CN" altLang="en-US" sz="1200">
                <a:latin typeface="+mn-ea"/>
              </a:rPr>
              <a:t>。</a:t>
            </a:r>
          </a:p>
        </p:txBody>
      </p:sp>
      <p:sp>
        <p:nvSpPr>
          <p:cNvPr id="63" name="文本框 62">
            <a:extLst>
              <a:ext uri="{FF2B5EF4-FFF2-40B4-BE49-F238E27FC236}">
                <a16:creationId xmlns:a16="http://schemas.microsoft.com/office/drawing/2014/main" id="{3A10AC69-74CD-09CB-18EE-145798670037}"/>
              </a:ext>
            </a:extLst>
          </p:cNvPr>
          <p:cNvSpPr txBox="1"/>
          <p:nvPr/>
        </p:nvSpPr>
        <p:spPr>
          <a:xfrm>
            <a:off x="7904848" y="6396335"/>
            <a:ext cx="4287152" cy="461665"/>
          </a:xfrm>
          <a:prstGeom prst="rect">
            <a:avLst/>
          </a:prstGeom>
          <a:noFill/>
        </p:spPr>
        <p:txBody>
          <a:bodyPr wrap="square">
            <a:spAutoFit/>
          </a:bodyPr>
          <a:lstStyle/>
          <a:p>
            <a:r>
              <a:rPr lang="zh-CN" altLang="en-US" sz="1200">
                <a:latin typeface="+mn-ea"/>
              </a:rPr>
              <a:t>根据能区分</a:t>
            </a:r>
            <a:r>
              <a:rPr lang="en-US" altLang="zh-CN" sz="1200">
                <a:latin typeface="+mn-ea"/>
              </a:rPr>
              <a:t>nap</a:t>
            </a:r>
            <a:r>
              <a:rPr lang="zh-CN" altLang="en-US" sz="1200">
                <a:latin typeface="+mn-ea"/>
              </a:rPr>
              <a:t>和其他线粒体类型的群体结构结果，确定油菜材料的</a:t>
            </a:r>
            <a:r>
              <a:rPr lang="zh-CN" altLang="en-US" sz="1200">
                <a:solidFill>
                  <a:srgbClr val="FF0000"/>
                </a:solidFill>
                <a:latin typeface="+mn-ea"/>
              </a:rPr>
              <a:t>最佳群体聚类数为</a:t>
            </a:r>
            <a:r>
              <a:rPr lang="en-US" altLang="zh-CN" sz="1200">
                <a:solidFill>
                  <a:srgbClr val="FF0000"/>
                </a:solidFill>
                <a:latin typeface="+mn-ea"/>
              </a:rPr>
              <a:t>K = 2</a:t>
            </a:r>
            <a:r>
              <a:rPr lang="en-US" altLang="zh-CN" sz="1200">
                <a:latin typeface="+mn-ea"/>
              </a:rPr>
              <a:t>(</a:t>
            </a:r>
            <a:r>
              <a:rPr lang="zh-CN" altLang="en-US" sz="1200">
                <a:latin typeface="+mn-ea"/>
              </a:rPr>
              <a:t>图</a:t>
            </a:r>
            <a:r>
              <a:rPr lang="en-US" altLang="zh-CN" sz="1200">
                <a:latin typeface="+mn-ea"/>
              </a:rPr>
              <a:t>S8)</a:t>
            </a:r>
            <a:r>
              <a:rPr lang="zh-CN" altLang="en-US" sz="1200">
                <a:latin typeface="+mn-ea"/>
              </a:rPr>
              <a:t>。</a:t>
            </a:r>
          </a:p>
        </p:txBody>
      </p:sp>
    </p:spTree>
    <p:extLst>
      <p:ext uri="{BB962C8B-B14F-4D97-AF65-F5344CB8AC3E}">
        <p14:creationId xmlns:p14="http://schemas.microsoft.com/office/powerpoint/2010/main" val="141999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25986AD4-BE81-D3CA-A165-9F3615EBB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051929" cy="6858000"/>
          </a:xfrm>
          <a:prstGeom prst="rect">
            <a:avLst/>
          </a:prstGeom>
        </p:spPr>
      </p:pic>
      <p:sp>
        <p:nvSpPr>
          <p:cNvPr id="16" name="文本框 15">
            <a:extLst>
              <a:ext uri="{FF2B5EF4-FFF2-40B4-BE49-F238E27FC236}">
                <a16:creationId xmlns:a16="http://schemas.microsoft.com/office/drawing/2014/main" id="{2495A056-A4FF-A43A-F716-2E432619B629}"/>
              </a:ext>
            </a:extLst>
          </p:cNvPr>
          <p:cNvSpPr txBox="1"/>
          <p:nvPr/>
        </p:nvSpPr>
        <p:spPr>
          <a:xfrm>
            <a:off x="7051928" y="1628507"/>
            <a:ext cx="5139267" cy="3600986"/>
          </a:xfrm>
          <a:prstGeom prst="rect">
            <a:avLst/>
          </a:prstGeom>
          <a:noFill/>
        </p:spPr>
        <p:txBody>
          <a:bodyPr wrap="square">
            <a:spAutoFit/>
          </a:bodyPr>
          <a:lstStyle/>
          <a:p>
            <a:r>
              <a:rPr lang="zh-CN" altLang="en-US" sz="1200">
                <a:latin typeface="+mn-ea"/>
              </a:rPr>
              <a:t>然而，在</a:t>
            </a:r>
            <a:r>
              <a:rPr lang="en-US" altLang="zh-CN" sz="1200">
                <a:latin typeface="+mn-ea"/>
              </a:rPr>
              <a:t>PCA</a:t>
            </a:r>
            <a:r>
              <a:rPr lang="zh-CN" altLang="en-US" sz="1200">
                <a:latin typeface="+mn-ea"/>
              </a:rPr>
              <a:t>图中，通过</a:t>
            </a:r>
            <a:r>
              <a:rPr lang="en-US" altLang="zh-CN" sz="1200">
                <a:latin typeface="+mn-ea"/>
              </a:rPr>
              <a:t>PC1</a:t>
            </a:r>
            <a:r>
              <a:rPr lang="zh-CN" altLang="en-US" sz="1200">
                <a:latin typeface="+mn-ea"/>
              </a:rPr>
              <a:t>和</a:t>
            </a:r>
            <a:r>
              <a:rPr lang="en-US" altLang="zh-CN" sz="1200">
                <a:latin typeface="+mn-ea"/>
              </a:rPr>
              <a:t>PC2</a:t>
            </a:r>
            <a:r>
              <a:rPr lang="zh-CN" altLang="en-US" sz="1200">
                <a:latin typeface="+mn-ea"/>
              </a:rPr>
              <a:t>，油菜</a:t>
            </a:r>
            <a:r>
              <a:rPr lang="zh-CN" altLang="en-US" sz="1200">
                <a:solidFill>
                  <a:srgbClr val="FF0000"/>
                </a:solidFill>
                <a:latin typeface="+mn-ea"/>
              </a:rPr>
              <a:t>进一步聚类为</a:t>
            </a:r>
            <a:r>
              <a:rPr lang="en-US" altLang="zh-CN" sz="1200">
                <a:solidFill>
                  <a:srgbClr val="FF0000"/>
                </a:solidFill>
                <a:latin typeface="+mn-ea"/>
              </a:rPr>
              <a:t>4</a:t>
            </a:r>
            <a:r>
              <a:rPr lang="zh-CN" altLang="en-US" sz="1200">
                <a:solidFill>
                  <a:srgbClr val="FF0000"/>
                </a:solidFill>
                <a:latin typeface="+mn-ea"/>
              </a:rPr>
              <a:t>组</a:t>
            </a:r>
            <a:r>
              <a:rPr lang="en-US" altLang="zh-CN" sz="1200">
                <a:latin typeface="+mn-ea"/>
              </a:rPr>
              <a:t>(</a:t>
            </a:r>
            <a:r>
              <a:rPr lang="zh-CN" altLang="en-US" sz="1200">
                <a:latin typeface="+mn-ea"/>
              </a:rPr>
              <a:t>图</a:t>
            </a:r>
            <a:r>
              <a:rPr lang="en-US" altLang="zh-CN" sz="1200">
                <a:latin typeface="+mn-ea"/>
              </a:rPr>
              <a:t>4A</a:t>
            </a:r>
            <a:r>
              <a:rPr lang="zh-CN" altLang="en-US" sz="1200">
                <a:latin typeface="+mn-ea"/>
              </a:rPr>
              <a:t>，</a:t>
            </a:r>
            <a:r>
              <a:rPr lang="en-US" altLang="zh-CN" sz="1200">
                <a:latin typeface="+mn-ea"/>
              </a:rPr>
              <a:t>D)</a:t>
            </a:r>
            <a:r>
              <a:rPr lang="zh-CN" altLang="en-US" sz="1200">
                <a:latin typeface="+mn-ea"/>
              </a:rPr>
              <a:t>，</a:t>
            </a:r>
            <a:r>
              <a:rPr lang="zh-CN" altLang="en-US" sz="1200">
                <a:solidFill>
                  <a:srgbClr val="FF0000"/>
                </a:solidFill>
                <a:latin typeface="+mn-ea"/>
              </a:rPr>
              <a:t>与</a:t>
            </a:r>
            <a:r>
              <a:rPr lang="en-US" altLang="zh-CN" sz="1200">
                <a:latin typeface="+mn-ea"/>
              </a:rPr>
              <a:t>nap</a:t>
            </a:r>
            <a:r>
              <a:rPr lang="zh-CN" altLang="en-US" sz="1200">
                <a:latin typeface="+mn-ea"/>
              </a:rPr>
              <a:t>、</a:t>
            </a:r>
            <a:r>
              <a:rPr lang="en-US" altLang="zh-CN" sz="1200">
                <a:latin typeface="+mn-ea"/>
              </a:rPr>
              <a:t>cam</a:t>
            </a:r>
            <a:r>
              <a:rPr lang="zh-CN" altLang="en-US" sz="1200">
                <a:latin typeface="+mn-ea"/>
              </a:rPr>
              <a:t>、</a:t>
            </a:r>
            <a:r>
              <a:rPr lang="en-US" altLang="zh-CN" sz="1200">
                <a:latin typeface="+mn-ea"/>
              </a:rPr>
              <a:t>pol</a:t>
            </a:r>
            <a:r>
              <a:rPr lang="zh-CN" altLang="en-US" sz="1200">
                <a:latin typeface="+mn-ea"/>
              </a:rPr>
              <a:t>和</a:t>
            </a:r>
            <a:r>
              <a:rPr lang="en-US" altLang="zh-CN" sz="1200">
                <a:latin typeface="+mn-ea"/>
              </a:rPr>
              <a:t>ole</a:t>
            </a:r>
            <a:r>
              <a:rPr lang="zh-CN" altLang="en-US" sz="1200">
                <a:solidFill>
                  <a:srgbClr val="FF0000"/>
                </a:solidFill>
                <a:latin typeface="+mn-ea"/>
              </a:rPr>
              <a:t>线粒体类型完全一致</a:t>
            </a:r>
            <a:r>
              <a:rPr lang="zh-CN" altLang="en-US" sz="1200">
                <a:latin typeface="+mn-ea"/>
              </a:rPr>
              <a:t>。在</a:t>
            </a:r>
            <a:r>
              <a:rPr lang="en-US" altLang="zh-CN" sz="1200">
                <a:latin typeface="+mn-ea"/>
              </a:rPr>
              <a:t>cp PCA</a:t>
            </a:r>
            <a:r>
              <a:rPr lang="zh-CN" altLang="en-US" sz="1200">
                <a:latin typeface="+mn-ea"/>
              </a:rPr>
              <a:t>图中，</a:t>
            </a:r>
            <a:r>
              <a:rPr lang="en-US" altLang="zh-CN" sz="1200">
                <a:latin typeface="+mn-ea"/>
              </a:rPr>
              <a:t>nap</a:t>
            </a:r>
            <a:r>
              <a:rPr lang="zh-CN" altLang="en-US" sz="1200">
                <a:latin typeface="+mn-ea"/>
              </a:rPr>
              <a:t>和</a:t>
            </a:r>
            <a:r>
              <a:rPr lang="en-US" altLang="zh-CN" sz="1200">
                <a:latin typeface="+mn-ea"/>
              </a:rPr>
              <a:t>cam</a:t>
            </a:r>
            <a:r>
              <a:rPr lang="zh-CN" altLang="en-US" sz="1200">
                <a:latin typeface="+mn-ea"/>
              </a:rPr>
              <a:t>分组</a:t>
            </a:r>
            <a:r>
              <a:rPr lang="en-US" altLang="zh-CN" sz="1200">
                <a:latin typeface="+mn-ea"/>
              </a:rPr>
              <a:t>PC1</a:t>
            </a:r>
            <a:r>
              <a:rPr lang="zh-CN" altLang="en-US" sz="1200">
                <a:latin typeface="+mn-ea"/>
              </a:rPr>
              <a:t>水平接近。</a:t>
            </a:r>
            <a:endParaRPr lang="en-US" altLang="zh-CN" sz="1200">
              <a:latin typeface="+mn-ea"/>
            </a:endParaRPr>
          </a:p>
          <a:p>
            <a:endParaRPr lang="en-US" altLang="zh-CN" sz="1200">
              <a:latin typeface="+mn-ea"/>
            </a:endParaRPr>
          </a:p>
          <a:p>
            <a:r>
              <a:rPr lang="zh-CN" altLang="en-US" sz="1200">
                <a:latin typeface="+mn-ea"/>
              </a:rPr>
              <a:t>包含青菜、白花甘蓝、合成和天然油菜群体系谱的树。</a:t>
            </a:r>
            <a:r>
              <a:rPr lang="en-US" altLang="zh-CN" sz="1200">
                <a:latin typeface="+mn-ea"/>
              </a:rPr>
              <a:t>mt</a:t>
            </a:r>
            <a:r>
              <a:rPr lang="zh-CN" altLang="en-US" sz="1200">
                <a:latin typeface="+mn-ea"/>
              </a:rPr>
              <a:t>和</a:t>
            </a:r>
            <a:r>
              <a:rPr lang="en-US" altLang="zh-CN" sz="1200">
                <a:latin typeface="+mn-ea"/>
              </a:rPr>
              <a:t>cp</a:t>
            </a:r>
            <a:r>
              <a:rPr lang="zh-CN" altLang="en-US" sz="1200">
                <a:latin typeface="+mn-ea"/>
              </a:rPr>
              <a:t>树显示了相似的种群结构。</a:t>
            </a:r>
            <a:r>
              <a:rPr lang="zh-CN" altLang="en-US" sz="1200">
                <a:solidFill>
                  <a:srgbClr val="FF0000"/>
                </a:solidFill>
                <a:latin typeface="+mn-ea"/>
              </a:rPr>
              <a:t>油菜材料分化为</a:t>
            </a:r>
            <a:r>
              <a:rPr lang="en-US" altLang="zh-CN" sz="1200">
                <a:solidFill>
                  <a:srgbClr val="FF0000"/>
                </a:solidFill>
                <a:latin typeface="+mn-ea"/>
              </a:rPr>
              <a:t>3</a:t>
            </a:r>
            <a:r>
              <a:rPr lang="zh-CN" altLang="en-US" sz="1200">
                <a:solidFill>
                  <a:srgbClr val="FF0000"/>
                </a:solidFill>
                <a:latin typeface="+mn-ea"/>
              </a:rPr>
              <a:t>个分支</a:t>
            </a:r>
            <a:r>
              <a:rPr lang="zh-CN" altLang="en-US" sz="1200">
                <a:latin typeface="+mn-ea"/>
              </a:rPr>
              <a:t>，揭示了油菜的复杂起源</a:t>
            </a:r>
            <a:r>
              <a:rPr lang="en-US" altLang="zh-CN" sz="1200">
                <a:latin typeface="+mn-ea"/>
              </a:rPr>
              <a:t>(</a:t>
            </a:r>
            <a:r>
              <a:rPr lang="zh-CN" altLang="en-US" sz="1200">
                <a:latin typeface="+mn-ea"/>
              </a:rPr>
              <a:t>图</a:t>
            </a:r>
            <a:r>
              <a:rPr lang="en-US" altLang="zh-CN" sz="1200">
                <a:latin typeface="+mn-ea"/>
              </a:rPr>
              <a:t>4B</a:t>
            </a:r>
            <a:r>
              <a:rPr lang="zh-CN" altLang="en-US" sz="1200">
                <a:latin typeface="+mn-ea"/>
              </a:rPr>
              <a:t>，</a:t>
            </a:r>
            <a:r>
              <a:rPr lang="en-US" altLang="zh-CN" sz="1200">
                <a:latin typeface="+mn-ea"/>
              </a:rPr>
              <a:t>C)</a:t>
            </a:r>
            <a:r>
              <a:rPr lang="zh-CN" altLang="en-US" sz="1200">
                <a:latin typeface="+mn-ea"/>
              </a:rPr>
              <a:t>。在先前的研究中，少数油菜材料与大多数青菜归为一类。在这里，几乎所有的青菜都被归为最接近油菜</a:t>
            </a:r>
            <a:r>
              <a:rPr lang="en-US" altLang="zh-CN" sz="1200">
                <a:latin typeface="+mn-ea"/>
              </a:rPr>
              <a:t>cam</a:t>
            </a:r>
            <a:r>
              <a:rPr lang="zh-CN" altLang="en-US" sz="1200">
                <a:latin typeface="+mn-ea"/>
              </a:rPr>
              <a:t>的一组，其次靠近油菜</a:t>
            </a:r>
            <a:r>
              <a:rPr lang="en-US" altLang="zh-CN" sz="1200">
                <a:latin typeface="+mn-ea"/>
              </a:rPr>
              <a:t>pol</a:t>
            </a:r>
            <a:r>
              <a:rPr lang="zh-CN" altLang="en-US" sz="1200">
                <a:latin typeface="+mn-ea"/>
              </a:rPr>
              <a:t>，揭示</a:t>
            </a:r>
            <a:r>
              <a:rPr lang="en-US" altLang="zh-CN" sz="1200">
                <a:solidFill>
                  <a:srgbClr val="FF0000"/>
                </a:solidFill>
                <a:latin typeface="+mn-ea"/>
              </a:rPr>
              <a:t>cal/pom</a:t>
            </a:r>
            <a:r>
              <a:rPr lang="zh-CN" altLang="en-US" sz="1200">
                <a:solidFill>
                  <a:srgbClr val="FF0000"/>
                </a:solidFill>
                <a:latin typeface="+mn-ea"/>
              </a:rPr>
              <a:t>油菜可能是由青菜的祖先进化而来</a:t>
            </a:r>
            <a:r>
              <a:rPr lang="zh-CN" altLang="en-US" sz="1200">
                <a:latin typeface="+mn-ea"/>
              </a:rPr>
              <a:t>。此外，所有的白花甘蓝材料都</a:t>
            </a:r>
            <a:r>
              <a:rPr lang="zh-CN" altLang="en-US" sz="1200">
                <a:solidFill>
                  <a:srgbClr val="FF0000"/>
                </a:solidFill>
                <a:latin typeface="+mn-ea"/>
              </a:rPr>
              <a:t>聚集在</a:t>
            </a:r>
            <a:r>
              <a:rPr lang="en-US" altLang="zh-CN" sz="1200">
                <a:solidFill>
                  <a:srgbClr val="FF0000"/>
                </a:solidFill>
                <a:latin typeface="+mn-ea"/>
              </a:rPr>
              <a:t>ole</a:t>
            </a:r>
            <a:r>
              <a:rPr lang="zh-CN" altLang="en-US" sz="1200">
                <a:solidFill>
                  <a:srgbClr val="FF0000"/>
                </a:solidFill>
                <a:latin typeface="+mn-ea"/>
              </a:rPr>
              <a:t>一分支中，表明另一个独立的细胞器来源于白花甘蓝</a:t>
            </a:r>
            <a:r>
              <a:rPr lang="en-US" altLang="zh-CN" sz="1200">
                <a:latin typeface="+mn-ea"/>
              </a:rPr>
              <a:t>(</a:t>
            </a:r>
            <a:r>
              <a:rPr lang="zh-CN" altLang="en-US" sz="1200">
                <a:latin typeface="+mn-ea"/>
              </a:rPr>
              <a:t>图</a:t>
            </a:r>
            <a:r>
              <a:rPr lang="en-US" altLang="zh-CN" sz="1200">
                <a:latin typeface="+mn-ea"/>
              </a:rPr>
              <a:t>4B</a:t>
            </a:r>
            <a:r>
              <a:rPr lang="zh-CN" altLang="en-US" sz="1200">
                <a:latin typeface="+mn-ea"/>
              </a:rPr>
              <a:t>，</a:t>
            </a:r>
            <a:r>
              <a:rPr lang="en-US" altLang="zh-CN" sz="1200">
                <a:latin typeface="+mn-ea"/>
              </a:rPr>
              <a:t>C)</a:t>
            </a:r>
            <a:r>
              <a:rPr lang="zh-CN" altLang="en-US" sz="1200">
                <a:latin typeface="+mn-ea"/>
              </a:rPr>
              <a:t>。</a:t>
            </a:r>
          </a:p>
          <a:p>
            <a:endParaRPr lang="zh-CN" altLang="en-US" sz="1200">
              <a:latin typeface="+mn-ea"/>
            </a:endParaRPr>
          </a:p>
          <a:p>
            <a:r>
              <a:rPr lang="zh-CN" altLang="en-US" sz="1200">
                <a:latin typeface="+mn-ea"/>
              </a:rPr>
              <a:t>在自然油菜中占优势的</a:t>
            </a:r>
            <a:r>
              <a:rPr lang="en-US" altLang="zh-CN" sz="1200">
                <a:latin typeface="+mn-ea"/>
              </a:rPr>
              <a:t>nap</a:t>
            </a:r>
            <a:r>
              <a:rPr lang="zh-CN" altLang="en-US" sz="1200">
                <a:latin typeface="+mn-ea"/>
              </a:rPr>
              <a:t>线粒体材料，没有与青菜或白花甘蓝聚类在一起。但是，</a:t>
            </a:r>
            <a:r>
              <a:rPr lang="en-US" altLang="zh-CN" sz="1200">
                <a:latin typeface="+mn-ea"/>
              </a:rPr>
              <a:t>1</a:t>
            </a:r>
            <a:r>
              <a:rPr lang="zh-CN" altLang="en-US" sz="1200">
                <a:latin typeface="+mn-ea"/>
              </a:rPr>
              <a:t>个青菜</a:t>
            </a:r>
            <a:r>
              <a:rPr lang="en-US" altLang="zh-CN" sz="1200">
                <a:latin typeface="+mn-ea"/>
              </a:rPr>
              <a:t>(SamA_055</a:t>
            </a:r>
            <a:r>
              <a:rPr lang="zh-CN" altLang="en-US" sz="1200">
                <a:latin typeface="+mn-ea"/>
              </a:rPr>
              <a:t>， </a:t>
            </a:r>
            <a:r>
              <a:rPr lang="en-US" altLang="zh-CN" sz="1200">
                <a:latin typeface="+mn-ea"/>
              </a:rPr>
              <a:t>ssp. pekinensis)</a:t>
            </a:r>
            <a:r>
              <a:rPr lang="zh-CN" altLang="en-US" sz="1200">
                <a:latin typeface="+mn-ea"/>
              </a:rPr>
              <a:t>和</a:t>
            </a:r>
            <a:r>
              <a:rPr lang="en-US" altLang="zh-CN" sz="1200">
                <a:latin typeface="+mn-ea"/>
              </a:rPr>
              <a:t>2</a:t>
            </a:r>
            <a:r>
              <a:rPr lang="zh-CN" altLang="en-US" sz="1200">
                <a:latin typeface="+mn-ea"/>
              </a:rPr>
              <a:t>个合成的油菜材料</a:t>
            </a:r>
            <a:r>
              <a:rPr lang="en-US" altLang="zh-CN" sz="1200">
                <a:latin typeface="+mn-ea"/>
              </a:rPr>
              <a:t>(ERR479628 /ERR479646)</a:t>
            </a:r>
            <a:r>
              <a:rPr lang="zh-CN" altLang="en-US" sz="1200">
                <a:latin typeface="+mn-ea"/>
              </a:rPr>
              <a:t>，它们的母本来自青菜。油茶</a:t>
            </a:r>
            <a:r>
              <a:rPr lang="en-US" altLang="zh-CN" sz="1200">
                <a:latin typeface="+mn-ea"/>
              </a:rPr>
              <a:t>4 ×</a:t>
            </a:r>
            <a:r>
              <a:rPr lang="zh-CN" altLang="en-US" sz="1200">
                <a:latin typeface="+mn-ea"/>
              </a:rPr>
              <a:t>和</a:t>
            </a:r>
            <a:r>
              <a:rPr lang="zh-CN" altLang="en-US" sz="1200">
                <a:solidFill>
                  <a:srgbClr val="FF0000"/>
                </a:solidFill>
                <a:latin typeface="+mn-ea"/>
              </a:rPr>
              <a:t>青菜</a:t>
            </a:r>
            <a:r>
              <a:rPr lang="en-US" altLang="zh-CN" sz="1200">
                <a:solidFill>
                  <a:srgbClr val="FF0000"/>
                </a:solidFill>
                <a:latin typeface="+mn-ea"/>
              </a:rPr>
              <a:t>B. rapa ssp. rapa</a:t>
            </a:r>
            <a:r>
              <a:rPr lang="zh-CN" altLang="en-US" sz="1200">
                <a:solidFill>
                  <a:srgbClr val="FF0000"/>
                </a:solidFill>
                <a:latin typeface="+mn-ea"/>
              </a:rPr>
              <a:t>被归到</a:t>
            </a:r>
            <a:r>
              <a:rPr lang="en-US" altLang="zh-CN" sz="1200">
                <a:solidFill>
                  <a:srgbClr val="FF0000"/>
                </a:solidFill>
                <a:latin typeface="+mn-ea"/>
              </a:rPr>
              <a:t>nap</a:t>
            </a:r>
            <a:r>
              <a:rPr lang="zh-CN" altLang="en-US" sz="1200">
                <a:latin typeface="+mn-ea"/>
              </a:rPr>
              <a:t>，而其他母本为青菜的人工材料被聚类到</a:t>
            </a:r>
            <a:r>
              <a:rPr lang="en-US" altLang="zh-CN" sz="1200">
                <a:latin typeface="+mn-ea"/>
              </a:rPr>
              <a:t>cam</a:t>
            </a:r>
            <a:r>
              <a:rPr lang="zh-CN" altLang="en-US" sz="1200">
                <a:latin typeface="+mn-ea"/>
              </a:rPr>
              <a:t>分支中，而其母本来自白花甘蓝的材料被聚类到</a:t>
            </a:r>
            <a:r>
              <a:rPr lang="en-US" altLang="zh-CN" sz="1200">
                <a:latin typeface="+mn-ea"/>
              </a:rPr>
              <a:t>ole</a:t>
            </a:r>
            <a:r>
              <a:rPr lang="zh-CN" altLang="en-US" sz="1200">
                <a:latin typeface="+mn-ea"/>
              </a:rPr>
              <a:t>分支中。同时，基于</a:t>
            </a:r>
            <a:r>
              <a:rPr lang="en-US" altLang="zh-CN" sz="1200">
                <a:latin typeface="+mn-ea"/>
              </a:rPr>
              <a:t>MSS</a:t>
            </a:r>
            <a:r>
              <a:rPr lang="zh-CN" altLang="en-US" sz="1200">
                <a:latin typeface="+mn-ea"/>
              </a:rPr>
              <a:t>图谱将这</a:t>
            </a:r>
            <a:r>
              <a:rPr lang="en-US" altLang="zh-CN" sz="1200">
                <a:latin typeface="+mn-ea"/>
              </a:rPr>
              <a:t>3</a:t>
            </a:r>
            <a:r>
              <a:rPr lang="zh-CN" altLang="en-US" sz="1200">
                <a:latin typeface="+mn-ea"/>
              </a:rPr>
              <a:t>份材料检测为</a:t>
            </a:r>
            <a:r>
              <a:rPr lang="en-US" altLang="zh-CN" sz="1200">
                <a:latin typeface="+mn-ea"/>
              </a:rPr>
              <a:t>nap</a:t>
            </a:r>
            <a:r>
              <a:rPr lang="zh-CN" altLang="en-US" sz="1200">
                <a:latin typeface="+mn-ea"/>
              </a:rPr>
              <a:t>细胞质，支持了聚类评估结果。</a:t>
            </a:r>
            <a:r>
              <a:rPr lang="en-US" altLang="zh-CN" sz="1200">
                <a:solidFill>
                  <a:srgbClr val="FF0000"/>
                </a:solidFill>
                <a:latin typeface="+mn-ea"/>
              </a:rPr>
              <a:t>nap</a:t>
            </a:r>
            <a:r>
              <a:rPr lang="zh-CN" altLang="en-US" sz="1200">
                <a:solidFill>
                  <a:srgbClr val="FF0000"/>
                </a:solidFill>
                <a:latin typeface="+mn-ea"/>
              </a:rPr>
              <a:t>细胞质可能是从青菜的细胞质进化而来。</a:t>
            </a:r>
          </a:p>
        </p:txBody>
      </p:sp>
      <p:sp>
        <p:nvSpPr>
          <p:cNvPr id="20" name="文本框 19">
            <a:extLst>
              <a:ext uri="{FF2B5EF4-FFF2-40B4-BE49-F238E27FC236}">
                <a16:creationId xmlns:a16="http://schemas.microsoft.com/office/drawing/2014/main" id="{AE6C3B60-F9DB-3A91-2DD4-22EC85C235DB}"/>
              </a:ext>
            </a:extLst>
          </p:cNvPr>
          <p:cNvSpPr txBox="1"/>
          <p:nvPr/>
        </p:nvSpPr>
        <p:spPr>
          <a:xfrm>
            <a:off x="9482667" y="0"/>
            <a:ext cx="2709333" cy="369332"/>
          </a:xfrm>
          <a:prstGeom prst="rect">
            <a:avLst/>
          </a:prstGeom>
          <a:noFill/>
        </p:spPr>
        <p:txBody>
          <a:bodyPr wrap="square">
            <a:spAutoFit/>
          </a:bodyPr>
          <a:lstStyle/>
          <a:p>
            <a:r>
              <a:rPr lang="zh-CN" altLang="en-US">
                <a:solidFill>
                  <a:srgbClr val="0070C0"/>
                </a:solidFill>
              </a:rPr>
              <a:t>遗传结构和系统发育关系</a:t>
            </a:r>
          </a:p>
        </p:txBody>
      </p:sp>
    </p:spTree>
    <p:extLst>
      <p:ext uri="{BB962C8B-B14F-4D97-AF65-F5344CB8AC3E}">
        <p14:creationId xmlns:p14="http://schemas.microsoft.com/office/powerpoint/2010/main" val="208144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示&#10;&#10;中度可信度描述已自动生成">
            <a:extLst>
              <a:ext uri="{FF2B5EF4-FFF2-40B4-BE49-F238E27FC236}">
                <a16:creationId xmlns:a16="http://schemas.microsoft.com/office/drawing/2014/main" id="{E9EE83E6-FAE2-BA6F-3025-CC6B01827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55" y="1"/>
            <a:ext cx="7598890" cy="6857999"/>
          </a:xfrm>
          <a:prstGeom prst="rect">
            <a:avLst/>
          </a:prstGeom>
        </p:spPr>
      </p:pic>
      <p:sp>
        <p:nvSpPr>
          <p:cNvPr id="23" name="文本框 22">
            <a:extLst>
              <a:ext uri="{FF2B5EF4-FFF2-40B4-BE49-F238E27FC236}">
                <a16:creationId xmlns:a16="http://schemas.microsoft.com/office/drawing/2014/main" id="{56D8722F-2596-D3F6-0410-50309FF3167F}"/>
              </a:ext>
            </a:extLst>
          </p:cNvPr>
          <p:cNvSpPr txBox="1"/>
          <p:nvPr/>
        </p:nvSpPr>
        <p:spPr>
          <a:xfrm>
            <a:off x="9482667" y="0"/>
            <a:ext cx="2709333" cy="369332"/>
          </a:xfrm>
          <a:prstGeom prst="rect">
            <a:avLst/>
          </a:prstGeom>
          <a:noFill/>
        </p:spPr>
        <p:txBody>
          <a:bodyPr wrap="square">
            <a:spAutoFit/>
          </a:bodyPr>
          <a:lstStyle/>
          <a:p>
            <a:r>
              <a:rPr lang="zh-CN" altLang="en-US">
                <a:solidFill>
                  <a:srgbClr val="0070C0"/>
                </a:solidFill>
              </a:rPr>
              <a:t>遗传结构和系统发育关系</a:t>
            </a:r>
          </a:p>
        </p:txBody>
      </p:sp>
    </p:spTree>
    <p:extLst>
      <p:ext uri="{BB962C8B-B14F-4D97-AF65-F5344CB8AC3E}">
        <p14:creationId xmlns:p14="http://schemas.microsoft.com/office/powerpoint/2010/main" val="338419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文本框 7">
            <a:extLst>
              <a:ext uri="{FF2B5EF4-FFF2-40B4-BE49-F238E27FC236}">
                <a16:creationId xmlns:a16="http://schemas.microsoft.com/office/drawing/2014/main" id="{FDFB367E-AD31-4E29-F058-D73D02418F20}"/>
              </a:ext>
            </a:extLst>
          </p:cNvPr>
          <p:cNvSpPr txBox="1"/>
          <p:nvPr/>
        </p:nvSpPr>
        <p:spPr>
          <a:xfrm>
            <a:off x="556532" y="64346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altLang="zh-CN" sz="32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rPr>
              <a:t> </a:t>
            </a:r>
            <a:r>
              <a:rPr lang="zh-CN" altLang="en-US" sz="3200">
                <a:solidFill>
                  <a:srgbClr val="0070C0"/>
                </a:solidFill>
                <a:latin typeface="Calibri"/>
                <a:ea typeface="微软雅黑" panose="020B0503020204020204" pitchFamily="34" charset="-122"/>
              </a:rPr>
              <a:t>结论</a:t>
            </a:r>
            <a:endParaRPr kumimoji="0" lang="zh-CN" altLang="en-US" sz="3200" b="0" i="0" u="none" strike="noStrike" kern="1200" cap="none" spc="0" normalizeH="0" baseline="0" noProof="0">
              <a:ln>
                <a:noFill/>
              </a:ln>
              <a:solidFill>
                <a:srgbClr val="0070C0"/>
              </a:solidFill>
              <a:effectLst/>
              <a:uLnTx/>
              <a:uFillTx/>
              <a:latin typeface="Calibri"/>
              <a:ea typeface="微软雅黑" panose="020B0503020204020204" pitchFamily="34" charset="-122"/>
              <a:cs typeface="+mn-cs"/>
            </a:endParaRPr>
          </a:p>
        </p:txBody>
      </p:sp>
      <p:sp>
        <p:nvSpPr>
          <p:cNvPr id="6" name="文本框 5">
            <a:extLst>
              <a:ext uri="{FF2B5EF4-FFF2-40B4-BE49-F238E27FC236}">
                <a16:creationId xmlns:a16="http://schemas.microsoft.com/office/drawing/2014/main" id="{CA4E6947-1F71-BF29-FBB7-E0D48C308916}"/>
              </a:ext>
            </a:extLst>
          </p:cNvPr>
          <p:cNvSpPr txBox="1"/>
          <p:nvPr/>
        </p:nvSpPr>
        <p:spPr>
          <a:xfrm>
            <a:off x="3048000" y="2136339"/>
            <a:ext cx="6096000" cy="2343206"/>
          </a:xfrm>
          <a:prstGeom prst="rect">
            <a:avLst/>
          </a:prstGeom>
          <a:noFill/>
        </p:spPr>
        <p:txBody>
          <a:bodyPr wrap="square">
            <a:spAutoFit/>
          </a:bodyPr>
          <a:lstStyle/>
          <a:p>
            <a:pPr>
              <a:lnSpc>
                <a:spcPct val="90000"/>
              </a:lnSpc>
              <a:spcBef>
                <a:spcPts val="1000"/>
              </a:spcBef>
            </a:pPr>
            <a:r>
              <a:rPr lang="zh-CN" altLang="en-US" sz="1800" i="0" kern="1200">
                <a:solidFill>
                  <a:schemeClr val="tx1"/>
                </a:solidFill>
                <a:effectLst/>
                <a:latin typeface="+mn-ea"/>
                <a:cs typeface="+mn-cs"/>
              </a:rPr>
              <a:t>在以往对油菜细胞器基因组的研究中，一直认为</a:t>
            </a:r>
            <a:r>
              <a:rPr lang="en-US" altLang="zh-CN" sz="1800" i="0" kern="1200">
                <a:solidFill>
                  <a:schemeClr val="tx1"/>
                </a:solidFill>
                <a:effectLst/>
                <a:latin typeface="+mn-ea"/>
                <a:cs typeface="+mn-cs"/>
              </a:rPr>
              <a:t>cam</a:t>
            </a:r>
            <a:r>
              <a:rPr lang="zh-CN" altLang="en-US" sz="1800" i="0" kern="1200">
                <a:solidFill>
                  <a:schemeClr val="tx1"/>
                </a:solidFill>
                <a:effectLst/>
                <a:latin typeface="+mn-ea"/>
                <a:cs typeface="+mn-cs"/>
              </a:rPr>
              <a:t>型和</a:t>
            </a:r>
            <a:r>
              <a:rPr lang="en-US" altLang="zh-CN" sz="1800" i="0" kern="1200">
                <a:solidFill>
                  <a:schemeClr val="tx1"/>
                </a:solidFill>
                <a:effectLst/>
                <a:latin typeface="+mn-ea"/>
                <a:cs typeface="+mn-cs"/>
              </a:rPr>
              <a:t>pol</a:t>
            </a:r>
            <a:r>
              <a:rPr lang="zh-CN" altLang="en-US" sz="1800" i="0" kern="1200">
                <a:solidFill>
                  <a:schemeClr val="tx1"/>
                </a:solidFill>
                <a:effectLst/>
                <a:latin typeface="+mn-ea"/>
                <a:cs typeface="+mn-cs"/>
              </a:rPr>
              <a:t>型的起源是直接从青菜遗传的，但</a:t>
            </a:r>
            <a:r>
              <a:rPr lang="en-US" altLang="zh-CN" sz="1800" i="0" kern="1200">
                <a:solidFill>
                  <a:schemeClr val="tx1"/>
                </a:solidFill>
                <a:effectLst/>
                <a:latin typeface="+mn-ea"/>
                <a:cs typeface="+mn-cs"/>
              </a:rPr>
              <a:t>nap</a:t>
            </a:r>
            <a:r>
              <a:rPr lang="zh-CN" altLang="en-US" sz="1800" i="0" kern="1200">
                <a:solidFill>
                  <a:schemeClr val="tx1"/>
                </a:solidFill>
                <a:effectLst/>
                <a:latin typeface="+mn-ea"/>
                <a:cs typeface="+mn-cs"/>
              </a:rPr>
              <a:t>型存在争议且未确定。</a:t>
            </a:r>
            <a:endParaRPr lang="en-US" altLang="zh-CN" sz="1800" i="0" kern="1200">
              <a:solidFill>
                <a:schemeClr val="tx1"/>
              </a:solidFill>
              <a:effectLst/>
              <a:latin typeface="+mn-ea"/>
              <a:cs typeface="+mn-cs"/>
            </a:endParaRPr>
          </a:p>
          <a:p>
            <a:pPr>
              <a:lnSpc>
                <a:spcPct val="90000"/>
              </a:lnSpc>
              <a:spcBef>
                <a:spcPts val="1000"/>
              </a:spcBef>
            </a:pPr>
            <a:r>
              <a:rPr lang="zh-CN" altLang="en-US" sz="1800" i="0" kern="1200">
                <a:solidFill>
                  <a:schemeClr val="tx1"/>
                </a:solidFill>
                <a:effectLst/>
                <a:latin typeface="+mn-ea"/>
                <a:cs typeface="+mn-cs"/>
              </a:rPr>
              <a:t>包含青菜，白花甘蓝以及天然</a:t>
            </a:r>
            <a:r>
              <a:rPr lang="en-US" altLang="zh-CN" sz="1800" i="0" kern="1200">
                <a:solidFill>
                  <a:schemeClr val="tx1"/>
                </a:solidFill>
                <a:effectLst/>
                <a:latin typeface="+mn-ea"/>
                <a:cs typeface="+mn-cs"/>
              </a:rPr>
              <a:t>/</a:t>
            </a:r>
            <a:r>
              <a:rPr lang="zh-CN" altLang="en-US" sz="1800" i="0" kern="1200">
                <a:solidFill>
                  <a:schemeClr val="tx1"/>
                </a:solidFill>
                <a:effectLst/>
                <a:latin typeface="+mn-ea"/>
                <a:cs typeface="+mn-cs"/>
              </a:rPr>
              <a:t>合成种群油菜的系统发育树揭示了不同油菜细胞质单倍型的起源。</a:t>
            </a:r>
            <a:endParaRPr lang="en-US" altLang="zh-CN" sz="1800" i="0" kern="1200">
              <a:solidFill>
                <a:schemeClr val="tx1"/>
              </a:solidFill>
              <a:effectLst/>
              <a:latin typeface="+mn-ea"/>
              <a:cs typeface="+mn-cs"/>
            </a:endParaRPr>
          </a:p>
          <a:p>
            <a:pPr>
              <a:lnSpc>
                <a:spcPct val="90000"/>
              </a:lnSpc>
              <a:spcBef>
                <a:spcPts val="1000"/>
              </a:spcBef>
            </a:pPr>
            <a:r>
              <a:rPr lang="zh-CN" altLang="en-US" sz="1800" i="0" kern="1200">
                <a:solidFill>
                  <a:schemeClr val="tx1"/>
                </a:solidFill>
                <a:effectLst/>
                <a:latin typeface="+mn-ea"/>
                <a:cs typeface="+mn-cs"/>
              </a:rPr>
              <a:t>在青菜群体和以青菜为母本的合成油菜中鉴定出</a:t>
            </a:r>
            <a:r>
              <a:rPr lang="en-US" altLang="zh-CN" sz="1800" i="0" kern="1200">
                <a:solidFill>
                  <a:schemeClr val="tx1"/>
                </a:solidFill>
                <a:effectLst/>
                <a:latin typeface="+mn-ea"/>
                <a:cs typeface="+mn-cs"/>
              </a:rPr>
              <a:t>nap</a:t>
            </a:r>
            <a:r>
              <a:rPr lang="zh-CN" altLang="en-US" sz="1800" i="0" kern="1200">
                <a:solidFill>
                  <a:schemeClr val="tx1"/>
                </a:solidFill>
                <a:effectLst/>
                <a:latin typeface="+mn-ea"/>
                <a:cs typeface="+mn-cs"/>
              </a:rPr>
              <a:t>型这一情况提供一个新观点，表明青菜可能是</a:t>
            </a:r>
            <a:r>
              <a:rPr lang="en-US" altLang="zh-CN" sz="1800" i="0" kern="1200">
                <a:solidFill>
                  <a:schemeClr val="tx1"/>
                </a:solidFill>
                <a:effectLst/>
                <a:latin typeface="+mn-ea"/>
                <a:cs typeface="+mn-cs"/>
              </a:rPr>
              <a:t>nap</a:t>
            </a:r>
            <a:r>
              <a:rPr lang="zh-CN" altLang="en-US" sz="1800" i="0" kern="1200">
                <a:solidFill>
                  <a:schemeClr val="tx1"/>
                </a:solidFill>
                <a:effectLst/>
                <a:latin typeface="+mn-ea"/>
                <a:cs typeface="+mn-cs"/>
              </a:rPr>
              <a:t>型油菜的母体祖先。</a:t>
            </a:r>
            <a:endParaRPr lang="en-US" altLang="zh-CN" sz="1800" kern="1200">
              <a:solidFill>
                <a:schemeClr val="tx1"/>
              </a:solidFill>
              <a:latin typeface="+mn-ea"/>
              <a:cs typeface="+mn-cs"/>
            </a:endParaRPr>
          </a:p>
        </p:txBody>
      </p:sp>
    </p:spTree>
    <p:extLst>
      <p:ext uri="{BB962C8B-B14F-4D97-AF65-F5344CB8AC3E}">
        <p14:creationId xmlns:p14="http://schemas.microsoft.com/office/powerpoint/2010/main" val="360905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21">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7" name="文本框 6">
            <a:extLst>
              <a:ext uri="{FF2B5EF4-FFF2-40B4-BE49-F238E27FC236}">
                <a16:creationId xmlns:a16="http://schemas.microsoft.com/office/drawing/2014/main" id="{E66F9B71-7DCD-A26E-2ECC-30EAF78FE950}"/>
              </a:ext>
            </a:extLst>
          </p:cNvPr>
          <p:cNvSpPr txBox="1"/>
          <p:nvPr/>
        </p:nvSpPr>
        <p:spPr>
          <a:xfrm>
            <a:off x="1262063" y="1285875"/>
            <a:ext cx="3535363" cy="1527175"/>
          </a:xfrm>
          <a:prstGeom prst="rect">
            <a:avLst/>
          </a:prstGeom>
          <a:noFill/>
        </p:spPr>
        <p:txBody>
          <a:bodyPr wrap="square"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zh-CN" altLang="en-US" sz="15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细胞器基因组的组装和注释</a:t>
            </a:r>
            <a:endParaRPr kumimoji="0" lang="en-US" altLang="zh-CN" sz="15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i="0" u="none" strike="noStrike" kern="1200" cap="none" spc="0" normalizeH="0" baseline="0" noProof="0">
                <a:ln>
                  <a:noFill/>
                </a:ln>
                <a:effectLst/>
                <a:uLnTx/>
                <a:uFillTx/>
                <a:latin typeface="+mn-ea"/>
                <a:cs typeface="+mn-cs"/>
              </a:rPr>
              <a:t>Trimmomatic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i="0" u="none" strike="noStrike" kern="1200" cap="none" spc="0" normalizeH="0" baseline="0" noProof="0">
                <a:ln>
                  <a:noFill/>
                </a:ln>
                <a:effectLst/>
                <a:uLnTx/>
                <a:uFillTx/>
                <a:latin typeface="+mn-ea"/>
                <a:cs typeface="+mn-cs"/>
              </a:rPr>
              <a:t>DNASeq-BWA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i="0" u="none" strike="noStrike" kern="1200" cap="none" spc="0" normalizeH="0" baseline="0" noProof="0">
                <a:ln>
                  <a:noFill/>
                </a:ln>
                <a:effectLst/>
                <a:uLnTx/>
                <a:uFillTx/>
                <a:latin typeface="+mn-ea"/>
                <a:cs typeface="+mn-cs"/>
              </a:rPr>
              <a:t>NOVOPlasty/ARC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i="0" u="none" strike="noStrike" kern="1200" cap="none" spc="0" normalizeH="0" baseline="0" noProof="0">
                <a:ln>
                  <a:noFill/>
                </a:ln>
                <a:effectLst/>
                <a:uLnTx/>
                <a:uFillTx/>
                <a:latin typeface="+mn-ea"/>
                <a:cs typeface="+mn-cs"/>
              </a:rPr>
              <a:t>GeSeq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i="0" u="none" strike="noStrike" kern="1200" cap="none" spc="0" normalizeH="0" baseline="0" noProof="0">
                <a:ln>
                  <a:noFill/>
                </a:ln>
                <a:effectLst/>
                <a:uLnTx/>
                <a:uFillTx/>
                <a:latin typeface="+mn-ea"/>
                <a:cs typeface="Times New Roman" panose="02020603050405020304" pitchFamily="18" charset="0"/>
              </a:rPr>
              <a:t>OGDRAW/Circos</a:t>
            </a:r>
            <a:endParaRPr kumimoji="0" lang="zh-CN" altLang="en-US" sz="1500" i="0" u="none" strike="noStrike" kern="1200" cap="none" spc="0" normalizeH="0" baseline="0" noProof="0">
              <a:ln>
                <a:noFill/>
              </a:ln>
              <a:effectLst/>
              <a:uLnTx/>
              <a:uFillTx/>
              <a:latin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altLang="zh-CN" sz="15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09DA92EF-9E84-166F-FA78-ED1764710FBB}"/>
              </a:ext>
            </a:extLst>
          </p:cNvPr>
          <p:cNvSpPr txBox="1"/>
          <p:nvPr/>
        </p:nvSpPr>
        <p:spPr>
          <a:xfrm>
            <a:off x="1262063" y="2862263"/>
            <a:ext cx="3535363" cy="2527300"/>
          </a:xfrm>
          <a:prstGeom prst="rect">
            <a:avLst/>
          </a:prstGeom>
          <a:noFill/>
        </p:spPr>
        <p:txBody>
          <a:bodyPr wrap="square"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zh-CN" altLang="en-US" b="0" i="0" u="none" strike="noStrike" kern="1200" cap="none" spc="0" normalizeH="0" baseline="0" noProof="0">
                <a:ln>
                  <a:noFill/>
                </a:ln>
                <a:solidFill>
                  <a:srgbClr val="0070C0"/>
                </a:solidFill>
                <a:effectLst/>
                <a:uLnTx/>
                <a:uFillTx/>
                <a:latin typeface="Calibri"/>
                <a:ea typeface="微软雅黑" panose="020B0503020204020204" pitchFamily="34" charset="-122"/>
                <a:cs typeface="+mn-cs"/>
              </a:rPr>
              <a:t>细胞质单倍型的鉴定</a:t>
            </a:r>
            <a:endParaRPr kumimoji="0" lang="en-US" altLang="zh-CN" b="0" i="0" u="none" strike="noStrike" kern="1200" cap="none" spc="0" normalizeH="0" baseline="0" noProof="0">
              <a:ln>
                <a:noFill/>
              </a:ln>
              <a:solidFill>
                <a:srgbClr val="0070C0"/>
              </a:solidFill>
              <a:effectLst/>
              <a:uLnTx/>
              <a:uFillTx/>
              <a:latin typeface="Calibri"/>
              <a:ea typeface="微软雅黑" panose="020B0503020204020204" pitchFamily="34" charset="-122"/>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zh-CN" b="0" i="0" u="none" strike="noStrike" kern="1200" cap="none" spc="0" normalizeH="0" baseline="0" noProof="0">
                <a:ln>
                  <a:noFill/>
                </a:ln>
                <a:effectLst/>
                <a:uLnTx/>
                <a:uFillTx/>
                <a:latin typeface="+mn-ea"/>
                <a:cs typeface="+mn-cs"/>
              </a:rPr>
              <a:t>12</a:t>
            </a:r>
            <a:r>
              <a:rPr kumimoji="0" lang="zh-CN" altLang="en-US" b="0" i="0" u="none" strike="noStrike" kern="1200" cap="none" spc="0" normalizeH="0" baseline="0" noProof="0">
                <a:ln>
                  <a:noFill/>
                </a:ln>
                <a:effectLst/>
                <a:uLnTx/>
                <a:uFillTx/>
                <a:latin typeface="+mn-ea"/>
                <a:cs typeface="+mn-cs"/>
              </a:rPr>
              <a:t>个</a:t>
            </a:r>
            <a:r>
              <a:rPr kumimoji="0" lang="en-US" altLang="zh-CN" b="0" i="0" u="none" strike="noStrike" kern="1200" cap="none" spc="0" normalizeH="0" baseline="0" noProof="0">
                <a:ln>
                  <a:noFill/>
                </a:ln>
                <a:effectLst/>
                <a:uLnTx/>
                <a:uFillTx/>
                <a:latin typeface="+mn-ea"/>
                <a:cs typeface="+mn-cs"/>
              </a:rPr>
              <a:t>MSS</a:t>
            </a:r>
            <a:r>
              <a:rPr kumimoji="0" lang="zh-CN" altLang="en-US" b="0" i="0" u="none" strike="noStrike" kern="1200" cap="none" spc="0" normalizeH="0" baseline="0" noProof="0">
                <a:ln>
                  <a:noFill/>
                </a:ln>
                <a:effectLst/>
                <a:uLnTx/>
                <a:uFillTx/>
                <a:latin typeface="+mn-ea"/>
                <a:cs typeface="+mn-cs"/>
              </a:rPr>
              <a:t>标记</a:t>
            </a:r>
            <a:r>
              <a:rPr kumimoji="0" lang="en-US" altLang="zh-CN" b="0" i="0" u="none" strike="noStrike" kern="1200" cap="none" spc="0" normalizeH="0" baseline="0" noProof="0">
                <a:ln>
                  <a:noFill/>
                </a:ln>
                <a:effectLst/>
                <a:uLnTx/>
                <a:uFillTx/>
                <a:latin typeface="+mn-ea"/>
                <a:cs typeface="+mn-cs"/>
              </a:rPr>
              <a:t>/34</a:t>
            </a:r>
            <a:r>
              <a:rPr kumimoji="0" lang="zh-CN" altLang="en-US" b="0" i="0" u="none" strike="noStrike" kern="1200" cap="none" spc="0" normalizeH="0" baseline="0" noProof="0">
                <a:ln>
                  <a:noFill/>
                </a:ln>
                <a:effectLst/>
                <a:uLnTx/>
                <a:uFillTx/>
                <a:latin typeface="+mn-ea"/>
                <a:cs typeface="+mn-cs"/>
              </a:rPr>
              <a:t>个同源</a:t>
            </a:r>
            <a:r>
              <a:rPr kumimoji="0" lang="en-US" altLang="zh-CN" b="0" i="0" u="none" strike="noStrike" kern="1200" cap="none" spc="0" normalizeH="0" baseline="0" noProof="0">
                <a:ln>
                  <a:noFill/>
                </a:ln>
                <a:effectLst/>
                <a:uLnTx/>
                <a:uFillTx/>
                <a:latin typeface="+mn-ea"/>
                <a:cs typeface="+mn-cs"/>
              </a:rPr>
              <a:t>ORFs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zh-CN" b="0" i="0" u="none" strike="noStrike" kern="1200" cap="none" spc="0" normalizeH="0" baseline="0" noProof="0">
                <a:ln>
                  <a:noFill/>
                </a:ln>
                <a:effectLst/>
                <a:uLnTx/>
                <a:uFillTx/>
                <a:latin typeface="+mn-ea"/>
                <a:cs typeface="+mn-cs"/>
              </a:rPr>
              <a:t>BLASTN</a:t>
            </a:r>
            <a:r>
              <a:rPr kumimoji="0" lang="zh-CN" altLang="en-US" b="0" i="0" u="none" strike="noStrike" kern="1200" cap="none" spc="0" normalizeH="0" baseline="0" noProof="0">
                <a:ln>
                  <a:noFill/>
                </a:ln>
                <a:effectLst/>
                <a:uLnTx/>
                <a:uFillTx/>
                <a:latin typeface="+mn-ea"/>
                <a:cs typeface="+mn-cs"/>
              </a:rPr>
              <a:t>搜索</a:t>
            </a:r>
            <a:r>
              <a:rPr kumimoji="0" lang="en-US" altLang="zh-CN" b="0" i="0" u="none" strike="noStrike" kern="1200" cap="none" spc="0" normalizeH="0" baseline="0" noProof="0">
                <a:ln>
                  <a:noFill/>
                </a:ln>
                <a:effectLst/>
                <a:uLnTx/>
                <a:uFillTx/>
                <a:latin typeface="+mn-ea"/>
                <a:cs typeface="+mn-cs"/>
              </a:rPr>
              <a:t>,</a:t>
            </a:r>
            <a:r>
              <a:rPr kumimoji="0" lang="zh-CN" altLang="en-US" b="0" i="0" u="none" strike="noStrike" kern="1200" cap="none" spc="0" normalizeH="0" baseline="0" noProof="0">
                <a:ln>
                  <a:noFill/>
                </a:ln>
                <a:effectLst/>
                <a:uLnTx/>
                <a:uFillTx/>
                <a:latin typeface="+mn-ea"/>
                <a:cs typeface="+mn-cs"/>
              </a:rPr>
              <a:t>阈值</a:t>
            </a:r>
            <a:r>
              <a:rPr kumimoji="0" lang="en-US" altLang="zh-CN" b="0" i="0" u="none" strike="noStrike" kern="1200" cap="none" spc="0" normalizeH="0" baseline="0" noProof="0">
                <a:ln>
                  <a:noFill/>
                </a:ln>
                <a:effectLst/>
                <a:uLnTx/>
                <a:uFillTx/>
                <a:latin typeface="+mn-ea"/>
                <a:cs typeface="+mn-cs"/>
              </a:rPr>
              <a:t>MSS4</a:t>
            </a:r>
            <a:r>
              <a:rPr kumimoji="0" lang="zh-CN" altLang="en-US" b="0" i="0" u="none" strike="noStrike" kern="1200" cap="none" spc="0" normalizeH="0" baseline="0" noProof="0">
                <a:ln>
                  <a:noFill/>
                </a:ln>
                <a:effectLst/>
                <a:uLnTx/>
                <a:uFillTx/>
                <a:latin typeface="+mn-ea"/>
                <a:cs typeface="+mn-cs"/>
              </a:rPr>
              <a:t>为</a:t>
            </a:r>
            <a:r>
              <a:rPr kumimoji="0" lang="en-US" altLang="zh-CN" b="0" i="0" u="none" strike="noStrike" kern="1200" cap="none" spc="0" normalizeH="0" baseline="0" noProof="0">
                <a:ln>
                  <a:noFill/>
                </a:ln>
                <a:effectLst/>
                <a:uLnTx/>
                <a:uFillTx/>
                <a:latin typeface="+mn-ea"/>
                <a:cs typeface="+mn-cs"/>
              </a:rPr>
              <a:t>90%</a:t>
            </a:r>
            <a:r>
              <a:rPr kumimoji="0" lang="zh-CN" altLang="en-US" b="0" i="0" u="none" strike="noStrike" kern="1200" cap="none" spc="0" normalizeH="0" baseline="0" noProof="0">
                <a:ln>
                  <a:noFill/>
                </a:ln>
                <a:effectLst/>
                <a:uLnTx/>
                <a:uFillTx/>
                <a:latin typeface="+mn-ea"/>
                <a:cs typeface="+mn-cs"/>
              </a:rPr>
              <a:t>，</a:t>
            </a:r>
            <a:r>
              <a:rPr kumimoji="0" lang="en-US" altLang="zh-CN" b="0" i="0" u="none" strike="noStrike" kern="1200" cap="none" spc="0" normalizeH="0" baseline="0" noProof="0">
                <a:ln>
                  <a:noFill/>
                </a:ln>
                <a:effectLst/>
                <a:uLnTx/>
                <a:uFillTx/>
                <a:latin typeface="+mn-ea"/>
                <a:cs typeface="+mn-cs"/>
              </a:rPr>
              <a:t>MSS9</a:t>
            </a:r>
            <a:r>
              <a:rPr kumimoji="0" lang="zh-CN" altLang="en-US" b="0" i="0" u="none" strike="noStrike" kern="1200" cap="none" spc="0" normalizeH="0" baseline="0" noProof="0">
                <a:ln>
                  <a:noFill/>
                </a:ln>
                <a:effectLst/>
                <a:uLnTx/>
                <a:uFillTx/>
                <a:latin typeface="+mn-ea"/>
                <a:cs typeface="+mn-cs"/>
              </a:rPr>
              <a:t>为</a:t>
            </a:r>
            <a:r>
              <a:rPr kumimoji="0" lang="en-US" altLang="zh-CN" b="0" i="0" u="none" strike="noStrike" kern="1200" cap="none" spc="0" normalizeH="0" baseline="0" noProof="0">
                <a:ln>
                  <a:noFill/>
                </a:ln>
                <a:effectLst/>
                <a:uLnTx/>
                <a:uFillTx/>
                <a:latin typeface="+mn-ea"/>
                <a:cs typeface="+mn-cs"/>
              </a:rPr>
              <a:t>85%</a:t>
            </a:r>
            <a:r>
              <a:rPr kumimoji="0" lang="zh-CN" altLang="en-US" b="0" i="0" u="none" strike="noStrike" kern="1200" cap="none" spc="0" normalizeH="0" baseline="0" noProof="0">
                <a:ln>
                  <a:noFill/>
                </a:ln>
                <a:effectLst/>
                <a:uLnTx/>
                <a:uFillTx/>
                <a:latin typeface="+mn-ea"/>
                <a:cs typeface="+mn-cs"/>
              </a:rPr>
              <a:t>，其他为</a:t>
            </a:r>
            <a:r>
              <a:rPr kumimoji="0" lang="en-US" altLang="zh-CN" b="0" i="0" u="none" strike="noStrike" kern="1200" cap="none" spc="0" normalizeH="0" baseline="0" noProof="0">
                <a:ln>
                  <a:noFill/>
                </a:ln>
                <a:effectLst/>
                <a:uLnTx/>
                <a:uFillTx/>
                <a:latin typeface="+mn-ea"/>
                <a:cs typeface="+mn-cs"/>
              </a:rPr>
              <a:t>80%</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zh-CN" altLang="en-US" b="0" i="0" u="none" strike="noStrike" kern="1200" cap="none" spc="0" normalizeH="0" baseline="0" noProof="0">
                <a:ln>
                  <a:noFill/>
                </a:ln>
                <a:effectLst/>
                <a:uLnTx/>
                <a:uFillTx/>
                <a:latin typeface="+mn-ea"/>
                <a:cs typeface="+mn-cs"/>
              </a:rPr>
              <a:t>利用</a:t>
            </a:r>
            <a:r>
              <a:rPr kumimoji="0" lang="en-US" altLang="zh-CN" b="0" i="0" u="none" strike="noStrike" kern="1200" cap="none" spc="0" normalizeH="0" baseline="0" noProof="0">
                <a:ln>
                  <a:noFill/>
                </a:ln>
                <a:effectLst/>
                <a:uLnTx/>
                <a:uFillTx/>
                <a:latin typeface="+mn-ea"/>
                <a:cs typeface="+mn-cs"/>
              </a:rPr>
              <a:t>34</a:t>
            </a:r>
            <a:r>
              <a:rPr kumimoji="0" lang="zh-CN" altLang="en-US" b="0" i="0" u="none" strike="noStrike" kern="1200" cap="none" spc="0" normalizeH="0" baseline="0" noProof="0">
                <a:ln>
                  <a:noFill/>
                </a:ln>
                <a:effectLst/>
                <a:uLnTx/>
                <a:uFillTx/>
                <a:latin typeface="+mn-ea"/>
                <a:cs typeface="+mn-cs"/>
              </a:rPr>
              <a:t>个同源</a:t>
            </a:r>
            <a:r>
              <a:rPr kumimoji="0" lang="en-US" altLang="zh-CN" b="0" i="0" u="none" strike="noStrike" kern="1200" cap="none" spc="0" normalizeH="0" baseline="0" noProof="0">
                <a:ln>
                  <a:noFill/>
                </a:ln>
                <a:effectLst/>
                <a:uLnTx/>
                <a:uFillTx/>
                <a:latin typeface="+mn-ea"/>
                <a:cs typeface="+mn-cs"/>
              </a:rPr>
              <a:t>orf</a:t>
            </a:r>
            <a:r>
              <a:rPr kumimoji="0" lang="zh-CN" altLang="en-US" b="0" i="0" u="none" strike="noStrike" kern="1200" cap="none" spc="0" normalizeH="0" baseline="0" noProof="0">
                <a:ln>
                  <a:noFill/>
                </a:ln>
                <a:effectLst/>
                <a:uLnTx/>
                <a:uFillTx/>
                <a:latin typeface="+mn-ea"/>
                <a:cs typeface="+mn-cs"/>
              </a:rPr>
              <a:t>的</a:t>
            </a:r>
            <a:r>
              <a:rPr kumimoji="0" lang="en-US" altLang="zh-CN" b="0" i="0" u="none" strike="noStrike" kern="1200" cap="none" spc="0" normalizeH="0" baseline="0" noProof="0">
                <a:ln>
                  <a:noFill/>
                </a:ln>
                <a:effectLst/>
                <a:uLnTx/>
                <a:uFillTx/>
                <a:latin typeface="+mn-ea"/>
                <a:cs typeface="+mn-cs"/>
              </a:rPr>
              <a:t>PAV</a:t>
            </a:r>
            <a:r>
              <a:rPr kumimoji="0" lang="zh-CN" altLang="en-US" b="0" i="0" u="none" strike="noStrike" kern="1200" cap="none" spc="0" normalizeH="0" baseline="0" noProof="0">
                <a:ln>
                  <a:noFill/>
                </a:ln>
                <a:effectLst/>
                <a:uLnTx/>
                <a:uFillTx/>
                <a:latin typeface="+mn-ea"/>
                <a:cs typeface="+mn-cs"/>
              </a:rPr>
              <a:t>信息，生成材料与细胞质片段</a:t>
            </a:r>
            <a:r>
              <a:rPr kumimoji="0" lang="en-US" altLang="zh-CN" b="0" i="0" u="none" strike="noStrike" kern="1200" cap="none" spc="0" normalizeH="0" baseline="0" noProof="0">
                <a:ln>
                  <a:noFill/>
                </a:ln>
                <a:effectLst/>
                <a:uLnTx/>
                <a:uFillTx/>
                <a:latin typeface="+mn-ea"/>
                <a:cs typeface="+mn-cs"/>
              </a:rPr>
              <a:t>/orf</a:t>
            </a:r>
            <a:r>
              <a:rPr kumimoji="0" lang="zh-CN" altLang="en-US" b="0" i="0" u="none" strike="noStrike" kern="1200" cap="none" spc="0" normalizeH="0" baseline="0" noProof="0">
                <a:ln>
                  <a:noFill/>
                </a:ln>
                <a:effectLst/>
                <a:uLnTx/>
                <a:uFillTx/>
                <a:latin typeface="+mn-ea"/>
                <a:cs typeface="+mn-cs"/>
              </a:rPr>
              <a:t>之间的关联数据，确定类型。</a:t>
            </a:r>
          </a:p>
        </p:txBody>
      </p:sp>
      <p:sp>
        <p:nvSpPr>
          <p:cNvPr id="73" name="文本框 11">
            <a:extLst>
              <a:ext uri="{FF2B5EF4-FFF2-40B4-BE49-F238E27FC236}">
                <a16:creationId xmlns:a16="http://schemas.microsoft.com/office/drawing/2014/main" id="{354A9BAC-0D96-15FC-2C6E-FE79E35BDAB1}"/>
              </a:ext>
            </a:extLst>
          </p:cNvPr>
          <p:cNvSpPr txBox="1"/>
          <p:nvPr/>
        </p:nvSpPr>
        <p:spPr>
          <a:xfrm>
            <a:off x="4862513" y="1285875"/>
            <a:ext cx="6064250" cy="1833563"/>
          </a:xfrm>
          <a:prstGeom prst="rect">
            <a:avLst/>
          </a:prstGeom>
          <a:noFill/>
        </p:spPr>
        <p:txBody>
          <a:bodyPr wrap="square"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zh-CN" altLang="en-US" sz="1100" b="0" i="0" u="none" strike="noStrike" kern="1200" cap="none" spc="0" normalizeH="0" baseline="0" noProof="0">
                <a:ln>
                  <a:noFill/>
                </a:ln>
                <a:solidFill>
                  <a:srgbClr val="0070C0"/>
                </a:solidFill>
                <a:effectLst/>
                <a:uLnTx/>
                <a:uFillTx/>
                <a:latin typeface="Calibri"/>
                <a:ea typeface="微软雅黑" panose="020B0503020204020204" pitchFamily="34" charset="-122"/>
                <a:cs typeface="+mn-cs"/>
              </a:rPr>
              <a:t>系统发育推断与种群结构</a:t>
            </a:r>
            <a:endParaRPr kumimoji="0" lang="en-US" altLang="zh-CN" sz="1100" b="0" i="0" u="none" strike="noStrike" kern="1200" cap="none" spc="0" normalizeH="0" baseline="0" noProof="0">
              <a:ln>
                <a:noFill/>
              </a:ln>
              <a:solidFill>
                <a:srgbClr val="0070C0"/>
              </a:solidFill>
              <a:effectLst/>
              <a:uLnTx/>
              <a:uFillTx/>
              <a:latin typeface="Calibri"/>
              <a:ea typeface="微软雅黑" panose="020B0503020204020204" pitchFamily="34" charset="-122"/>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zh-CN" sz="1100" b="0" i="0" u="none" strike="noStrike" kern="1200" cap="none" spc="0" normalizeH="0" baseline="0" noProof="0">
                <a:ln>
                  <a:noFill/>
                </a:ln>
                <a:effectLst/>
                <a:uLnTx/>
                <a:uFillTx/>
                <a:latin typeface="+mn-ea"/>
                <a:cs typeface="+mn-cs"/>
              </a:rPr>
              <a:t>SNPs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zh-CN" sz="1100" b="0" i="0" u="none" strike="noStrike" kern="1200" cap="none" spc="0" normalizeH="0" baseline="0" noProof="0">
                <a:ln>
                  <a:noFill/>
                </a:ln>
                <a:effectLst/>
                <a:uLnTx/>
                <a:uFillTx/>
                <a:latin typeface="+mn-ea"/>
                <a:cs typeface="+mn-cs"/>
              </a:rPr>
              <a:t>IQ-TREE v1.6.12</a:t>
            </a:r>
            <a:r>
              <a:rPr kumimoji="0" lang="zh-CN" altLang="en-US" sz="1100" b="0" i="0" u="none" strike="noStrike" kern="1200" cap="none" spc="0" normalizeH="0" baseline="0" noProof="0">
                <a:ln>
                  <a:noFill/>
                </a:ln>
                <a:effectLst/>
                <a:uLnTx/>
                <a:uFillTx/>
                <a:latin typeface="+mn-ea"/>
                <a:cs typeface="+mn-cs"/>
              </a:rPr>
              <a:t>构建最大似然</a:t>
            </a:r>
            <a:r>
              <a:rPr kumimoji="0" lang="en-US" altLang="zh-CN" sz="1100" b="0" i="0" u="none" strike="noStrike" kern="1200" cap="none" spc="0" normalizeH="0" baseline="0" noProof="0">
                <a:ln>
                  <a:noFill/>
                </a:ln>
                <a:effectLst/>
                <a:uLnTx/>
                <a:uFillTx/>
                <a:latin typeface="+mn-ea"/>
                <a:cs typeface="+mn-cs"/>
              </a:rPr>
              <a:t>(ML)</a:t>
            </a:r>
            <a:r>
              <a:rPr kumimoji="0" lang="zh-CN" altLang="en-US" sz="1100" b="0" i="0" u="none" strike="noStrike" kern="1200" cap="none" spc="0" normalizeH="0" baseline="0" noProof="0">
                <a:ln>
                  <a:noFill/>
                </a:ln>
                <a:effectLst/>
                <a:uLnTx/>
                <a:uFillTx/>
                <a:latin typeface="+mn-ea"/>
                <a:cs typeface="+mn-cs"/>
              </a:rPr>
              <a:t>树</a:t>
            </a:r>
            <a:endParaRPr kumimoji="0" lang="en-US" altLang="zh-CN" sz="1100" b="0" i="0" u="none" strike="noStrike" kern="1200" cap="none" spc="0" normalizeH="0" baseline="0" noProof="0">
              <a:ln>
                <a:noFill/>
              </a:ln>
              <a:effectLst/>
              <a:uLnTx/>
              <a:uFillTx/>
              <a:latin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zh-CN" sz="1100" b="0" i="0" u="none" strike="noStrike" kern="1200" cap="none" spc="0" normalizeH="0" baseline="0" noProof="0">
                <a:ln>
                  <a:noFill/>
                </a:ln>
                <a:effectLst/>
                <a:uLnTx/>
                <a:uFillTx/>
                <a:latin typeface="+mn-ea"/>
                <a:cs typeface="+mn-cs"/>
              </a:rPr>
              <a:t>ModelFinder</a:t>
            </a:r>
            <a:r>
              <a:rPr kumimoji="0" lang="zh-CN" altLang="en-US" sz="1100" b="0" i="0" u="none" strike="noStrike" kern="1200" cap="none" spc="0" normalizeH="0" baseline="0" noProof="0">
                <a:ln>
                  <a:noFill/>
                </a:ln>
                <a:effectLst/>
                <a:uLnTx/>
                <a:uFillTx/>
                <a:latin typeface="+mn-ea"/>
                <a:cs typeface="+mn-cs"/>
              </a:rPr>
              <a:t>确定最佳模型</a:t>
            </a:r>
            <a:endParaRPr kumimoji="0" lang="en-US" altLang="zh-CN" sz="1100" b="0" i="0" u="none" strike="noStrike" kern="1200" cap="none" spc="0" normalizeH="0" baseline="0" noProof="0">
              <a:ln>
                <a:noFill/>
              </a:ln>
              <a:effectLst/>
              <a:uLnTx/>
              <a:uFillTx/>
              <a:latin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zh-CN" altLang="en-US" sz="1100" b="0" i="0" u="none" strike="noStrike" kern="1200" cap="none" spc="0" normalizeH="0" baseline="0" noProof="0">
                <a:ln>
                  <a:noFill/>
                </a:ln>
                <a:effectLst/>
                <a:uLnTx/>
                <a:uFillTx/>
                <a:latin typeface="+mn-ea"/>
                <a:cs typeface="+mn-cs"/>
              </a:rPr>
              <a:t>在线工具交互式生命之树</a:t>
            </a:r>
            <a:r>
              <a:rPr kumimoji="0" lang="en-US" altLang="zh-CN" sz="1100" b="0" i="0" u="none" strike="noStrike" kern="1200" cap="none" spc="0" normalizeH="0" baseline="0" noProof="0">
                <a:ln>
                  <a:noFill/>
                </a:ln>
                <a:effectLst/>
                <a:uLnTx/>
                <a:uFillTx/>
                <a:latin typeface="+mn-ea"/>
                <a:cs typeface="+mn-cs"/>
              </a:rPr>
              <a:t>(iTOL) v3</a:t>
            </a:r>
            <a:r>
              <a:rPr kumimoji="0" lang="zh-CN" altLang="en-US" sz="1100" b="0" i="0" u="none" strike="noStrike" kern="1200" cap="none" spc="0" normalizeH="0" baseline="0" noProof="0">
                <a:ln>
                  <a:noFill/>
                </a:ln>
                <a:effectLst/>
                <a:uLnTx/>
                <a:uFillTx/>
                <a:latin typeface="+mn-ea"/>
                <a:cs typeface="+mn-cs"/>
              </a:rPr>
              <a:t>展示</a:t>
            </a:r>
            <a:endParaRPr kumimoji="0" lang="en-US" altLang="zh-CN" sz="1100" b="0" i="0" u="none" strike="noStrike" kern="1200" cap="none" spc="0" normalizeH="0" baseline="0" noProof="0">
              <a:ln>
                <a:noFill/>
              </a:ln>
              <a:effectLst/>
              <a:uLnTx/>
              <a:uFillTx/>
              <a:latin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zh-CN" sz="1100" b="0" i="0" u="none" strike="noStrike" kern="1200" cap="none" spc="0" normalizeH="0" baseline="0" noProof="0">
                <a:ln>
                  <a:noFill/>
                </a:ln>
                <a:effectLst/>
                <a:uLnTx/>
                <a:uFillTx/>
                <a:latin typeface="+mn-ea"/>
                <a:cs typeface="+mn-cs"/>
              </a:rPr>
              <a:t>GCTA v1.25</a:t>
            </a:r>
            <a:r>
              <a:rPr kumimoji="0" lang="zh-CN" altLang="en-US" sz="1100" b="0" i="0" u="none" strike="noStrike" kern="1200" cap="none" spc="0" normalizeH="0" baseline="0" noProof="0">
                <a:ln>
                  <a:noFill/>
                </a:ln>
                <a:effectLst/>
                <a:uLnTx/>
                <a:uFillTx/>
                <a:latin typeface="+mn-ea"/>
                <a:cs typeface="+mn-cs"/>
              </a:rPr>
              <a:t>主成分分析和</a:t>
            </a:r>
            <a:r>
              <a:rPr kumimoji="0" lang="en-US" altLang="zh-CN" sz="1100" b="0" i="0" u="none" strike="noStrike" kern="1200" cap="none" spc="0" normalizeH="0" baseline="0" noProof="0">
                <a:ln>
                  <a:noFill/>
                </a:ln>
                <a:effectLst/>
                <a:uLnTx/>
                <a:uFillTx/>
                <a:latin typeface="+mn-ea"/>
                <a:cs typeface="+mn-cs"/>
              </a:rPr>
              <a:t>Fst</a:t>
            </a:r>
            <a:r>
              <a:rPr kumimoji="0" lang="zh-CN" altLang="en-US" sz="1100" b="0" i="0" u="none" strike="noStrike" kern="1200" cap="none" spc="0" normalizeH="0" baseline="0" noProof="0">
                <a:ln>
                  <a:noFill/>
                </a:ln>
                <a:effectLst/>
                <a:uLnTx/>
                <a:uFillTx/>
                <a:latin typeface="+mn-ea"/>
                <a:cs typeface="+mn-cs"/>
              </a:rPr>
              <a:t>估计</a:t>
            </a:r>
            <a:endParaRPr kumimoji="0" lang="en-US" altLang="zh-CN" sz="1100" b="0" i="0" u="none" strike="noStrike" kern="1200" cap="none" spc="0" normalizeH="0" baseline="0" noProof="0">
              <a:ln>
                <a:noFill/>
              </a:ln>
              <a:effectLst/>
              <a:uLnTx/>
              <a:uFillTx/>
              <a:latin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zh-CN" sz="1100" b="0" i="0" u="none" strike="noStrike" kern="1200" cap="none" spc="0" normalizeH="0" baseline="0" noProof="0">
                <a:ln>
                  <a:noFill/>
                </a:ln>
                <a:effectLst/>
                <a:uLnTx/>
                <a:uFillTx/>
                <a:latin typeface="+mn-ea"/>
                <a:cs typeface="+mn-cs"/>
              </a:rPr>
              <a:t>STRUCTURE v2.3.4</a:t>
            </a:r>
            <a:r>
              <a:rPr kumimoji="0" lang="zh-CN" altLang="en-US" sz="1100" b="0" i="0" u="none" strike="noStrike" kern="1200" cap="none" spc="0" normalizeH="0" baseline="0" noProof="0">
                <a:ln>
                  <a:noFill/>
                </a:ln>
                <a:effectLst/>
                <a:uLnTx/>
                <a:uFillTx/>
                <a:latin typeface="+mn-ea"/>
                <a:cs typeface="+mn-cs"/>
              </a:rPr>
              <a:t>推断</a:t>
            </a:r>
            <a:r>
              <a:rPr lang="zh-CN" altLang="en-US" sz="1100">
                <a:latin typeface="+mn-ea"/>
              </a:rPr>
              <a:t>群体结构</a:t>
            </a:r>
            <a:endParaRPr kumimoji="0" lang="en-US" altLang="zh-CN" sz="1100" b="0" i="0" u="none" strike="noStrike" kern="1200" cap="none" spc="0" normalizeH="0" baseline="0" noProof="0">
              <a:ln>
                <a:noFill/>
              </a:ln>
              <a:effectLst/>
              <a:uLnTx/>
              <a:uFillTx/>
              <a:latin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zh-CN" sz="1100" b="0" i="0" u="none" strike="noStrike" kern="1200" cap="none" spc="0" normalizeH="0" baseline="0" noProof="0">
                <a:ln>
                  <a:noFill/>
                </a:ln>
                <a:effectLst/>
                <a:uLnTx/>
                <a:uFillTx/>
                <a:latin typeface="+mn-ea"/>
                <a:cs typeface="+mn-cs"/>
              </a:rPr>
              <a:t>R</a:t>
            </a:r>
            <a:r>
              <a:rPr kumimoji="0" lang="zh-CN" altLang="en-US" sz="1100" b="0" i="0" u="none" strike="noStrike" kern="1200" cap="none" spc="0" normalizeH="0" baseline="0" noProof="0">
                <a:ln>
                  <a:noFill/>
                </a:ln>
                <a:effectLst/>
                <a:uLnTx/>
                <a:uFillTx/>
                <a:latin typeface="+mn-ea"/>
                <a:cs typeface="+mn-cs"/>
              </a:rPr>
              <a:t>包</a:t>
            </a:r>
            <a:r>
              <a:rPr kumimoji="0" lang="en-US" altLang="zh-CN" sz="1100" b="0" i="0" u="none" strike="noStrike" kern="1200" cap="none" spc="0" normalizeH="0" baseline="0" noProof="0">
                <a:ln>
                  <a:noFill/>
                </a:ln>
                <a:effectLst/>
                <a:uLnTx/>
                <a:uFillTx/>
                <a:latin typeface="+mn-ea"/>
                <a:cs typeface="+mn-cs"/>
              </a:rPr>
              <a:t>ggplot2</a:t>
            </a:r>
            <a:endParaRPr kumimoji="0" lang="zh-CN" altLang="en-US" sz="1100" b="0" i="0" u="none" strike="noStrike" kern="1200" cap="none" spc="0" normalizeH="0" baseline="0" noProof="0">
              <a:ln>
                <a:noFill/>
              </a:ln>
              <a:effectLst/>
              <a:uLnTx/>
              <a:uFillTx/>
              <a:latin typeface="+mn-ea"/>
              <a:cs typeface="+mn-cs"/>
            </a:endParaRPr>
          </a:p>
        </p:txBody>
      </p:sp>
      <p:sp>
        <p:nvSpPr>
          <p:cNvPr id="11" name="文本框 10">
            <a:extLst>
              <a:ext uri="{FF2B5EF4-FFF2-40B4-BE49-F238E27FC236}">
                <a16:creationId xmlns:a16="http://schemas.microsoft.com/office/drawing/2014/main" id="{4E5E2176-C686-EE73-FC5E-D077B781191D}"/>
              </a:ext>
            </a:extLst>
          </p:cNvPr>
          <p:cNvSpPr txBox="1"/>
          <p:nvPr/>
        </p:nvSpPr>
        <p:spPr>
          <a:xfrm>
            <a:off x="4862513" y="3170238"/>
            <a:ext cx="6064250" cy="1179513"/>
          </a:xfrm>
          <a:prstGeom prst="rect">
            <a:avLst/>
          </a:prstGeom>
          <a:noFill/>
        </p:spPr>
        <p:txBody>
          <a:bodyPr wrap="square" anchor="t">
            <a:norm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zh-CN" altLang="en-US" b="0" i="0" u="none" strike="noStrike" kern="1200" cap="none" spc="0" normalizeH="0" baseline="0" noProof="0">
                <a:ln>
                  <a:noFill/>
                </a:ln>
                <a:solidFill>
                  <a:srgbClr val="0070C0"/>
                </a:solidFill>
                <a:effectLst/>
                <a:uLnTx/>
                <a:uFillTx/>
                <a:latin typeface="Calibri"/>
                <a:ea typeface="微软雅黑" panose="020B0503020204020204" pitchFamily="34" charset="-122"/>
                <a:cs typeface="+mn-cs"/>
              </a:rPr>
              <a:t>芸苔属植物的全基因组变异</a:t>
            </a:r>
            <a:endParaRPr kumimoji="0" lang="en-US" altLang="zh-CN" b="0" i="0" u="none" strike="noStrike" kern="1200" cap="none" spc="0" normalizeH="0" baseline="0" noProof="0">
              <a:ln>
                <a:noFill/>
              </a:ln>
              <a:solidFill>
                <a:srgbClr val="0070C0"/>
              </a:solidFill>
              <a:effectLst/>
              <a:uLnTx/>
              <a:uFillTx/>
              <a:latin typeface="Calibri"/>
              <a:ea typeface="微软雅黑" panose="020B0503020204020204" pitchFamily="34" charset="-122"/>
              <a:cs typeface="+mn-cs"/>
            </a:endParaRPr>
          </a:p>
          <a:p>
            <a:pPr marL="71755" marR="83185" algn="just">
              <a:lnSpc>
                <a:spcPct val="90000"/>
              </a:lnSpc>
              <a:spcBef>
                <a:spcPts val="125"/>
              </a:spcBef>
              <a:spcAft>
                <a:spcPts val="0"/>
              </a:spcAft>
            </a:pPr>
            <a:r>
              <a:rPr lang="en-US" altLang="zh-CN">
                <a:effectLst/>
                <a:latin typeface="+mn-ea"/>
              </a:rPr>
              <a:t>DNASeq-Haplotyper </a:t>
            </a:r>
            <a:r>
              <a:rPr lang="zh-CN" altLang="zh-CN">
                <a:effectLst/>
                <a:latin typeface="+mn-ea"/>
              </a:rPr>
              <a:t>变体识别。</a:t>
            </a:r>
            <a:endParaRPr lang="en-US" altLang="zh-CN">
              <a:effectLst/>
              <a:latin typeface="+mn-ea"/>
            </a:endParaRPr>
          </a:p>
          <a:p>
            <a:pPr marL="71755" marR="83185" algn="just">
              <a:lnSpc>
                <a:spcPct val="90000"/>
              </a:lnSpc>
              <a:spcBef>
                <a:spcPts val="125"/>
              </a:spcBef>
              <a:spcAft>
                <a:spcPts val="0"/>
              </a:spcAft>
            </a:pPr>
            <a:r>
              <a:rPr lang="en-US" altLang="zh-CN">
                <a:effectLst/>
                <a:latin typeface="+mn-ea"/>
              </a:rPr>
              <a:t>BCF tools v1.3.1</a:t>
            </a:r>
            <a:r>
              <a:rPr lang="zh-CN" altLang="zh-CN">
                <a:effectLst/>
                <a:latin typeface="+mn-ea"/>
              </a:rPr>
              <a:t>合并</a:t>
            </a:r>
            <a:r>
              <a:rPr lang="en-US" altLang="zh-CN">
                <a:effectLst/>
                <a:latin typeface="+mn-ea"/>
              </a:rPr>
              <a:t> </a:t>
            </a:r>
          </a:p>
          <a:p>
            <a:pPr marL="71755" marR="83185" algn="just">
              <a:lnSpc>
                <a:spcPct val="90000"/>
              </a:lnSpc>
              <a:spcBef>
                <a:spcPts val="125"/>
              </a:spcBef>
            </a:pPr>
            <a:r>
              <a:rPr lang="en-US" altLang="zh-CN">
                <a:effectLst/>
                <a:latin typeface="+mn-ea"/>
              </a:rPr>
              <a:t>samtools v1.3.1</a:t>
            </a:r>
            <a:r>
              <a:rPr lang="zh-CN" altLang="zh-CN">
                <a:effectLst/>
                <a:latin typeface="+mn-ea"/>
              </a:rPr>
              <a:t>和</a:t>
            </a:r>
            <a:r>
              <a:rPr lang="en-US" altLang="zh-CN">
                <a:effectLst/>
                <a:latin typeface="+mn-ea"/>
              </a:rPr>
              <a:t>bcftools</a:t>
            </a:r>
            <a:r>
              <a:rPr lang="zh-CN" altLang="zh-CN">
                <a:effectLst/>
                <a:latin typeface="+mn-ea"/>
              </a:rPr>
              <a:t>识</a:t>
            </a:r>
            <a:r>
              <a:rPr lang="zh-CN" altLang="en-US">
                <a:effectLst/>
                <a:latin typeface="+mn-ea"/>
              </a:rPr>
              <a:t>别</a:t>
            </a:r>
            <a:r>
              <a:rPr lang="zh-CN" altLang="zh-CN">
                <a:effectLst/>
                <a:latin typeface="+mn-ea"/>
              </a:rPr>
              <a:t>单倍型感知结果</a:t>
            </a:r>
            <a:endParaRPr kumimoji="0" lang="en-US" altLang="zh-CN" b="0" i="0" u="none" strike="noStrike" kern="1200" cap="none" spc="0" normalizeH="0" baseline="0" noProof="0">
              <a:ln>
                <a:noFill/>
              </a:ln>
              <a:solidFill>
                <a:srgbClr val="0070C0"/>
              </a:solidFill>
              <a:effectLst/>
              <a:uLnTx/>
              <a:uFillTx/>
              <a:latin typeface="Calibri"/>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7A45C8D3-CAB8-724D-3F40-A4BDF14582B4}"/>
              </a:ext>
            </a:extLst>
          </p:cNvPr>
          <p:cNvSpPr txBox="1"/>
          <p:nvPr/>
        </p:nvSpPr>
        <p:spPr>
          <a:xfrm>
            <a:off x="4862513" y="4400550"/>
            <a:ext cx="6064250" cy="990600"/>
          </a:xfrm>
          <a:prstGeom prst="rect">
            <a:avLst/>
          </a:prstGeom>
          <a:noFill/>
        </p:spPr>
        <p:txBody>
          <a:bodyPr wrap="square"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zh-CN" altLang="en-US" sz="1500">
                <a:solidFill>
                  <a:srgbClr val="0070C0"/>
                </a:solidFill>
                <a:latin typeface="Calibri"/>
                <a:ea typeface="微软雅黑" panose="020B0503020204020204" pitchFamily="34" charset="-122"/>
              </a:rPr>
              <a:t>核苷酸多样性</a:t>
            </a:r>
            <a:endParaRPr kumimoji="0" lang="en-US" altLang="zh-CN" sz="1500" b="0" i="0" u="none" strike="noStrike" kern="1200" cap="none" spc="0" normalizeH="0" baseline="0" noProof="0">
              <a:ln>
                <a:noFill/>
              </a:ln>
              <a:solidFill>
                <a:srgbClr val="0070C0"/>
              </a:solidFill>
              <a:effectLst/>
              <a:uLnTx/>
              <a:uFillTx/>
              <a:latin typeface="Calibri"/>
              <a:ea typeface="微软雅黑" panose="020B0503020204020204" pitchFamily="34" charset="-122"/>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zh-CN" sz="1500" b="0" i="0" u="none" strike="noStrike" kern="1200" cap="none" spc="0" normalizeH="0" baseline="0" noProof="0">
                <a:ln>
                  <a:noFill/>
                </a:ln>
                <a:effectLst/>
                <a:uLnTx/>
                <a:uFillTx/>
                <a:latin typeface="+mn-ea"/>
                <a:cs typeface="+mn-cs"/>
              </a:rPr>
              <a:t>vcftools v 0.1.13</a:t>
            </a:r>
            <a:r>
              <a:rPr kumimoji="0" lang="zh-CN" altLang="en-US" sz="1500" b="0" i="0" u="none" strike="noStrike" kern="1200" cap="none" spc="0" normalizeH="0" baseline="0" noProof="0">
                <a:ln>
                  <a:noFill/>
                </a:ln>
                <a:effectLst/>
                <a:uLnTx/>
                <a:uFillTx/>
                <a:latin typeface="+mn-ea"/>
                <a:cs typeface="+mn-cs"/>
              </a:rPr>
              <a:t>计算 </a:t>
            </a:r>
            <a:r>
              <a:rPr kumimoji="0" lang="en-US" altLang="zh-CN" sz="1500" b="0" i="0" u="none" strike="noStrike" kern="1200" cap="none" spc="0" normalizeH="0" baseline="0" noProof="0">
                <a:ln>
                  <a:noFill/>
                </a:ln>
                <a:effectLst/>
                <a:uLnTx/>
                <a:uFillTx/>
                <a:latin typeface="+mn-ea"/>
                <a:cs typeface="+mn-cs"/>
              </a:rPr>
              <a:t>π/</a:t>
            </a:r>
            <a:r>
              <a:rPr kumimoji="0" lang="zh-CN" altLang="en-US" sz="1500" b="0" i="0" u="none" strike="noStrike" kern="1200" cap="none" spc="0" normalizeH="0" baseline="0" noProof="0">
                <a:ln>
                  <a:noFill/>
                </a:ln>
                <a:effectLst/>
                <a:uLnTx/>
                <a:uFillTx/>
                <a:latin typeface="+mn-ea"/>
                <a:cs typeface="+mn-cs"/>
              </a:rPr>
              <a:t>群体固定统计</a:t>
            </a:r>
            <a:r>
              <a:rPr kumimoji="0" lang="en-US" altLang="zh-CN" sz="1500" b="0" i="0" u="none" strike="noStrike" kern="1200" cap="none" spc="0" normalizeH="0" baseline="0" noProof="0">
                <a:ln>
                  <a:noFill/>
                </a:ln>
                <a:effectLst/>
                <a:uLnTx/>
                <a:uFillTx/>
                <a:latin typeface="+mn-ea"/>
                <a:cs typeface="+mn-cs"/>
              </a:rPr>
              <a:t>(Fst)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zh-CN" altLang="en-US" sz="1500" b="0" i="0" u="none" strike="noStrike" kern="1200" cap="none" spc="0" normalizeH="0" baseline="0" noProof="0">
                <a:ln>
                  <a:noFill/>
                </a:ln>
                <a:effectLst/>
                <a:uLnTx/>
                <a:uFillTx/>
                <a:latin typeface="+mn-ea"/>
                <a:cs typeface="+mn-cs"/>
              </a:rPr>
              <a:t>基于</a:t>
            </a:r>
            <a:r>
              <a:rPr kumimoji="0" lang="en-US" altLang="zh-CN" sz="1500" b="0" i="0" u="none" strike="noStrike" kern="1200" cap="none" spc="0" normalizeH="0" baseline="0" noProof="0">
                <a:ln>
                  <a:noFill/>
                </a:ln>
                <a:effectLst/>
                <a:uLnTx/>
                <a:uFillTx/>
                <a:latin typeface="+mn-ea"/>
                <a:cs typeface="+mn-cs"/>
              </a:rPr>
              <a:t>nap</a:t>
            </a:r>
            <a:r>
              <a:rPr kumimoji="0" lang="zh-CN" altLang="en-US" sz="1500" b="0" i="0" u="none" strike="noStrike" kern="1200" cap="none" spc="0" normalizeH="0" baseline="0" noProof="0">
                <a:ln>
                  <a:noFill/>
                </a:ln>
                <a:effectLst/>
                <a:uLnTx/>
                <a:uFillTx/>
                <a:latin typeface="+mn-ea"/>
                <a:cs typeface="+mn-cs"/>
              </a:rPr>
              <a:t>、</a:t>
            </a:r>
            <a:r>
              <a:rPr kumimoji="0" lang="en-US" altLang="zh-CN" sz="1500" b="0" i="0" u="none" strike="noStrike" kern="1200" cap="none" spc="0" normalizeH="0" baseline="0" noProof="0">
                <a:ln>
                  <a:noFill/>
                </a:ln>
                <a:effectLst/>
                <a:uLnTx/>
                <a:uFillTx/>
                <a:latin typeface="+mn-ea"/>
                <a:cs typeface="+mn-cs"/>
              </a:rPr>
              <a:t>cam</a:t>
            </a:r>
            <a:r>
              <a:rPr kumimoji="0" lang="zh-CN" altLang="en-US" sz="1500" b="0" i="0" u="none" strike="noStrike" kern="1200" cap="none" spc="0" normalizeH="0" baseline="0" noProof="0">
                <a:ln>
                  <a:noFill/>
                </a:ln>
                <a:effectLst/>
                <a:uLnTx/>
                <a:uFillTx/>
                <a:latin typeface="+mn-ea"/>
                <a:cs typeface="+mn-cs"/>
              </a:rPr>
              <a:t>和</a:t>
            </a:r>
            <a:r>
              <a:rPr kumimoji="0" lang="en-US" altLang="zh-CN" sz="1500" b="0" i="0" u="none" strike="noStrike" kern="1200" cap="none" spc="0" normalizeH="0" baseline="0" noProof="0">
                <a:ln>
                  <a:noFill/>
                </a:ln>
                <a:effectLst/>
                <a:uLnTx/>
                <a:uFillTx/>
                <a:latin typeface="+mn-ea"/>
                <a:cs typeface="+mn-cs"/>
              </a:rPr>
              <a:t>pol</a:t>
            </a:r>
            <a:r>
              <a:rPr kumimoji="0" lang="zh-CN" altLang="en-US" sz="1500" b="0" i="0" u="none" strike="noStrike" kern="1200" cap="none" spc="0" normalizeH="0" baseline="0" noProof="0">
                <a:ln>
                  <a:noFill/>
                </a:ln>
                <a:effectLst/>
                <a:uLnTx/>
                <a:uFillTx/>
                <a:latin typeface="+mn-ea"/>
                <a:cs typeface="+mn-cs"/>
              </a:rPr>
              <a:t>之间的</a:t>
            </a:r>
            <a:r>
              <a:rPr kumimoji="0" lang="en-US" altLang="zh-CN" sz="1500" b="0" i="0" u="none" strike="noStrike" kern="1200" cap="none" spc="0" normalizeH="0" baseline="0" noProof="0">
                <a:ln>
                  <a:noFill/>
                </a:ln>
                <a:effectLst/>
                <a:uLnTx/>
                <a:uFillTx/>
                <a:latin typeface="+mn-ea"/>
                <a:cs typeface="+mn-cs"/>
              </a:rPr>
              <a:t>pi</a:t>
            </a:r>
            <a:r>
              <a:rPr kumimoji="0" lang="zh-CN" altLang="en-US" sz="1500" b="0" i="0" u="none" strike="noStrike" kern="1200" cap="none" spc="0" normalizeH="0" baseline="0" noProof="0">
                <a:ln>
                  <a:noFill/>
                </a:ln>
                <a:effectLst/>
                <a:uLnTx/>
                <a:uFillTx/>
                <a:latin typeface="+mn-ea"/>
                <a:cs typeface="+mn-cs"/>
              </a:rPr>
              <a:t>比例来计算多样性减少</a:t>
            </a:r>
            <a:r>
              <a:rPr kumimoji="0" lang="en-US" altLang="zh-CN" sz="1500" b="0" i="0" u="none" strike="noStrike" kern="1200" cap="none" spc="0" normalizeH="0" baseline="0" noProof="0">
                <a:ln>
                  <a:noFill/>
                </a:ln>
                <a:effectLst/>
                <a:uLnTx/>
                <a:uFillTx/>
                <a:latin typeface="+mn-ea"/>
                <a:cs typeface="+mn-cs"/>
              </a:rPr>
              <a:t>(ROD)</a:t>
            </a:r>
            <a:r>
              <a:rPr kumimoji="0" lang="zh-CN" altLang="en-US" sz="1500" b="0" i="0" u="none" strike="noStrike" kern="1200" cap="none" spc="0" normalizeH="0" baseline="0" noProof="0">
                <a:ln>
                  <a:noFill/>
                </a:ln>
                <a:effectLst/>
                <a:uLnTx/>
                <a:uFillTx/>
                <a:latin typeface="+mn-ea"/>
                <a:cs typeface="+mn-cs"/>
              </a:rPr>
              <a:t>值</a:t>
            </a:r>
          </a:p>
        </p:txBody>
      </p:sp>
    </p:spTree>
    <p:extLst>
      <p:ext uri="{BB962C8B-B14F-4D97-AF65-F5344CB8AC3E}">
        <p14:creationId xmlns:p14="http://schemas.microsoft.com/office/powerpoint/2010/main" val="86517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FDFB367E-AD31-4E29-F058-D73D02418F20}"/>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zh-CN" sz="3200" kern="1200">
                <a:solidFill>
                  <a:schemeClr val="bg1"/>
                </a:solidFill>
                <a:latin typeface="+mj-lt"/>
                <a:ea typeface="+mj-ea"/>
                <a:cs typeface="+mj-cs"/>
              </a:rPr>
              <a:t> </a:t>
            </a:r>
            <a:r>
              <a:rPr lang="zh-CN" altLang="en-US" sz="3200">
                <a:solidFill>
                  <a:srgbClr val="0070C0"/>
                </a:solidFill>
                <a:latin typeface="+mj-lt"/>
                <a:ea typeface="+mj-ea"/>
                <a:cs typeface="+mj-cs"/>
              </a:rPr>
              <a:t>导读</a:t>
            </a:r>
            <a:endParaRPr lang="zh-CN" altLang="en-US" sz="3200" kern="1200">
              <a:solidFill>
                <a:srgbClr val="0070C0"/>
              </a:solidFill>
              <a:latin typeface="+mj-lt"/>
              <a:ea typeface="+mj-ea"/>
              <a:cs typeface="+mj-cs"/>
            </a:endParaRPr>
          </a:p>
        </p:txBody>
      </p:sp>
      <p:sp>
        <p:nvSpPr>
          <p:cNvPr id="6" name="文本框 5">
            <a:extLst>
              <a:ext uri="{FF2B5EF4-FFF2-40B4-BE49-F238E27FC236}">
                <a16:creationId xmlns:a16="http://schemas.microsoft.com/office/drawing/2014/main" id="{CA4E6947-1F71-BF29-FBB7-E0D48C308916}"/>
              </a:ext>
            </a:extLst>
          </p:cNvPr>
          <p:cNvSpPr txBox="1"/>
          <p:nvPr/>
        </p:nvSpPr>
        <p:spPr>
          <a:xfrm>
            <a:off x="3048000" y="2136339"/>
            <a:ext cx="6096000" cy="2308324"/>
          </a:xfrm>
          <a:prstGeom prst="rect">
            <a:avLst/>
          </a:prstGeom>
          <a:noFill/>
        </p:spPr>
        <p:txBody>
          <a:bodyPr wrap="square">
            <a:spAutoFit/>
          </a:bodyPr>
          <a:lstStyle/>
          <a:p>
            <a:pPr>
              <a:spcAft>
                <a:spcPts val="600"/>
              </a:spcAft>
            </a:pPr>
            <a:r>
              <a:rPr lang="zh-CN" altLang="en-US"/>
              <a:t>异源四倍体油菜是世界上重要的油料作物，由于缺乏野生资源，油菜籽的来源仍未确定。尽管已对很多芸薹属核基因组进行了一定的遗传结构和系统遗传学研究，但全局模式下的细胞器基因组信息在很大程度上仍是未知的，而细胞器基因组可以为油菜系统发育研究提供独特的材料。在此，基于全球收集的</a:t>
            </a:r>
            <a:r>
              <a:rPr lang="en-US" altLang="zh-CN"/>
              <a:t>1579</a:t>
            </a:r>
            <a:r>
              <a:rPr lang="zh-CN" altLang="en-US"/>
              <a:t>份油菜材料的从头组装，作者构建了油菜叶绿体和线粒体泛基因组，并研究了油菜与青菜，白花甘蓝间的遗传多样性、系统发育关系。</a:t>
            </a:r>
          </a:p>
        </p:txBody>
      </p:sp>
    </p:spTree>
    <p:extLst>
      <p:ext uri="{BB962C8B-B14F-4D97-AF65-F5344CB8AC3E}">
        <p14:creationId xmlns:p14="http://schemas.microsoft.com/office/powerpoint/2010/main" val="294379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FDFB367E-AD31-4E29-F058-D73D02418F20}"/>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zh-CN" sz="3200" kern="1200">
                <a:solidFill>
                  <a:schemeClr val="bg1"/>
                </a:solidFill>
                <a:latin typeface="+mj-lt"/>
                <a:ea typeface="+mj-ea"/>
                <a:cs typeface="+mj-cs"/>
              </a:rPr>
              <a:t> </a:t>
            </a:r>
            <a:r>
              <a:rPr lang="zh-CN" altLang="en-US" sz="3200" kern="1200">
                <a:solidFill>
                  <a:srgbClr val="0070C0"/>
                </a:solidFill>
                <a:latin typeface="+mj-lt"/>
                <a:ea typeface="+mj-ea"/>
                <a:cs typeface="+mj-cs"/>
              </a:rPr>
              <a:t>实验路线</a:t>
            </a:r>
          </a:p>
        </p:txBody>
      </p:sp>
      <p:pic>
        <p:nvPicPr>
          <p:cNvPr id="5" name="图片 4" descr="图形用户界面, 图示&#10;&#10;描述已自动生成">
            <a:extLst>
              <a:ext uri="{FF2B5EF4-FFF2-40B4-BE49-F238E27FC236}">
                <a16:creationId xmlns:a16="http://schemas.microsoft.com/office/drawing/2014/main" id="{3EB30A18-1B4B-F191-7F50-20B3474D3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918133"/>
            <a:ext cx="10905066" cy="1908386"/>
          </a:xfrm>
          <a:prstGeom prst="rect">
            <a:avLst/>
          </a:prstGeom>
        </p:spPr>
      </p:pic>
    </p:spTree>
    <p:extLst>
      <p:ext uri="{BB962C8B-B14F-4D97-AF65-F5344CB8AC3E}">
        <p14:creationId xmlns:p14="http://schemas.microsoft.com/office/powerpoint/2010/main" val="333088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FDFB367E-AD31-4E29-F058-D73D02418F20}"/>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zh-CN" sz="3200" kern="1200">
                <a:solidFill>
                  <a:schemeClr val="bg1"/>
                </a:solidFill>
                <a:latin typeface="+mj-lt"/>
                <a:ea typeface="+mj-ea"/>
                <a:cs typeface="+mj-cs"/>
              </a:rPr>
              <a:t> </a:t>
            </a:r>
            <a:r>
              <a:rPr lang="zh-CN" altLang="en-US" sz="3200">
                <a:solidFill>
                  <a:srgbClr val="0070C0"/>
                </a:solidFill>
                <a:latin typeface="+mj-lt"/>
                <a:ea typeface="+mj-ea"/>
                <a:cs typeface="+mj-cs"/>
              </a:rPr>
              <a:t>结果</a:t>
            </a:r>
            <a:endParaRPr lang="zh-CN" altLang="en-US" sz="3200" kern="1200">
              <a:solidFill>
                <a:srgbClr val="0070C0"/>
              </a:solidFill>
              <a:latin typeface="+mj-lt"/>
              <a:ea typeface="+mj-ea"/>
              <a:cs typeface="+mj-cs"/>
            </a:endParaRPr>
          </a:p>
        </p:txBody>
      </p:sp>
      <p:sp>
        <p:nvSpPr>
          <p:cNvPr id="7" name="文本框 6">
            <a:extLst>
              <a:ext uri="{FF2B5EF4-FFF2-40B4-BE49-F238E27FC236}">
                <a16:creationId xmlns:a16="http://schemas.microsoft.com/office/drawing/2014/main" id="{E66F9B71-7DCD-A26E-2ECC-30EAF78FE950}"/>
              </a:ext>
            </a:extLst>
          </p:cNvPr>
          <p:cNvSpPr txBox="1"/>
          <p:nvPr/>
        </p:nvSpPr>
        <p:spPr>
          <a:xfrm>
            <a:off x="2889099" y="1793159"/>
            <a:ext cx="6096000" cy="341632"/>
          </a:xfrm>
          <a:prstGeom prst="rect">
            <a:avLst/>
          </a:prstGeom>
          <a:noFill/>
        </p:spPr>
        <p:txBody>
          <a:bodyPr wrap="square">
            <a:spAutoFit/>
          </a:bodyPr>
          <a:lstStyle/>
          <a:p>
            <a:pPr>
              <a:lnSpc>
                <a:spcPct val="90000"/>
              </a:lnSpc>
              <a:spcAft>
                <a:spcPts val="600"/>
              </a:spcAft>
            </a:pPr>
            <a:r>
              <a:rPr lang="zh-CN" altLang="en-US" sz="1800">
                <a:solidFill>
                  <a:srgbClr val="0070C0"/>
                </a:solidFill>
                <a:latin typeface="+mj-ea"/>
                <a:ea typeface="+mj-ea"/>
              </a:rPr>
              <a:t>细胞器基因组的组装和注释</a:t>
            </a:r>
            <a:endParaRPr lang="en-US" altLang="zh-CN" sz="1800">
              <a:solidFill>
                <a:srgbClr val="0070C0"/>
              </a:solidFill>
              <a:latin typeface="+mj-ea"/>
              <a:ea typeface="+mj-ea"/>
            </a:endParaRPr>
          </a:p>
        </p:txBody>
      </p:sp>
      <p:sp>
        <p:nvSpPr>
          <p:cNvPr id="9" name="文本框 8">
            <a:extLst>
              <a:ext uri="{FF2B5EF4-FFF2-40B4-BE49-F238E27FC236}">
                <a16:creationId xmlns:a16="http://schemas.microsoft.com/office/drawing/2014/main" id="{09DA92EF-9E84-166F-FA78-ED1764710FBB}"/>
              </a:ext>
            </a:extLst>
          </p:cNvPr>
          <p:cNvSpPr txBox="1"/>
          <p:nvPr/>
        </p:nvSpPr>
        <p:spPr>
          <a:xfrm>
            <a:off x="3767666" y="2614361"/>
            <a:ext cx="2328334" cy="369332"/>
          </a:xfrm>
          <a:prstGeom prst="rect">
            <a:avLst/>
          </a:prstGeom>
          <a:noFill/>
        </p:spPr>
        <p:txBody>
          <a:bodyPr wrap="square">
            <a:spAutoFit/>
          </a:bodyPr>
          <a:lstStyle/>
          <a:p>
            <a:r>
              <a:rPr lang="zh-CN" altLang="en-US">
                <a:solidFill>
                  <a:srgbClr val="0070C0"/>
                </a:solidFill>
              </a:rPr>
              <a:t>细胞质单倍型的鉴定</a:t>
            </a:r>
          </a:p>
        </p:txBody>
      </p:sp>
      <p:sp>
        <p:nvSpPr>
          <p:cNvPr id="11" name="文本框 10">
            <a:extLst>
              <a:ext uri="{FF2B5EF4-FFF2-40B4-BE49-F238E27FC236}">
                <a16:creationId xmlns:a16="http://schemas.microsoft.com/office/drawing/2014/main" id="{4E5E2176-C686-EE73-FC5E-D077B781191D}"/>
              </a:ext>
            </a:extLst>
          </p:cNvPr>
          <p:cNvSpPr txBox="1"/>
          <p:nvPr/>
        </p:nvSpPr>
        <p:spPr>
          <a:xfrm>
            <a:off x="4602480" y="3429000"/>
            <a:ext cx="2987040" cy="369332"/>
          </a:xfrm>
          <a:prstGeom prst="rect">
            <a:avLst/>
          </a:prstGeom>
          <a:noFill/>
        </p:spPr>
        <p:txBody>
          <a:bodyPr wrap="square">
            <a:spAutoFit/>
          </a:bodyPr>
          <a:lstStyle/>
          <a:p>
            <a:r>
              <a:rPr lang="zh-CN" altLang="en-US">
                <a:solidFill>
                  <a:srgbClr val="0070C0"/>
                </a:solidFill>
              </a:rPr>
              <a:t>芸苔属植物的全基因组变异</a:t>
            </a:r>
            <a:endParaRPr lang="en-US" altLang="zh-CN">
              <a:solidFill>
                <a:srgbClr val="0070C0"/>
              </a:solidFill>
            </a:endParaRPr>
          </a:p>
        </p:txBody>
      </p:sp>
      <p:sp>
        <p:nvSpPr>
          <p:cNvPr id="12" name="文本框 11">
            <a:extLst>
              <a:ext uri="{FF2B5EF4-FFF2-40B4-BE49-F238E27FC236}">
                <a16:creationId xmlns:a16="http://schemas.microsoft.com/office/drawing/2014/main" id="{354A9BAC-0D96-15FC-2C6E-FE79E35BDAB1}"/>
              </a:ext>
            </a:extLst>
          </p:cNvPr>
          <p:cNvSpPr txBox="1"/>
          <p:nvPr/>
        </p:nvSpPr>
        <p:spPr>
          <a:xfrm>
            <a:off x="5484132" y="4243639"/>
            <a:ext cx="2954867" cy="369332"/>
          </a:xfrm>
          <a:prstGeom prst="rect">
            <a:avLst/>
          </a:prstGeom>
          <a:noFill/>
        </p:spPr>
        <p:txBody>
          <a:bodyPr wrap="square">
            <a:spAutoFit/>
          </a:bodyPr>
          <a:lstStyle/>
          <a:p>
            <a:r>
              <a:rPr lang="zh-CN" altLang="en-US">
                <a:solidFill>
                  <a:srgbClr val="0070C0"/>
                </a:solidFill>
              </a:rPr>
              <a:t>细胞质基因组的多样性分析</a:t>
            </a:r>
          </a:p>
        </p:txBody>
      </p:sp>
      <p:sp>
        <p:nvSpPr>
          <p:cNvPr id="13" name="文本框 12">
            <a:extLst>
              <a:ext uri="{FF2B5EF4-FFF2-40B4-BE49-F238E27FC236}">
                <a16:creationId xmlns:a16="http://schemas.microsoft.com/office/drawing/2014/main" id="{7A45C8D3-CAB8-724D-3F40-A4BDF14582B4}"/>
              </a:ext>
            </a:extLst>
          </p:cNvPr>
          <p:cNvSpPr txBox="1"/>
          <p:nvPr/>
        </p:nvSpPr>
        <p:spPr>
          <a:xfrm>
            <a:off x="6161994" y="5058278"/>
            <a:ext cx="2709333" cy="369332"/>
          </a:xfrm>
          <a:prstGeom prst="rect">
            <a:avLst/>
          </a:prstGeom>
          <a:noFill/>
        </p:spPr>
        <p:txBody>
          <a:bodyPr wrap="square">
            <a:spAutoFit/>
          </a:bodyPr>
          <a:lstStyle/>
          <a:p>
            <a:r>
              <a:rPr lang="zh-CN" altLang="en-US">
                <a:solidFill>
                  <a:srgbClr val="0070C0"/>
                </a:solidFill>
              </a:rPr>
              <a:t>遗传结构和系统发育关系</a:t>
            </a:r>
          </a:p>
        </p:txBody>
      </p:sp>
    </p:spTree>
    <p:extLst>
      <p:ext uri="{BB962C8B-B14F-4D97-AF65-F5344CB8AC3E}">
        <p14:creationId xmlns:p14="http://schemas.microsoft.com/office/powerpoint/2010/main" val="427929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31">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36" name="Freeform: Shape 35">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图示&#10;&#10;中度可信度描述已自动生成">
            <a:extLst>
              <a:ext uri="{FF2B5EF4-FFF2-40B4-BE49-F238E27FC236}">
                <a16:creationId xmlns:a16="http://schemas.microsoft.com/office/drawing/2014/main" id="{EF057966-5552-1A4B-20E3-392D0BE04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50" y="1045201"/>
            <a:ext cx="6015897" cy="4767597"/>
          </a:xfrm>
          <a:prstGeom prst="rect">
            <a:avLst/>
          </a:prstGeom>
        </p:spPr>
      </p:pic>
      <p:sp>
        <p:nvSpPr>
          <p:cNvPr id="5" name="文本框 4">
            <a:extLst>
              <a:ext uri="{FF2B5EF4-FFF2-40B4-BE49-F238E27FC236}">
                <a16:creationId xmlns:a16="http://schemas.microsoft.com/office/drawing/2014/main" id="{4CEC1647-17B3-4038-B6A3-5C8883DD5B62}"/>
              </a:ext>
            </a:extLst>
          </p:cNvPr>
          <p:cNvSpPr txBox="1"/>
          <p:nvPr/>
        </p:nvSpPr>
        <p:spPr>
          <a:xfrm>
            <a:off x="7974308" y="189189"/>
            <a:ext cx="3811292" cy="1346984"/>
          </a:xfrm>
          <a:prstGeom prst="rect">
            <a:avLst/>
          </a:prstGeom>
        </p:spPr>
        <p:txBody>
          <a:bodyPr vert="horz" lIns="91440" tIns="45720" rIns="91440" bIns="45720" rtlCol="0">
            <a:normAutofit fontScale="85000" lnSpcReduction="20000"/>
          </a:bodyPr>
          <a:lstStyle/>
          <a:p>
            <a:pPr>
              <a:lnSpc>
                <a:spcPct val="90000"/>
              </a:lnSpc>
              <a:spcAft>
                <a:spcPts val="600"/>
              </a:spcAft>
            </a:pPr>
            <a:r>
              <a:rPr lang="zh-CN" altLang="en-US" sz="2400">
                <a:solidFill>
                  <a:srgbClr val="0070C0"/>
                </a:solidFill>
                <a:latin typeface="+mj-ea"/>
                <a:ea typeface="+mj-ea"/>
              </a:rPr>
              <a:t>细胞器基因组的组装和注释</a:t>
            </a:r>
            <a:endParaRPr lang="en-US" altLang="zh-CN" sz="2400">
              <a:solidFill>
                <a:srgbClr val="0070C0"/>
              </a:solidFill>
              <a:latin typeface="+mj-ea"/>
              <a:ea typeface="+mj-ea"/>
            </a:endParaRPr>
          </a:p>
          <a:p>
            <a:pPr indent="-228600">
              <a:lnSpc>
                <a:spcPct val="90000"/>
              </a:lnSpc>
              <a:spcAft>
                <a:spcPts val="600"/>
              </a:spcAft>
              <a:buFont typeface="Arial" panose="020B0604020202020204" pitchFamily="34" charset="0"/>
              <a:buChar char="•"/>
            </a:pPr>
            <a:r>
              <a:rPr lang="en-US" altLang="zh-CN" sz="2400">
                <a:effectLst/>
                <a:latin typeface="+mj-ea"/>
                <a:ea typeface="+mj-ea"/>
                <a:cs typeface="Times New Roman" panose="02020603050405020304" pitchFamily="18" charset="0"/>
              </a:rPr>
              <a:t>Trim </a:t>
            </a:r>
            <a:r>
              <a:rPr lang="zh-CN" altLang="en-US" sz="2400">
                <a:effectLst/>
                <a:latin typeface="+mj-ea"/>
                <a:ea typeface="+mj-ea"/>
                <a:cs typeface="Times New Roman" panose="02020603050405020304" pitchFamily="18" charset="0"/>
              </a:rPr>
              <a:t>修剪</a:t>
            </a:r>
            <a:endParaRPr lang="en-US" altLang="zh-CN" sz="2400">
              <a:effectLst/>
              <a:latin typeface="+mj-ea"/>
              <a:ea typeface="+mj-ea"/>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altLang="zh-CN" sz="2400">
                <a:effectLst/>
                <a:latin typeface="+mj-ea"/>
                <a:ea typeface="+mj-ea"/>
                <a:cs typeface="Times New Roman" panose="02020603050405020304" pitchFamily="18" charset="0"/>
              </a:rPr>
              <a:t>DNASeq</a:t>
            </a:r>
            <a:r>
              <a:rPr lang="en-US" altLang="zh-CN" sz="2400">
                <a:latin typeface="+mj-ea"/>
                <a:ea typeface="+mj-ea"/>
                <a:cs typeface="Times New Roman" panose="02020603050405020304" pitchFamily="18" charset="0"/>
              </a:rPr>
              <a:t>-</a:t>
            </a:r>
            <a:r>
              <a:rPr lang="en-US" altLang="zh-CN" sz="2400">
                <a:effectLst/>
                <a:latin typeface="+mj-ea"/>
                <a:ea typeface="+mj-ea"/>
                <a:cs typeface="Times New Roman" panose="02020603050405020304" pitchFamily="18" charset="0"/>
              </a:rPr>
              <a:t>BWA </a:t>
            </a:r>
            <a:r>
              <a:rPr lang="zh-CN" altLang="en-US" sz="2400">
                <a:effectLst/>
                <a:latin typeface="+mj-ea"/>
                <a:ea typeface="+mj-ea"/>
                <a:cs typeface="Times New Roman" panose="02020603050405020304" pitchFamily="18" charset="0"/>
              </a:rPr>
              <a:t>映射</a:t>
            </a:r>
            <a:endParaRPr lang="en-US" altLang="zh-CN" sz="2400">
              <a:latin typeface="+mj-ea"/>
              <a:ea typeface="+mj-ea"/>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altLang="zh-CN" sz="2400">
                <a:effectLst/>
                <a:latin typeface="+mj-ea"/>
                <a:ea typeface="+mj-ea"/>
                <a:cs typeface="Times New Roman" panose="02020603050405020304" pitchFamily="18" charset="0"/>
              </a:rPr>
              <a:t>NOVOPlasty </a:t>
            </a:r>
            <a:r>
              <a:rPr lang="zh-CN" altLang="en-US" sz="2400">
                <a:effectLst/>
                <a:latin typeface="+mj-ea"/>
                <a:ea typeface="+mj-ea"/>
                <a:cs typeface="Times New Roman" panose="02020603050405020304" pitchFamily="18" charset="0"/>
              </a:rPr>
              <a:t>组装</a:t>
            </a:r>
            <a:endParaRPr lang="en-US" altLang="zh-CN" sz="2400">
              <a:effectLst/>
              <a:latin typeface="+mj-ea"/>
              <a:ea typeface="+mj-ea"/>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zh-CN" altLang="en-US" sz="2400">
              <a:latin typeface="+mj-ea"/>
              <a:ea typeface="+mj-ea"/>
            </a:endParaRPr>
          </a:p>
        </p:txBody>
      </p:sp>
      <p:sp>
        <p:nvSpPr>
          <p:cNvPr id="23" name="文本框 22">
            <a:extLst>
              <a:ext uri="{FF2B5EF4-FFF2-40B4-BE49-F238E27FC236}">
                <a16:creationId xmlns:a16="http://schemas.microsoft.com/office/drawing/2014/main" id="{2A06C6DE-DF14-053E-66F5-56C1BDDE9F69}"/>
              </a:ext>
            </a:extLst>
          </p:cNvPr>
          <p:cNvSpPr txBox="1"/>
          <p:nvPr/>
        </p:nvSpPr>
        <p:spPr>
          <a:xfrm>
            <a:off x="7629187" y="1536173"/>
            <a:ext cx="4647205" cy="3785652"/>
          </a:xfrm>
          <a:prstGeom prst="rect">
            <a:avLst/>
          </a:prstGeom>
          <a:noFill/>
        </p:spPr>
        <p:txBody>
          <a:bodyPr wrap="square">
            <a:spAutoFit/>
          </a:bodyPr>
          <a:lstStyle/>
          <a:p>
            <a:r>
              <a:rPr lang="en-US" altLang="zh-CN" sz="1600">
                <a:latin typeface="+mn-ea"/>
              </a:rPr>
              <a:t>mt</a:t>
            </a:r>
            <a:r>
              <a:rPr lang="zh-CN" altLang="en-US" sz="1600">
                <a:latin typeface="+mn-ea"/>
              </a:rPr>
              <a:t>为</a:t>
            </a:r>
            <a:r>
              <a:rPr lang="en-US" altLang="zh-CN" sz="1600">
                <a:latin typeface="+mn-ea"/>
              </a:rPr>
              <a:t>20</a:t>
            </a:r>
            <a:r>
              <a:rPr lang="zh-CN" altLang="en-US" sz="1600">
                <a:latin typeface="+mn-ea"/>
              </a:rPr>
              <a:t>至</a:t>
            </a:r>
            <a:r>
              <a:rPr lang="en-US" altLang="zh-CN" sz="1600">
                <a:latin typeface="+mn-ea"/>
              </a:rPr>
              <a:t>400 Mb</a:t>
            </a:r>
            <a:r>
              <a:rPr lang="zh-CN" altLang="en-US" sz="1600">
                <a:latin typeface="+mn-ea"/>
              </a:rPr>
              <a:t>，</a:t>
            </a:r>
            <a:r>
              <a:rPr lang="en-US" altLang="zh-CN" sz="1600">
                <a:latin typeface="+mn-ea"/>
              </a:rPr>
              <a:t>cp</a:t>
            </a:r>
            <a:r>
              <a:rPr lang="zh-CN" altLang="en-US" sz="1600">
                <a:latin typeface="+mn-ea"/>
              </a:rPr>
              <a:t>为</a:t>
            </a:r>
            <a:r>
              <a:rPr lang="en-US" altLang="zh-CN" sz="1600">
                <a:latin typeface="+mn-ea"/>
              </a:rPr>
              <a:t>11 Mb</a:t>
            </a:r>
            <a:r>
              <a:rPr lang="zh-CN" altLang="en-US" sz="1600">
                <a:latin typeface="+mn-ea"/>
              </a:rPr>
              <a:t>至</a:t>
            </a:r>
            <a:r>
              <a:rPr lang="en-US" altLang="zh-CN" sz="1600">
                <a:latin typeface="+mn-ea"/>
              </a:rPr>
              <a:t>1.8 Gb (&gt; 100 ×)</a:t>
            </a:r>
          </a:p>
          <a:p>
            <a:endParaRPr lang="en-US" altLang="zh-CN" sz="1600">
              <a:latin typeface="+mn-ea"/>
            </a:endParaRPr>
          </a:p>
          <a:p>
            <a:r>
              <a:rPr lang="zh-CN" altLang="en-US" sz="1600">
                <a:latin typeface="+mn-ea"/>
              </a:rPr>
              <a:t>总计</a:t>
            </a:r>
            <a:r>
              <a:rPr lang="en-US" altLang="zh-CN" sz="1600">
                <a:latin typeface="+mn-ea"/>
              </a:rPr>
              <a:t>1327</a:t>
            </a:r>
            <a:r>
              <a:rPr lang="zh-CN" altLang="en-US" sz="1600">
                <a:latin typeface="+mn-ea"/>
              </a:rPr>
              <a:t>个</a:t>
            </a:r>
            <a:r>
              <a:rPr lang="en-US" altLang="zh-CN" sz="1600">
                <a:latin typeface="+mn-ea"/>
              </a:rPr>
              <a:t>cpDNA</a:t>
            </a:r>
            <a:r>
              <a:rPr lang="zh-CN" altLang="en-US" sz="1600">
                <a:latin typeface="+mn-ea"/>
              </a:rPr>
              <a:t>和</a:t>
            </a:r>
            <a:r>
              <a:rPr lang="en-US" altLang="zh-CN" sz="1600">
                <a:latin typeface="+mn-ea"/>
              </a:rPr>
              <a:t>1456</a:t>
            </a:r>
            <a:r>
              <a:rPr lang="zh-CN" altLang="en-US" sz="1600">
                <a:latin typeface="+mn-ea"/>
              </a:rPr>
              <a:t>个</a:t>
            </a:r>
            <a:r>
              <a:rPr lang="en-US" altLang="zh-CN" sz="1600">
                <a:latin typeface="+mn-ea"/>
              </a:rPr>
              <a:t>mtDNA</a:t>
            </a:r>
            <a:r>
              <a:rPr lang="zh-CN" altLang="en-US" sz="1600">
                <a:latin typeface="+mn-ea"/>
              </a:rPr>
              <a:t>被组装成环状分子。</a:t>
            </a:r>
            <a:endParaRPr lang="en-US" altLang="zh-CN" sz="1600">
              <a:latin typeface="+mn-ea"/>
            </a:endParaRPr>
          </a:p>
          <a:p>
            <a:endParaRPr lang="en-US" altLang="zh-CN" sz="1600">
              <a:latin typeface="+mn-ea"/>
            </a:endParaRPr>
          </a:p>
          <a:p>
            <a:r>
              <a:rPr lang="en-US" altLang="zh-CN" sz="1600">
                <a:latin typeface="+mn-ea"/>
              </a:rPr>
              <a:t>cp</a:t>
            </a:r>
            <a:r>
              <a:rPr lang="zh-CN" altLang="en-US" sz="1600">
                <a:latin typeface="+mn-ea"/>
              </a:rPr>
              <a:t>基因组相对集中的大小为</a:t>
            </a:r>
            <a:r>
              <a:rPr lang="en-US" altLang="zh-CN" sz="1600">
                <a:latin typeface="+mn-ea"/>
              </a:rPr>
              <a:t>153 kb</a:t>
            </a:r>
            <a:r>
              <a:rPr lang="zh-CN" altLang="en-US" sz="1600">
                <a:latin typeface="+mn-ea"/>
              </a:rPr>
              <a:t>，而</a:t>
            </a:r>
            <a:r>
              <a:rPr lang="en-US" altLang="zh-CN" sz="1600">
                <a:latin typeface="+mn-ea"/>
              </a:rPr>
              <a:t>mt</a:t>
            </a:r>
            <a:r>
              <a:rPr lang="zh-CN" altLang="en-US" sz="1600">
                <a:latin typeface="+mn-ea"/>
              </a:rPr>
              <a:t>基因组的大小在</a:t>
            </a:r>
            <a:r>
              <a:rPr lang="en-US" altLang="zh-CN" sz="1600">
                <a:latin typeface="+mn-ea"/>
              </a:rPr>
              <a:t>219</a:t>
            </a:r>
            <a:r>
              <a:rPr lang="zh-CN" altLang="en-US" sz="1600">
                <a:latin typeface="+mn-ea"/>
              </a:rPr>
              <a:t>到</a:t>
            </a:r>
            <a:r>
              <a:rPr lang="en-US" altLang="zh-CN" sz="1600">
                <a:latin typeface="+mn-ea"/>
              </a:rPr>
              <a:t>226 kb</a:t>
            </a:r>
            <a:r>
              <a:rPr lang="zh-CN" altLang="en-US" sz="1600">
                <a:latin typeface="+mn-ea"/>
              </a:rPr>
              <a:t>之间</a:t>
            </a:r>
            <a:r>
              <a:rPr lang="en-US" altLang="zh-CN" sz="1600">
                <a:latin typeface="+mn-ea"/>
              </a:rPr>
              <a:t>(</a:t>
            </a:r>
            <a:r>
              <a:rPr lang="zh-CN" altLang="en-US" sz="1600">
                <a:latin typeface="+mn-ea"/>
              </a:rPr>
              <a:t>图</a:t>
            </a:r>
            <a:r>
              <a:rPr lang="en-US" altLang="zh-CN" sz="1600">
                <a:latin typeface="+mn-ea"/>
              </a:rPr>
              <a:t>1A</a:t>
            </a:r>
            <a:r>
              <a:rPr lang="zh-CN" altLang="en-US" sz="1600">
                <a:latin typeface="+mn-ea"/>
              </a:rPr>
              <a:t>，</a:t>
            </a:r>
            <a:r>
              <a:rPr lang="en-US" altLang="zh-CN" sz="1600">
                <a:latin typeface="+mn-ea"/>
              </a:rPr>
              <a:t>B)</a:t>
            </a:r>
            <a:r>
              <a:rPr lang="zh-CN" altLang="en-US" sz="1600">
                <a:latin typeface="+mn-ea"/>
              </a:rPr>
              <a:t>。</a:t>
            </a:r>
            <a:endParaRPr lang="en-US" altLang="zh-CN" sz="1600">
              <a:latin typeface="+mn-ea"/>
            </a:endParaRPr>
          </a:p>
          <a:p>
            <a:endParaRPr lang="en-US" altLang="zh-CN" sz="1600">
              <a:latin typeface="+mn-ea"/>
            </a:endParaRPr>
          </a:p>
          <a:p>
            <a:r>
              <a:rPr lang="en-US" altLang="zh-CN" sz="1600">
                <a:latin typeface="+mn-ea"/>
              </a:rPr>
              <a:t>cp</a:t>
            </a:r>
            <a:r>
              <a:rPr lang="zh-CN" altLang="en-US" sz="1600">
                <a:latin typeface="+mn-ea"/>
              </a:rPr>
              <a:t>和</a:t>
            </a:r>
            <a:r>
              <a:rPr lang="en-US" altLang="zh-CN" sz="1600">
                <a:latin typeface="+mn-ea"/>
              </a:rPr>
              <a:t>mt</a:t>
            </a:r>
            <a:r>
              <a:rPr lang="zh-CN" altLang="en-US" sz="1600">
                <a:latin typeface="+mn-ea"/>
              </a:rPr>
              <a:t>基因组的主要</a:t>
            </a:r>
            <a:r>
              <a:rPr lang="en-US" altLang="zh-CN" sz="1600">
                <a:latin typeface="+mn-ea"/>
              </a:rPr>
              <a:t>GC</a:t>
            </a:r>
            <a:r>
              <a:rPr lang="zh-CN" altLang="en-US" sz="1600">
                <a:latin typeface="+mn-ea"/>
              </a:rPr>
              <a:t>含量分别约为</a:t>
            </a:r>
            <a:r>
              <a:rPr lang="en-US" altLang="zh-CN" sz="1600">
                <a:latin typeface="+mn-ea"/>
              </a:rPr>
              <a:t>36.3%</a:t>
            </a:r>
            <a:r>
              <a:rPr lang="zh-CN" altLang="en-US" sz="1600">
                <a:latin typeface="+mn-ea"/>
              </a:rPr>
              <a:t>和</a:t>
            </a:r>
            <a:r>
              <a:rPr lang="en-US" altLang="zh-CN" sz="1600">
                <a:latin typeface="+mn-ea"/>
              </a:rPr>
              <a:t>45.2%(</a:t>
            </a:r>
            <a:r>
              <a:rPr lang="zh-CN" altLang="en-US" sz="1600">
                <a:latin typeface="+mn-ea"/>
              </a:rPr>
              <a:t>图</a:t>
            </a:r>
            <a:r>
              <a:rPr lang="en-US" altLang="zh-CN" sz="1600">
                <a:latin typeface="+mn-ea"/>
              </a:rPr>
              <a:t>1C</a:t>
            </a:r>
            <a:r>
              <a:rPr lang="zh-CN" altLang="en-US" sz="1600">
                <a:latin typeface="+mn-ea"/>
              </a:rPr>
              <a:t>，</a:t>
            </a:r>
            <a:r>
              <a:rPr lang="en-US" altLang="zh-CN" sz="1600">
                <a:latin typeface="+mn-ea"/>
              </a:rPr>
              <a:t>D)</a:t>
            </a:r>
            <a:r>
              <a:rPr lang="zh-CN" altLang="en-US" sz="1600">
                <a:latin typeface="+mn-ea"/>
              </a:rPr>
              <a:t>。</a:t>
            </a:r>
            <a:endParaRPr lang="en-US" altLang="zh-CN" sz="1600">
              <a:latin typeface="+mn-ea"/>
            </a:endParaRPr>
          </a:p>
          <a:p>
            <a:endParaRPr lang="en-US" altLang="zh-CN" sz="1600">
              <a:latin typeface="+mn-ea"/>
            </a:endParaRPr>
          </a:p>
          <a:p>
            <a:r>
              <a:rPr lang="zh-CN" altLang="en-US" sz="1600">
                <a:latin typeface="+mn-ea"/>
              </a:rPr>
              <a:t>在所有组装的序列中，</a:t>
            </a:r>
            <a:r>
              <a:rPr lang="en-US" altLang="zh-CN" sz="1600">
                <a:latin typeface="+mn-ea"/>
              </a:rPr>
              <a:t>47</a:t>
            </a:r>
            <a:r>
              <a:rPr lang="zh-CN" altLang="en-US" sz="1600">
                <a:latin typeface="+mn-ea"/>
              </a:rPr>
              <a:t>个</a:t>
            </a:r>
            <a:r>
              <a:rPr lang="en-US" altLang="zh-CN" sz="1600">
                <a:latin typeface="+mn-ea"/>
              </a:rPr>
              <a:t>cpDNA</a:t>
            </a:r>
            <a:r>
              <a:rPr lang="zh-CN" altLang="en-US" sz="1600">
                <a:latin typeface="+mn-ea"/>
              </a:rPr>
              <a:t>和</a:t>
            </a:r>
            <a:r>
              <a:rPr lang="en-US" altLang="zh-CN" sz="1600">
                <a:latin typeface="+mn-ea"/>
              </a:rPr>
              <a:t>225</a:t>
            </a:r>
            <a:r>
              <a:rPr lang="zh-CN" altLang="en-US" sz="1600">
                <a:latin typeface="+mn-ea"/>
              </a:rPr>
              <a:t>个</a:t>
            </a:r>
            <a:r>
              <a:rPr lang="en-US" altLang="zh-CN" sz="1600">
                <a:latin typeface="+mn-ea"/>
              </a:rPr>
              <a:t>mtDNA</a:t>
            </a:r>
            <a:r>
              <a:rPr lang="zh-CN" altLang="en-US" sz="1600">
                <a:latin typeface="+mn-ea"/>
              </a:rPr>
              <a:t>含有</a:t>
            </a:r>
            <a:r>
              <a:rPr lang="en-US" altLang="zh-CN" sz="1600">
                <a:latin typeface="+mn-ea"/>
              </a:rPr>
              <a:t>gap(</a:t>
            </a:r>
            <a:r>
              <a:rPr lang="zh-CN" altLang="en-US" sz="1600">
                <a:latin typeface="+mn-ea"/>
              </a:rPr>
              <a:t>以</a:t>
            </a:r>
            <a:r>
              <a:rPr lang="en-US" altLang="zh-CN" sz="1600">
                <a:latin typeface="+mn-ea"/>
              </a:rPr>
              <a:t>N</a:t>
            </a:r>
            <a:r>
              <a:rPr lang="zh-CN" altLang="en-US" sz="1600">
                <a:latin typeface="+mn-ea"/>
              </a:rPr>
              <a:t>填充</a:t>
            </a:r>
            <a:r>
              <a:rPr lang="en-US" altLang="zh-CN" sz="1600">
                <a:latin typeface="+mn-ea"/>
              </a:rPr>
              <a:t>)</a:t>
            </a:r>
            <a:r>
              <a:rPr lang="zh-CN" altLang="en-US" sz="1600">
                <a:latin typeface="+mn-ea"/>
              </a:rPr>
              <a:t>，其长度在</a:t>
            </a:r>
            <a:r>
              <a:rPr lang="en-US" altLang="zh-CN" sz="1600">
                <a:latin typeface="+mn-ea"/>
              </a:rPr>
              <a:t>1</a:t>
            </a:r>
            <a:r>
              <a:rPr lang="zh-CN" altLang="en-US" sz="1600">
                <a:latin typeface="+mn-ea"/>
              </a:rPr>
              <a:t>至</a:t>
            </a:r>
            <a:r>
              <a:rPr lang="en-US" altLang="zh-CN" sz="1600">
                <a:latin typeface="+mn-ea"/>
              </a:rPr>
              <a:t>770 bp</a:t>
            </a:r>
            <a:r>
              <a:rPr lang="zh-CN" altLang="en-US" sz="1600">
                <a:latin typeface="+mn-ea"/>
              </a:rPr>
              <a:t>之间。</a:t>
            </a:r>
          </a:p>
        </p:txBody>
      </p:sp>
    </p:spTree>
    <p:extLst>
      <p:ext uri="{BB962C8B-B14F-4D97-AF65-F5344CB8AC3E}">
        <p14:creationId xmlns:p14="http://schemas.microsoft.com/office/powerpoint/2010/main" val="81112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6" name="Freeform: Shape 25">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图表, 图示&#10;&#10;描述已自动生成">
            <a:extLst>
              <a:ext uri="{FF2B5EF4-FFF2-40B4-BE49-F238E27FC236}">
                <a16:creationId xmlns:a16="http://schemas.microsoft.com/office/drawing/2014/main" id="{43CEA4FE-BC76-D1D6-0BBC-1E1AED8B5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50" y="1654310"/>
            <a:ext cx="6015897" cy="3549379"/>
          </a:xfrm>
          <a:prstGeom prst="rect">
            <a:avLst/>
          </a:prstGeom>
        </p:spPr>
      </p:pic>
      <p:sp>
        <p:nvSpPr>
          <p:cNvPr id="5" name="文本框 4">
            <a:extLst>
              <a:ext uri="{FF2B5EF4-FFF2-40B4-BE49-F238E27FC236}">
                <a16:creationId xmlns:a16="http://schemas.microsoft.com/office/drawing/2014/main" id="{31C5F1E6-C899-435D-0FE5-B551DF8156BB}"/>
              </a:ext>
            </a:extLst>
          </p:cNvPr>
          <p:cNvSpPr txBox="1"/>
          <p:nvPr/>
        </p:nvSpPr>
        <p:spPr>
          <a:xfrm>
            <a:off x="7907115" y="134215"/>
            <a:ext cx="3767582" cy="1228918"/>
          </a:xfrm>
          <a:prstGeom prst="rect">
            <a:avLst/>
          </a:prstGeom>
        </p:spPr>
        <p:txBody>
          <a:bodyPr vert="horz" lIns="91440" tIns="45720" rIns="91440" bIns="45720" rtlCol="0">
            <a:normAutofit/>
          </a:bodyPr>
          <a:lstStyle/>
          <a:p>
            <a:pPr>
              <a:lnSpc>
                <a:spcPct val="90000"/>
              </a:lnSpc>
              <a:spcAft>
                <a:spcPts val="600"/>
              </a:spcAft>
            </a:pPr>
            <a:r>
              <a:rPr lang="zh-CN" altLang="en-US" sz="2000">
                <a:solidFill>
                  <a:srgbClr val="0070C0"/>
                </a:solidFill>
                <a:latin typeface="+mj-ea"/>
                <a:ea typeface="+mj-ea"/>
              </a:rPr>
              <a:t>细胞器基因组的组装和注释</a:t>
            </a:r>
            <a:endParaRPr lang="en-US" altLang="zh-CN" sz="2000">
              <a:solidFill>
                <a:srgbClr val="0070C0"/>
              </a:solidFill>
              <a:latin typeface="+mj-ea"/>
              <a:ea typeface="+mj-ea"/>
            </a:endParaRPr>
          </a:p>
          <a:p>
            <a:pPr indent="-228600">
              <a:lnSpc>
                <a:spcPct val="90000"/>
              </a:lnSpc>
              <a:spcAft>
                <a:spcPts val="600"/>
              </a:spcAft>
              <a:buFont typeface="Arial" panose="020B0604020202020204" pitchFamily="34" charset="0"/>
              <a:buChar char="•"/>
            </a:pPr>
            <a:r>
              <a:rPr lang="en-US" altLang="zh-CN" sz="2000">
                <a:effectLst/>
                <a:latin typeface="+mj-ea"/>
                <a:ea typeface="+mj-ea"/>
              </a:rPr>
              <a:t>GeSeq </a:t>
            </a:r>
            <a:r>
              <a:rPr lang="zh-CN" altLang="en-US" sz="2000">
                <a:effectLst/>
                <a:latin typeface="+mj-ea"/>
                <a:ea typeface="+mj-ea"/>
              </a:rPr>
              <a:t>注释</a:t>
            </a:r>
            <a:endParaRPr lang="en-US" altLang="zh-CN" sz="2000">
              <a:effectLst/>
              <a:latin typeface="+mj-ea"/>
              <a:ea typeface="+mj-ea"/>
            </a:endParaRPr>
          </a:p>
          <a:p>
            <a:pPr indent="-228600">
              <a:lnSpc>
                <a:spcPct val="90000"/>
              </a:lnSpc>
              <a:spcAft>
                <a:spcPts val="600"/>
              </a:spcAft>
              <a:buFont typeface="Arial" panose="020B0604020202020204" pitchFamily="34" charset="0"/>
              <a:buChar char="•"/>
            </a:pPr>
            <a:r>
              <a:rPr lang="en-US" altLang="zh-CN" sz="2000">
                <a:latin typeface="+mj-ea"/>
                <a:ea typeface="+mj-ea"/>
              </a:rPr>
              <a:t>OGDRAW/Circos </a:t>
            </a:r>
            <a:r>
              <a:rPr lang="zh-CN" altLang="en-US" sz="2000">
                <a:latin typeface="+mj-ea"/>
                <a:ea typeface="+mj-ea"/>
              </a:rPr>
              <a:t>画图</a:t>
            </a:r>
          </a:p>
        </p:txBody>
      </p:sp>
      <p:sp>
        <p:nvSpPr>
          <p:cNvPr id="16" name="文本框 15">
            <a:extLst>
              <a:ext uri="{FF2B5EF4-FFF2-40B4-BE49-F238E27FC236}">
                <a16:creationId xmlns:a16="http://schemas.microsoft.com/office/drawing/2014/main" id="{C2605CC8-CF98-6F03-4ADD-D02D03E79FF6}"/>
              </a:ext>
            </a:extLst>
          </p:cNvPr>
          <p:cNvSpPr txBox="1"/>
          <p:nvPr/>
        </p:nvSpPr>
        <p:spPr>
          <a:xfrm>
            <a:off x="7713579" y="1443840"/>
            <a:ext cx="4429818" cy="4247317"/>
          </a:xfrm>
          <a:prstGeom prst="rect">
            <a:avLst/>
          </a:prstGeom>
          <a:noFill/>
        </p:spPr>
        <p:txBody>
          <a:bodyPr wrap="square">
            <a:spAutoFit/>
          </a:bodyPr>
          <a:lstStyle/>
          <a:p>
            <a:r>
              <a:rPr lang="en-US" altLang="zh-CN">
                <a:latin typeface="+mn-ea"/>
              </a:rPr>
              <a:t>cp</a:t>
            </a:r>
            <a:r>
              <a:rPr lang="zh-CN" altLang="en-US">
                <a:latin typeface="+mn-ea"/>
              </a:rPr>
              <a:t>泛基因组是一个</a:t>
            </a:r>
            <a:r>
              <a:rPr lang="en-US" altLang="zh-CN">
                <a:latin typeface="+mn-ea"/>
              </a:rPr>
              <a:t>153</a:t>
            </a:r>
            <a:r>
              <a:rPr lang="zh-CN" altLang="en-US">
                <a:latin typeface="+mn-ea"/>
              </a:rPr>
              <a:t>，</a:t>
            </a:r>
            <a:r>
              <a:rPr lang="en-US" altLang="zh-CN">
                <a:latin typeface="+mn-ea"/>
              </a:rPr>
              <a:t>797 bp</a:t>
            </a:r>
            <a:r>
              <a:rPr lang="zh-CN" altLang="en-US">
                <a:latin typeface="+mn-ea"/>
              </a:rPr>
              <a:t>的环状分子</a:t>
            </a:r>
            <a:endParaRPr lang="en-US" altLang="zh-CN">
              <a:latin typeface="+mn-ea"/>
            </a:endParaRPr>
          </a:p>
          <a:p>
            <a:r>
              <a:rPr lang="en-US" altLang="zh-CN">
                <a:latin typeface="+mn-ea"/>
              </a:rPr>
              <a:t>87</a:t>
            </a:r>
            <a:r>
              <a:rPr lang="zh-CN" altLang="en-US">
                <a:latin typeface="+mn-ea"/>
              </a:rPr>
              <a:t>个</a:t>
            </a:r>
            <a:r>
              <a:rPr lang="en-US" altLang="zh-CN">
                <a:latin typeface="+mn-ea"/>
              </a:rPr>
              <a:t>cds</a:t>
            </a:r>
            <a:r>
              <a:rPr lang="zh-CN" altLang="en-US">
                <a:latin typeface="+mn-ea"/>
              </a:rPr>
              <a:t>，</a:t>
            </a:r>
            <a:r>
              <a:rPr lang="en-US" altLang="zh-CN">
                <a:latin typeface="+mn-ea"/>
              </a:rPr>
              <a:t>3</a:t>
            </a:r>
            <a:r>
              <a:rPr lang="zh-CN" altLang="en-US">
                <a:latin typeface="+mn-ea"/>
              </a:rPr>
              <a:t>个功能未知的</a:t>
            </a:r>
            <a:r>
              <a:rPr lang="en-US" altLang="zh-CN">
                <a:latin typeface="+mn-ea"/>
              </a:rPr>
              <a:t>orf</a:t>
            </a:r>
            <a:r>
              <a:rPr lang="zh-CN" altLang="en-US">
                <a:latin typeface="+mn-ea"/>
              </a:rPr>
              <a:t>，</a:t>
            </a:r>
            <a:r>
              <a:rPr lang="en-US" altLang="zh-CN">
                <a:latin typeface="+mn-ea"/>
              </a:rPr>
              <a:t>8</a:t>
            </a:r>
            <a:r>
              <a:rPr lang="zh-CN" altLang="en-US">
                <a:latin typeface="+mn-ea"/>
              </a:rPr>
              <a:t>个</a:t>
            </a:r>
            <a:r>
              <a:rPr lang="en-US" altLang="zh-CN">
                <a:latin typeface="+mn-ea"/>
              </a:rPr>
              <a:t>rRNA</a:t>
            </a:r>
            <a:r>
              <a:rPr lang="zh-CN" altLang="en-US">
                <a:latin typeface="+mn-ea"/>
              </a:rPr>
              <a:t>和</a:t>
            </a:r>
            <a:r>
              <a:rPr lang="en-US" altLang="zh-CN">
                <a:latin typeface="+mn-ea"/>
              </a:rPr>
              <a:t>37</a:t>
            </a:r>
            <a:r>
              <a:rPr lang="zh-CN" altLang="en-US">
                <a:latin typeface="+mn-ea"/>
              </a:rPr>
              <a:t>个</a:t>
            </a:r>
            <a:r>
              <a:rPr lang="en-US" altLang="zh-CN">
                <a:latin typeface="+mn-ea"/>
              </a:rPr>
              <a:t>tRNA</a:t>
            </a:r>
            <a:r>
              <a:rPr lang="zh-CN" altLang="en-US">
                <a:latin typeface="+mn-ea"/>
              </a:rPr>
              <a:t>序列</a:t>
            </a:r>
            <a:r>
              <a:rPr lang="en-US" altLang="zh-CN">
                <a:latin typeface="+mn-ea"/>
              </a:rPr>
              <a:t>(</a:t>
            </a:r>
            <a:r>
              <a:rPr lang="zh-CN" altLang="en-US">
                <a:latin typeface="+mn-ea"/>
              </a:rPr>
              <a:t>图</a:t>
            </a:r>
            <a:r>
              <a:rPr lang="en-US" altLang="zh-CN">
                <a:latin typeface="+mn-ea"/>
              </a:rPr>
              <a:t>2A)</a:t>
            </a:r>
            <a:r>
              <a:rPr lang="zh-CN" altLang="en-US">
                <a:latin typeface="+mn-ea"/>
              </a:rPr>
              <a:t>，约占基因组的</a:t>
            </a:r>
            <a:r>
              <a:rPr lang="en-US" altLang="zh-CN">
                <a:latin typeface="+mn-ea"/>
              </a:rPr>
              <a:t>49%</a:t>
            </a:r>
            <a:endParaRPr lang="zh-CN" altLang="en-US">
              <a:latin typeface="+mn-ea"/>
            </a:endParaRPr>
          </a:p>
          <a:p>
            <a:endParaRPr lang="en-US" altLang="zh-CN">
              <a:latin typeface="+mn-ea"/>
            </a:endParaRPr>
          </a:p>
          <a:p>
            <a:endParaRPr lang="zh-CN" altLang="en-US">
              <a:latin typeface="+mn-ea"/>
            </a:endParaRPr>
          </a:p>
          <a:p>
            <a:r>
              <a:rPr lang="en-US" altLang="zh-CN">
                <a:latin typeface="+mn-ea"/>
              </a:rPr>
              <a:t>mt</a:t>
            </a:r>
            <a:r>
              <a:rPr lang="zh-CN" altLang="en-US">
                <a:latin typeface="+mn-ea"/>
              </a:rPr>
              <a:t>泛基因组的总大小为</a:t>
            </a:r>
            <a:r>
              <a:rPr lang="en-US" altLang="zh-CN">
                <a:latin typeface="+mn-ea"/>
              </a:rPr>
              <a:t>231</a:t>
            </a:r>
            <a:r>
              <a:rPr lang="zh-CN" altLang="en-US">
                <a:latin typeface="+mn-ea"/>
              </a:rPr>
              <a:t>，</a:t>
            </a:r>
            <a:r>
              <a:rPr lang="en-US" altLang="zh-CN">
                <a:latin typeface="+mn-ea"/>
              </a:rPr>
              <a:t>901 bp</a:t>
            </a:r>
            <a:r>
              <a:rPr lang="zh-CN" altLang="en-US">
                <a:latin typeface="+mn-ea"/>
              </a:rPr>
              <a:t>，由一个</a:t>
            </a:r>
            <a:r>
              <a:rPr lang="en-US" altLang="zh-CN">
                <a:latin typeface="+mn-ea"/>
              </a:rPr>
              <a:t>222</a:t>
            </a:r>
            <a:r>
              <a:rPr lang="zh-CN" altLang="en-US">
                <a:latin typeface="+mn-ea"/>
              </a:rPr>
              <a:t>，</a:t>
            </a:r>
            <a:r>
              <a:rPr lang="en-US" altLang="zh-CN">
                <a:latin typeface="+mn-ea"/>
              </a:rPr>
              <a:t>076 bp</a:t>
            </a:r>
            <a:r>
              <a:rPr lang="zh-CN" altLang="en-US">
                <a:latin typeface="+mn-ea"/>
              </a:rPr>
              <a:t>的环状分子和</a:t>
            </a:r>
            <a:r>
              <a:rPr lang="en-US" altLang="zh-CN">
                <a:latin typeface="+mn-ea"/>
              </a:rPr>
              <a:t>5</a:t>
            </a:r>
            <a:r>
              <a:rPr lang="zh-CN" altLang="en-US">
                <a:latin typeface="+mn-ea"/>
              </a:rPr>
              <a:t>个平均长度为</a:t>
            </a:r>
            <a:r>
              <a:rPr lang="en-US" altLang="zh-CN">
                <a:latin typeface="+mn-ea"/>
              </a:rPr>
              <a:t>1</a:t>
            </a:r>
            <a:r>
              <a:rPr lang="zh-CN" altLang="en-US">
                <a:latin typeface="+mn-ea"/>
              </a:rPr>
              <a:t>，</a:t>
            </a:r>
            <a:r>
              <a:rPr lang="en-US" altLang="zh-CN">
                <a:latin typeface="+mn-ea"/>
              </a:rPr>
              <a:t>965 bp</a:t>
            </a:r>
            <a:r>
              <a:rPr lang="zh-CN" altLang="en-US">
                <a:latin typeface="+mn-ea"/>
              </a:rPr>
              <a:t>的可分配</a:t>
            </a:r>
            <a:r>
              <a:rPr lang="en-US" altLang="zh-CN">
                <a:latin typeface="+mn-ea"/>
              </a:rPr>
              <a:t>scaffolds</a:t>
            </a:r>
            <a:r>
              <a:rPr lang="zh-CN" altLang="en-US">
                <a:latin typeface="+mn-ea"/>
              </a:rPr>
              <a:t>组成</a:t>
            </a:r>
            <a:r>
              <a:rPr lang="en-US" altLang="zh-CN">
                <a:latin typeface="+mn-ea"/>
              </a:rPr>
              <a:t>(</a:t>
            </a:r>
            <a:r>
              <a:rPr lang="zh-CN" altLang="en-US">
                <a:latin typeface="+mn-ea"/>
              </a:rPr>
              <a:t>图</a:t>
            </a:r>
            <a:r>
              <a:rPr lang="en-US" altLang="zh-CN">
                <a:latin typeface="+mn-ea"/>
              </a:rPr>
              <a:t>2B)</a:t>
            </a:r>
          </a:p>
          <a:p>
            <a:r>
              <a:rPr lang="en-US" altLang="zh-CN">
                <a:latin typeface="+mn-ea"/>
              </a:rPr>
              <a:t>35</a:t>
            </a:r>
            <a:r>
              <a:rPr lang="zh-CN" altLang="en-US">
                <a:latin typeface="+mn-ea"/>
              </a:rPr>
              <a:t>个</a:t>
            </a:r>
            <a:r>
              <a:rPr lang="en-US" altLang="zh-CN">
                <a:latin typeface="+mn-ea"/>
              </a:rPr>
              <a:t>cds</a:t>
            </a:r>
            <a:r>
              <a:rPr lang="zh-CN" altLang="en-US">
                <a:latin typeface="+mn-ea"/>
              </a:rPr>
              <a:t>，</a:t>
            </a:r>
            <a:r>
              <a:rPr lang="en-US" altLang="zh-CN">
                <a:latin typeface="+mn-ea"/>
              </a:rPr>
              <a:t>3</a:t>
            </a:r>
            <a:r>
              <a:rPr lang="zh-CN" altLang="en-US">
                <a:latin typeface="+mn-ea"/>
              </a:rPr>
              <a:t>个</a:t>
            </a:r>
            <a:r>
              <a:rPr lang="en-US" altLang="zh-CN">
                <a:latin typeface="+mn-ea"/>
              </a:rPr>
              <a:t>rRNA</a:t>
            </a:r>
            <a:r>
              <a:rPr lang="zh-CN" altLang="en-US">
                <a:latin typeface="+mn-ea"/>
              </a:rPr>
              <a:t>、</a:t>
            </a:r>
            <a:r>
              <a:rPr lang="en-US" altLang="zh-CN">
                <a:latin typeface="+mn-ea"/>
              </a:rPr>
              <a:t>18</a:t>
            </a:r>
            <a:r>
              <a:rPr lang="zh-CN" altLang="en-US">
                <a:latin typeface="+mn-ea"/>
              </a:rPr>
              <a:t>个</a:t>
            </a:r>
            <a:r>
              <a:rPr lang="en-US" altLang="zh-CN">
                <a:latin typeface="+mn-ea"/>
              </a:rPr>
              <a:t>tRNA</a:t>
            </a:r>
            <a:r>
              <a:rPr lang="zh-CN" altLang="en-US">
                <a:latin typeface="+mn-ea"/>
              </a:rPr>
              <a:t>和</a:t>
            </a:r>
            <a:r>
              <a:rPr lang="en-US" altLang="zh-CN">
                <a:latin typeface="+mn-ea"/>
              </a:rPr>
              <a:t>62</a:t>
            </a:r>
            <a:r>
              <a:rPr lang="zh-CN" altLang="en-US">
                <a:latin typeface="+mn-ea"/>
              </a:rPr>
              <a:t>个</a:t>
            </a:r>
            <a:r>
              <a:rPr lang="en-US" altLang="zh-CN">
                <a:latin typeface="+mn-ea"/>
              </a:rPr>
              <a:t>orf</a:t>
            </a:r>
            <a:r>
              <a:rPr lang="zh-CN" altLang="en-US">
                <a:latin typeface="+mn-ea"/>
              </a:rPr>
              <a:t>，占基因组序列的</a:t>
            </a:r>
            <a:r>
              <a:rPr lang="en-US" altLang="zh-CN">
                <a:latin typeface="+mn-ea"/>
              </a:rPr>
              <a:t>28%</a:t>
            </a:r>
          </a:p>
          <a:p>
            <a:r>
              <a:rPr lang="zh-CN" altLang="en-US">
                <a:latin typeface="+mn-ea"/>
              </a:rPr>
              <a:t>其中</a:t>
            </a:r>
            <a:r>
              <a:rPr lang="en-US" altLang="zh-CN">
                <a:latin typeface="+mn-ea"/>
              </a:rPr>
              <a:t>15</a:t>
            </a:r>
            <a:r>
              <a:rPr lang="zh-CN" altLang="en-US">
                <a:latin typeface="+mn-ea"/>
              </a:rPr>
              <a:t>个</a:t>
            </a:r>
            <a:r>
              <a:rPr lang="en-US" altLang="zh-CN">
                <a:latin typeface="+mn-ea"/>
              </a:rPr>
              <a:t>orf</a:t>
            </a:r>
            <a:r>
              <a:rPr lang="zh-CN" altLang="en-US">
                <a:latin typeface="+mn-ea"/>
              </a:rPr>
              <a:t>具有线粒体特异性，包括</a:t>
            </a:r>
            <a:r>
              <a:rPr lang="en-US" altLang="zh-CN">
                <a:latin typeface="+mn-ea"/>
              </a:rPr>
              <a:t>CMS</a:t>
            </a:r>
            <a:r>
              <a:rPr lang="zh-CN" altLang="en-US">
                <a:latin typeface="+mn-ea"/>
              </a:rPr>
              <a:t>相关基因</a:t>
            </a:r>
            <a:r>
              <a:rPr lang="en-US" altLang="zh-CN">
                <a:latin typeface="+mn-ea"/>
              </a:rPr>
              <a:t>orf224</a:t>
            </a:r>
            <a:r>
              <a:rPr lang="zh-CN" altLang="en-US">
                <a:latin typeface="+mn-ea"/>
              </a:rPr>
              <a:t>。</a:t>
            </a:r>
          </a:p>
        </p:txBody>
      </p:sp>
    </p:spTree>
    <p:extLst>
      <p:ext uri="{BB962C8B-B14F-4D97-AF65-F5344CB8AC3E}">
        <p14:creationId xmlns:p14="http://schemas.microsoft.com/office/powerpoint/2010/main" val="288642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图表, 条形图&#10;&#10;描述已自动生成">
            <a:extLst>
              <a:ext uri="{FF2B5EF4-FFF2-40B4-BE49-F238E27FC236}">
                <a16:creationId xmlns:a16="http://schemas.microsoft.com/office/drawing/2014/main" id="{E9A9CBAB-FB94-61F0-29D9-C98EC94AA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329443"/>
            <a:ext cx="5426764" cy="2889751"/>
          </a:xfrm>
          <a:prstGeom prst="rect">
            <a:avLst/>
          </a:prstGeom>
        </p:spPr>
      </p:pic>
      <p:pic>
        <p:nvPicPr>
          <p:cNvPr id="3" name="图片 2" descr="表格&#10;&#10;描述已自动生成">
            <a:extLst>
              <a:ext uri="{FF2B5EF4-FFF2-40B4-BE49-F238E27FC236}">
                <a16:creationId xmlns:a16="http://schemas.microsoft.com/office/drawing/2014/main" id="{04297F48-322B-D03D-FE71-7DE5ACCF1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3871300"/>
            <a:ext cx="5426764" cy="2280152"/>
          </a:xfrm>
          <a:prstGeom prst="rect">
            <a:avLst/>
          </a:prstGeom>
        </p:spPr>
      </p:pic>
      <p:sp>
        <p:nvSpPr>
          <p:cNvPr id="38"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图表&#10;&#10;中度可信度描述已自动生成">
            <a:extLst>
              <a:ext uri="{FF2B5EF4-FFF2-40B4-BE49-F238E27FC236}">
                <a16:creationId xmlns:a16="http://schemas.microsoft.com/office/drawing/2014/main" id="{6CF7F8C6-9E38-EEBF-2736-F894560BC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559080"/>
            <a:ext cx="5426764" cy="3595230"/>
          </a:xfrm>
          <a:prstGeom prst="rect">
            <a:avLst/>
          </a:prstGeom>
        </p:spPr>
      </p:pic>
      <p:sp>
        <p:nvSpPr>
          <p:cNvPr id="28" name="文本框 27">
            <a:extLst>
              <a:ext uri="{FF2B5EF4-FFF2-40B4-BE49-F238E27FC236}">
                <a16:creationId xmlns:a16="http://schemas.microsoft.com/office/drawing/2014/main" id="{163F9099-309B-9E35-5831-9C8DA2DBFDB4}"/>
              </a:ext>
            </a:extLst>
          </p:cNvPr>
          <p:cNvSpPr txBox="1"/>
          <p:nvPr/>
        </p:nvSpPr>
        <p:spPr>
          <a:xfrm>
            <a:off x="9863667" y="0"/>
            <a:ext cx="2328334" cy="369332"/>
          </a:xfrm>
          <a:prstGeom prst="rect">
            <a:avLst/>
          </a:prstGeom>
          <a:noFill/>
        </p:spPr>
        <p:txBody>
          <a:bodyPr wrap="square">
            <a:spAutoFit/>
          </a:bodyPr>
          <a:lstStyle/>
          <a:p>
            <a:r>
              <a:rPr lang="zh-CN" altLang="en-US">
                <a:solidFill>
                  <a:srgbClr val="0070C0"/>
                </a:solidFill>
              </a:rPr>
              <a:t>细胞质单倍型的鉴定</a:t>
            </a:r>
          </a:p>
        </p:txBody>
      </p:sp>
      <p:sp>
        <p:nvSpPr>
          <p:cNvPr id="31" name="文本框 30">
            <a:extLst>
              <a:ext uri="{FF2B5EF4-FFF2-40B4-BE49-F238E27FC236}">
                <a16:creationId xmlns:a16="http://schemas.microsoft.com/office/drawing/2014/main" id="{9ED05428-3095-C0B1-E0EB-69113E33D3F4}"/>
              </a:ext>
            </a:extLst>
          </p:cNvPr>
          <p:cNvSpPr txBox="1"/>
          <p:nvPr/>
        </p:nvSpPr>
        <p:spPr>
          <a:xfrm>
            <a:off x="6141720" y="362726"/>
            <a:ext cx="6050280" cy="369332"/>
          </a:xfrm>
          <a:prstGeom prst="rect">
            <a:avLst/>
          </a:prstGeom>
          <a:noFill/>
        </p:spPr>
        <p:txBody>
          <a:bodyPr wrap="square">
            <a:spAutoFit/>
          </a:bodyPr>
          <a:lstStyle/>
          <a:p>
            <a:r>
              <a:rPr lang="en-US" altLang="zh-CN"/>
              <a:t>1. </a:t>
            </a:r>
            <a:r>
              <a:rPr lang="en-US" altLang="zh-CN">
                <a:solidFill>
                  <a:srgbClr val="FF0000"/>
                </a:solidFill>
              </a:rPr>
              <a:t>nap</a:t>
            </a:r>
            <a:r>
              <a:rPr lang="zh-CN" altLang="en-US"/>
              <a:t>线粒体型在天然油菜中占优势。</a:t>
            </a:r>
          </a:p>
        </p:txBody>
      </p:sp>
      <p:sp>
        <p:nvSpPr>
          <p:cNvPr id="34" name="文本框 33">
            <a:extLst>
              <a:ext uri="{FF2B5EF4-FFF2-40B4-BE49-F238E27FC236}">
                <a16:creationId xmlns:a16="http://schemas.microsoft.com/office/drawing/2014/main" id="{B36C5FC5-EDCC-3551-F315-1936D687D7A3}"/>
              </a:ext>
            </a:extLst>
          </p:cNvPr>
          <p:cNvSpPr txBox="1"/>
          <p:nvPr/>
        </p:nvSpPr>
        <p:spPr>
          <a:xfrm>
            <a:off x="6096000" y="1009057"/>
            <a:ext cx="6096000" cy="369332"/>
          </a:xfrm>
          <a:prstGeom prst="rect">
            <a:avLst/>
          </a:prstGeom>
          <a:noFill/>
        </p:spPr>
        <p:txBody>
          <a:bodyPr wrap="square">
            <a:spAutoFit/>
          </a:bodyPr>
          <a:lstStyle/>
          <a:p>
            <a:r>
              <a:rPr lang="en-US" altLang="zh-CN"/>
              <a:t>2.</a:t>
            </a:r>
            <a:r>
              <a:rPr lang="zh-CN" altLang="en-US"/>
              <a:t>在任何其他两个</a:t>
            </a:r>
            <a:r>
              <a:rPr lang="en-US" altLang="zh-CN"/>
              <a:t>mt</a:t>
            </a:r>
            <a:r>
              <a:rPr lang="zh-CN" altLang="en-US"/>
              <a:t>基因组之间</a:t>
            </a:r>
            <a:r>
              <a:rPr lang="zh-CN" altLang="en-US">
                <a:solidFill>
                  <a:srgbClr val="FF0000"/>
                </a:solidFill>
              </a:rPr>
              <a:t>至少发生了三次</a:t>
            </a:r>
            <a:r>
              <a:rPr lang="zh-CN" altLang="en-US"/>
              <a:t>重组事件</a:t>
            </a:r>
          </a:p>
        </p:txBody>
      </p:sp>
      <p:sp>
        <p:nvSpPr>
          <p:cNvPr id="37" name="文本框 36">
            <a:extLst>
              <a:ext uri="{FF2B5EF4-FFF2-40B4-BE49-F238E27FC236}">
                <a16:creationId xmlns:a16="http://schemas.microsoft.com/office/drawing/2014/main" id="{EB30C798-3D0B-33C7-B533-44C3DE094686}"/>
              </a:ext>
            </a:extLst>
          </p:cNvPr>
          <p:cNvSpPr txBox="1"/>
          <p:nvPr/>
        </p:nvSpPr>
        <p:spPr>
          <a:xfrm>
            <a:off x="6226096" y="5335001"/>
            <a:ext cx="5366017" cy="1077218"/>
          </a:xfrm>
          <a:prstGeom prst="rect">
            <a:avLst/>
          </a:prstGeom>
          <a:noFill/>
        </p:spPr>
        <p:txBody>
          <a:bodyPr wrap="square">
            <a:spAutoFit/>
          </a:bodyPr>
          <a:lstStyle/>
          <a:p>
            <a:r>
              <a:rPr lang="en-US" altLang="zh-CN" sz="1600">
                <a:latin typeface="+mn-ea"/>
              </a:rPr>
              <a:t>3.3</a:t>
            </a:r>
            <a:r>
              <a:rPr lang="zh-CN" altLang="en-US" sz="1600">
                <a:latin typeface="+mn-ea"/>
              </a:rPr>
              <a:t>个</a:t>
            </a:r>
            <a:r>
              <a:rPr lang="zh-CN" altLang="en-US" sz="1600">
                <a:solidFill>
                  <a:srgbClr val="FF0000"/>
                </a:solidFill>
                <a:latin typeface="+mn-ea"/>
              </a:rPr>
              <a:t>生态型间线粒体型分布无明显差异</a:t>
            </a:r>
            <a:r>
              <a:rPr lang="zh-CN" altLang="en-US" sz="1600">
                <a:latin typeface="+mn-ea"/>
              </a:rPr>
              <a:t>，与总体分布相似，除了</a:t>
            </a:r>
            <a:r>
              <a:rPr lang="en-US" altLang="zh-CN" sz="1600">
                <a:latin typeface="+mn-ea"/>
              </a:rPr>
              <a:t>cam</a:t>
            </a:r>
            <a:r>
              <a:rPr lang="zh-CN" altLang="en-US" sz="1600">
                <a:latin typeface="+mn-ea"/>
              </a:rPr>
              <a:t>型占春季组中</a:t>
            </a:r>
            <a:r>
              <a:rPr lang="en-US" altLang="zh-CN" sz="1600">
                <a:latin typeface="+mn-ea"/>
              </a:rPr>
              <a:t>28%</a:t>
            </a:r>
            <a:r>
              <a:rPr lang="zh-CN" altLang="en-US" sz="1600">
                <a:latin typeface="+mn-ea"/>
              </a:rPr>
              <a:t>，在其他</a:t>
            </a:r>
            <a:r>
              <a:rPr lang="en-US" altLang="zh-CN" sz="1600">
                <a:latin typeface="+mn-ea"/>
              </a:rPr>
              <a:t>3</a:t>
            </a:r>
            <a:r>
              <a:rPr lang="zh-CN" altLang="en-US" sz="1600">
                <a:latin typeface="+mn-ea"/>
              </a:rPr>
              <a:t>组则少于</a:t>
            </a:r>
            <a:r>
              <a:rPr lang="en-US" altLang="zh-CN" sz="1600">
                <a:latin typeface="+mn-ea"/>
              </a:rPr>
              <a:t>10%</a:t>
            </a:r>
            <a:r>
              <a:rPr lang="zh-CN" altLang="en-US" sz="1600">
                <a:latin typeface="+mn-ea"/>
              </a:rPr>
              <a:t>。</a:t>
            </a:r>
            <a:endParaRPr lang="en-US" altLang="zh-CN" sz="1600">
              <a:latin typeface="+mn-ea"/>
            </a:endParaRPr>
          </a:p>
          <a:p>
            <a:endParaRPr lang="en-US" altLang="zh-CN" sz="1600">
              <a:latin typeface="+mn-ea"/>
            </a:endParaRPr>
          </a:p>
          <a:p>
            <a:r>
              <a:rPr lang="zh-CN" altLang="en-US" sz="1600">
                <a:latin typeface="+mn-ea"/>
              </a:rPr>
              <a:t>三种</a:t>
            </a:r>
            <a:r>
              <a:rPr lang="zh-CN" altLang="en-US" sz="1600">
                <a:solidFill>
                  <a:srgbClr val="FF0000"/>
                </a:solidFill>
                <a:latin typeface="+mn-ea"/>
              </a:rPr>
              <a:t>生态型在不同线粒体类型中的比例不一致</a:t>
            </a:r>
            <a:r>
              <a:rPr lang="zh-CN" altLang="en-US" sz="1600">
                <a:latin typeface="+mn-ea"/>
              </a:rPr>
              <a:t>。</a:t>
            </a:r>
          </a:p>
        </p:txBody>
      </p:sp>
    </p:spTree>
    <p:extLst>
      <p:ext uri="{BB962C8B-B14F-4D97-AF65-F5344CB8AC3E}">
        <p14:creationId xmlns:p14="http://schemas.microsoft.com/office/powerpoint/2010/main" val="374455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图示, 维恩图&#10;&#10;描述已自动生成">
            <a:extLst>
              <a:ext uri="{FF2B5EF4-FFF2-40B4-BE49-F238E27FC236}">
                <a16:creationId xmlns:a16="http://schemas.microsoft.com/office/drawing/2014/main" id="{B14C7B55-4E7B-9868-9136-003D14C3C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939954"/>
            <a:ext cx="5426764" cy="1668730"/>
          </a:xfrm>
          <a:prstGeom prst="rect">
            <a:avLst/>
          </a:prstGeom>
        </p:spPr>
      </p:pic>
      <p:pic>
        <p:nvPicPr>
          <p:cNvPr id="3" name="图片 2" descr="表格&#10;&#10;描述已自动生成">
            <a:extLst>
              <a:ext uri="{FF2B5EF4-FFF2-40B4-BE49-F238E27FC236}">
                <a16:creationId xmlns:a16="http://schemas.microsoft.com/office/drawing/2014/main" id="{4D62C134-F2E6-9507-2E0E-F4546C924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4224495"/>
            <a:ext cx="5426764" cy="1573761"/>
          </a:xfrm>
          <a:prstGeom prst="rect">
            <a:avLst/>
          </a:prstGeom>
        </p:spPr>
      </p:pic>
      <p:sp>
        <p:nvSpPr>
          <p:cNvPr id="23"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表格&#10;&#10;描述已自动生成">
            <a:extLst>
              <a:ext uri="{FF2B5EF4-FFF2-40B4-BE49-F238E27FC236}">
                <a16:creationId xmlns:a16="http://schemas.microsoft.com/office/drawing/2014/main" id="{D2109FC7-2768-3109-5C8E-019506529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6722" y="772540"/>
            <a:ext cx="4856476" cy="3976177"/>
          </a:xfrm>
          <a:prstGeom prst="rect">
            <a:avLst/>
          </a:prstGeom>
        </p:spPr>
      </p:pic>
      <p:sp>
        <p:nvSpPr>
          <p:cNvPr id="22" name="文本框 21">
            <a:extLst>
              <a:ext uri="{FF2B5EF4-FFF2-40B4-BE49-F238E27FC236}">
                <a16:creationId xmlns:a16="http://schemas.microsoft.com/office/drawing/2014/main" id="{67A5CA86-BE95-7A3B-4C51-EF9E224DD426}"/>
              </a:ext>
            </a:extLst>
          </p:cNvPr>
          <p:cNvSpPr txBox="1"/>
          <p:nvPr/>
        </p:nvSpPr>
        <p:spPr>
          <a:xfrm>
            <a:off x="9204960" y="0"/>
            <a:ext cx="2987040" cy="369332"/>
          </a:xfrm>
          <a:prstGeom prst="rect">
            <a:avLst/>
          </a:prstGeom>
          <a:noFill/>
        </p:spPr>
        <p:txBody>
          <a:bodyPr wrap="square">
            <a:spAutoFit/>
          </a:bodyPr>
          <a:lstStyle/>
          <a:p>
            <a:r>
              <a:rPr lang="zh-CN" altLang="en-US">
                <a:solidFill>
                  <a:srgbClr val="0070C0"/>
                </a:solidFill>
              </a:rPr>
              <a:t>芸苔属植物的全基因组变异</a:t>
            </a:r>
            <a:endParaRPr lang="en-US" altLang="zh-CN">
              <a:solidFill>
                <a:srgbClr val="0070C0"/>
              </a:solidFill>
            </a:endParaRPr>
          </a:p>
        </p:txBody>
      </p:sp>
      <p:sp>
        <p:nvSpPr>
          <p:cNvPr id="25" name="文本框 24">
            <a:extLst>
              <a:ext uri="{FF2B5EF4-FFF2-40B4-BE49-F238E27FC236}">
                <a16:creationId xmlns:a16="http://schemas.microsoft.com/office/drawing/2014/main" id="{4D1A11BF-F504-DBCA-7C6D-AF27776821C5}"/>
              </a:ext>
            </a:extLst>
          </p:cNvPr>
          <p:cNvSpPr txBox="1"/>
          <p:nvPr/>
        </p:nvSpPr>
        <p:spPr>
          <a:xfrm>
            <a:off x="6223000" y="4904154"/>
            <a:ext cx="6096000" cy="738664"/>
          </a:xfrm>
          <a:prstGeom prst="rect">
            <a:avLst/>
          </a:prstGeom>
          <a:noFill/>
        </p:spPr>
        <p:txBody>
          <a:bodyPr wrap="square">
            <a:spAutoFit/>
          </a:bodyPr>
          <a:lstStyle/>
          <a:p>
            <a:r>
              <a:rPr lang="zh-CN" altLang="en-US" sz="1400">
                <a:latin typeface="+mn-ea"/>
              </a:rPr>
              <a:t>在</a:t>
            </a:r>
            <a:r>
              <a:rPr lang="en-US" altLang="zh-CN" sz="1400">
                <a:latin typeface="+mn-ea"/>
              </a:rPr>
              <a:t>cp</a:t>
            </a:r>
            <a:r>
              <a:rPr lang="zh-CN" altLang="en-US" sz="1400">
                <a:latin typeface="+mn-ea"/>
              </a:rPr>
              <a:t>和</a:t>
            </a:r>
            <a:r>
              <a:rPr lang="en-US" altLang="zh-CN" sz="1400">
                <a:latin typeface="+mn-ea"/>
              </a:rPr>
              <a:t>mt</a:t>
            </a:r>
            <a:r>
              <a:rPr lang="zh-CN" altLang="en-US" sz="1400">
                <a:latin typeface="+mn-ea"/>
              </a:rPr>
              <a:t>基因组中达到</a:t>
            </a:r>
            <a:r>
              <a:rPr lang="zh-CN" altLang="en-US" sz="1400">
                <a:solidFill>
                  <a:srgbClr val="FF0000"/>
                </a:solidFill>
                <a:latin typeface="+mn-ea"/>
              </a:rPr>
              <a:t>每</a:t>
            </a:r>
            <a:r>
              <a:rPr lang="en-US" altLang="zh-CN" sz="1400">
                <a:solidFill>
                  <a:srgbClr val="FF0000"/>
                </a:solidFill>
                <a:latin typeface="+mn-ea"/>
              </a:rPr>
              <a:t>kb13</a:t>
            </a:r>
            <a:r>
              <a:rPr lang="zh-CN" altLang="en-US" sz="1400">
                <a:solidFill>
                  <a:srgbClr val="FF0000"/>
                </a:solidFill>
                <a:latin typeface="+mn-ea"/>
              </a:rPr>
              <a:t>个和</a:t>
            </a:r>
            <a:r>
              <a:rPr lang="en-US" altLang="zh-CN" sz="1400">
                <a:solidFill>
                  <a:srgbClr val="FF0000"/>
                </a:solidFill>
                <a:latin typeface="+mn-ea"/>
              </a:rPr>
              <a:t>1.5</a:t>
            </a:r>
            <a:r>
              <a:rPr lang="zh-CN" altLang="en-US" sz="1400">
                <a:solidFill>
                  <a:srgbClr val="FF0000"/>
                </a:solidFill>
                <a:latin typeface="+mn-ea"/>
              </a:rPr>
              <a:t>个</a:t>
            </a:r>
            <a:r>
              <a:rPr lang="zh-CN" altLang="en-US" sz="1400">
                <a:latin typeface="+mn-ea"/>
              </a:rPr>
              <a:t>变异体的密度</a:t>
            </a:r>
            <a:r>
              <a:rPr lang="en-US" altLang="zh-CN" sz="1400">
                <a:latin typeface="+mn-ea"/>
              </a:rPr>
              <a:t>(</a:t>
            </a:r>
            <a:r>
              <a:rPr lang="zh-CN" altLang="en-US" sz="1400">
                <a:latin typeface="+mn-ea"/>
              </a:rPr>
              <a:t>表</a:t>
            </a:r>
            <a:r>
              <a:rPr lang="en-US" altLang="zh-CN" sz="1400">
                <a:latin typeface="+mn-ea"/>
              </a:rPr>
              <a:t>2)</a:t>
            </a:r>
          </a:p>
          <a:p>
            <a:r>
              <a:rPr lang="zh-CN" altLang="en-US" sz="1400">
                <a:latin typeface="+mn-ea"/>
              </a:rPr>
              <a:t>转换</a:t>
            </a:r>
            <a:r>
              <a:rPr lang="en-US" altLang="zh-CN" sz="1400">
                <a:latin typeface="+mn-ea"/>
              </a:rPr>
              <a:t>/</a:t>
            </a:r>
            <a:r>
              <a:rPr lang="zh-CN" altLang="en-US" sz="1400">
                <a:latin typeface="+mn-ea"/>
              </a:rPr>
              <a:t>颠换</a:t>
            </a:r>
            <a:r>
              <a:rPr lang="en-US" altLang="zh-CN" sz="1400">
                <a:latin typeface="+mn-ea"/>
              </a:rPr>
              <a:t>(Ts/Tv)</a:t>
            </a:r>
            <a:r>
              <a:rPr lang="zh-CN" altLang="en-US" sz="1400">
                <a:latin typeface="+mn-ea"/>
              </a:rPr>
              <a:t>比率。在</a:t>
            </a:r>
            <a:r>
              <a:rPr lang="en-US" altLang="zh-CN" sz="1400">
                <a:latin typeface="+mn-ea"/>
              </a:rPr>
              <a:t>mt</a:t>
            </a:r>
            <a:r>
              <a:rPr lang="zh-CN" altLang="en-US" sz="1400">
                <a:latin typeface="+mn-ea"/>
              </a:rPr>
              <a:t>基因组中四种线粒体类型的比例约为</a:t>
            </a:r>
            <a:r>
              <a:rPr lang="en-US" altLang="zh-CN" sz="1400">
                <a:latin typeface="+mn-ea"/>
              </a:rPr>
              <a:t>1</a:t>
            </a:r>
            <a:r>
              <a:rPr lang="zh-CN" altLang="en-US" sz="1400">
                <a:latin typeface="+mn-ea"/>
              </a:rPr>
              <a:t>，而在</a:t>
            </a:r>
            <a:r>
              <a:rPr lang="en-US" altLang="zh-CN" sz="1400">
                <a:latin typeface="+mn-ea"/>
              </a:rPr>
              <a:t>cp</a:t>
            </a:r>
            <a:r>
              <a:rPr lang="zh-CN" altLang="en-US" sz="1400">
                <a:latin typeface="+mn-ea"/>
              </a:rPr>
              <a:t>基因组中的比例在</a:t>
            </a:r>
            <a:r>
              <a:rPr lang="en-US" altLang="zh-CN" sz="1400">
                <a:latin typeface="+mn-ea"/>
              </a:rPr>
              <a:t>0.29</a:t>
            </a:r>
            <a:r>
              <a:rPr lang="zh-CN" altLang="en-US" sz="1400">
                <a:latin typeface="+mn-ea"/>
              </a:rPr>
              <a:t>至</a:t>
            </a:r>
            <a:r>
              <a:rPr lang="en-US" altLang="zh-CN" sz="1400">
                <a:latin typeface="+mn-ea"/>
              </a:rPr>
              <a:t>0.78</a:t>
            </a:r>
            <a:r>
              <a:rPr lang="zh-CN" altLang="en-US" sz="1400">
                <a:latin typeface="+mn-ea"/>
              </a:rPr>
              <a:t>之间</a:t>
            </a:r>
            <a:r>
              <a:rPr lang="en-US" altLang="zh-CN" sz="1400">
                <a:latin typeface="+mn-ea"/>
              </a:rPr>
              <a:t>.</a:t>
            </a:r>
            <a:endParaRPr lang="zh-CN" altLang="en-US" sz="1400">
              <a:latin typeface="+mn-ea"/>
            </a:endParaRPr>
          </a:p>
        </p:txBody>
      </p:sp>
      <p:sp>
        <p:nvSpPr>
          <p:cNvPr id="26" name="文本框 25">
            <a:extLst>
              <a:ext uri="{FF2B5EF4-FFF2-40B4-BE49-F238E27FC236}">
                <a16:creationId xmlns:a16="http://schemas.microsoft.com/office/drawing/2014/main" id="{A0249894-B381-8DEB-96AE-10C9C11B8AE2}"/>
              </a:ext>
            </a:extLst>
          </p:cNvPr>
          <p:cNvSpPr txBox="1"/>
          <p:nvPr/>
        </p:nvSpPr>
        <p:spPr>
          <a:xfrm>
            <a:off x="6878322" y="5798256"/>
            <a:ext cx="5313678" cy="1015663"/>
          </a:xfrm>
          <a:prstGeom prst="rect">
            <a:avLst/>
          </a:prstGeom>
          <a:noFill/>
        </p:spPr>
        <p:txBody>
          <a:bodyPr wrap="square">
            <a:spAutoFit/>
          </a:bodyPr>
          <a:lstStyle/>
          <a:p>
            <a:r>
              <a:rPr lang="zh-CN" altLang="en-US" sz="1200">
                <a:latin typeface="+mn-ea"/>
              </a:rPr>
              <a:t>在总共</a:t>
            </a:r>
            <a:r>
              <a:rPr lang="en-US" altLang="zh-CN" sz="1200">
                <a:latin typeface="+mn-ea"/>
              </a:rPr>
              <a:t>1327</a:t>
            </a:r>
            <a:r>
              <a:rPr lang="zh-CN" altLang="en-US" sz="1200">
                <a:latin typeface="+mn-ea"/>
              </a:rPr>
              <a:t>个</a:t>
            </a:r>
            <a:r>
              <a:rPr lang="en-US" altLang="zh-CN" sz="1200">
                <a:solidFill>
                  <a:srgbClr val="FF0000"/>
                </a:solidFill>
                <a:latin typeface="+mn-ea"/>
              </a:rPr>
              <a:t>cp</a:t>
            </a:r>
            <a:r>
              <a:rPr lang="zh-CN" altLang="en-US" sz="1200">
                <a:solidFill>
                  <a:srgbClr val="FF0000"/>
                </a:solidFill>
                <a:latin typeface="+mn-ea"/>
              </a:rPr>
              <a:t>变体</a:t>
            </a:r>
            <a:r>
              <a:rPr lang="zh-CN" altLang="en-US" sz="1200">
                <a:latin typeface="+mn-ea"/>
              </a:rPr>
              <a:t>中，</a:t>
            </a:r>
            <a:r>
              <a:rPr lang="en-US" altLang="zh-CN" sz="1200">
                <a:latin typeface="+mn-ea"/>
              </a:rPr>
              <a:t>53%</a:t>
            </a:r>
            <a:r>
              <a:rPr lang="zh-CN" altLang="en-US" sz="1200">
                <a:latin typeface="+mn-ea"/>
              </a:rPr>
              <a:t>位于上游</a:t>
            </a:r>
            <a:r>
              <a:rPr lang="en-US" altLang="zh-CN" sz="1200">
                <a:latin typeface="+mn-ea"/>
              </a:rPr>
              <a:t>/</a:t>
            </a:r>
            <a:r>
              <a:rPr lang="zh-CN" altLang="en-US" sz="1200">
                <a:latin typeface="+mn-ea"/>
              </a:rPr>
              <a:t>下游区域，</a:t>
            </a:r>
            <a:r>
              <a:rPr lang="en-US" altLang="zh-CN" sz="1200">
                <a:latin typeface="+mn-ea"/>
              </a:rPr>
              <a:t>11%</a:t>
            </a:r>
            <a:r>
              <a:rPr lang="zh-CN" altLang="en-US" sz="1200">
                <a:latin typeface="+mn-ea"/>
              </a:rPr>
              <a:t>位于内含子，</a:t>
            </a:r>
            <a:r>
              <a:rPr lang="en-US" altLang="zh-CN" sz="1200">
                <a:latin typeface="+mn-ea"/>
              </a:rPr>
              <a:t>31%</a:t>
            </a:r>
            <a:r>
              <a:rPr lang="zh-CN" altLang="en-US" sz="1200">
                <a:latin typeface="+mn-ea"/>
              </a:rPr>
              <a:t>的变体位于编码区域，其中</a:t>
            </a:r>
            <a:r>
              <a:rPr lang="en-US" altLang="zh-CN" sz="1200">
                <a:latin typeface="+mn-ea"/>
              </a:rPr>
              <a:t>43%</a:t>
            </a:r>
            <a:r>
              <a:rPr lang="zh-CN" altLang="en-US" sz="1200">
                <a:latin typeface="+mn-ea"/>
              </a:rPr>
              <a:t>被预测为非同义或移码突变</a:t>
            </a:r>
            <a:r>
              <a:rPr lang="en-US" altLang="zh-CN" sz="1200">
                <a:latin typeface="+mn-ea"/>
              </a:rPr>
              <a:t>(</a:t>
            </a:r>
            <a:r>
              <a:rPr lang="zh-CN" altLang="en-US" sz="1200">
                <a:latin typeface="+mn-ea"/>
              </a:rPr>
              <a:t>表</a:t>
            </a:r>
            <a:r>
              <a:rPr lang="en-US" altLang="zh-CN" sz="1200">
                <a:latin typeface="+mn-ea"/>
              </a:rPr>
              <a:t>3)</a:t>
            </a:r>
            <a:r>
              <a:rPr lang="zh-CN" altLang="en-US" sz="1200">
                <a:latin typeface="+mn-ea"/>
              </a:rPr>
              <a:t>。</a:t>
            </a:r>
            <a:endParaRPr lang="en-US" altLang="zh-CN" sz="1200">
              <a:latin typeface="+mn-ea"/>
            </a:endParaRPr>
          </a:p>
          <a:p>
            <a:r>
              <a:rPr lang="zh-CN" altLang="en-US" sz="1200">
                <a:latin typeface="+mn-ea"/>
              </a:rPr>
              <a:t>变体</a:t>
            </a:r>
            <a:r>
              <a:rPr lang="zh-CN" altLang="en-US" sz="1200">
                <a:solidFill>
                  <a:srgbClr val="FF0000"/>
                </a:solidFill>
                <a:latin typeface="+mn-ea"/>
              </a:rPr>
              <a:t>沿基因组的分布</a:t>
            </a:r>
            <a:r>
              <a:rPr lang="zh-CN" altLang="en-US" sz="1200">
                <a:latin typeface="+mn-ea"/>
              </a:rPr>
              <a:t>与</a:t>
            </a:r>
            <a:r>
              <a:rPr lang="zh-CN" altLang="en-US" sz="1200">
                <a:solidFill>
                  <a:srgbClr val="FF0000"/>
                </a:solidFill>
                <a:latin typeface="+mn-ea"/>
              </a:rPr>
              <a:t>四种细胞质类型的总体分布一致</a:t>
            </a:r>
            <a:r>
              <a:rPr lang="zh-CN" altLang="en-US" sz="1200">
                <a:latin typeface="+mn-ea"/>
              </a:rPr>
              <a:t>。</a:t>
            </a:r>
          </a:p>
          <a:p>
            <a:r>
              <a:rPr lang="en-US" altLang="zh-CN" sz="1200">
                <a:solidFill>
                  <a:srgbClr val="FF0000"/>
                </a:solidFill>
                <a:latin typeface="+mn-ea"/>
              </a:rPr>
              <a:t>mt</a:t>
            </a:r>
            <a:r>
              <a:rPr lang="zh-CN" altLang="en-US" sz="1200">
                <a:solidFill>
                  <a:srgbClr val="FF0000"/>
                </a:solidFill>
                <a:latin typeface="+mn-ea"/>
              </a:rPr>
              <a:t>变体</a:t>
            </a:r>
            <a:r>
              <a:rPr lang="zh-CN" altLang="en-US" sz="1200">
                <a:latin typeface="+mn-ea"/>
              </a:rPr>
              <a:t>分散在整个参考基因组中，但</a:t>
            </a:r>
            <a:r>
              <a:rPr lang="zh-CN" altLang="en-US" sz="1200">
                <a:solidFill>
                  <a:srgbClr val="FF0000"/>
                </a:solidFill>
                <a:latin typeface="+mn-ea"/>
              </a:rPr>
              <a:t>在编码区富集</a:t>
            </a:r>
            <a:r>
              <a:rPr lang="en-US" altLang="zh-CN" sz="1200">
                <a:latin typeface="+mn-ea"/>
              </a:rPr>
              <a:t>(P</a:t>
            </a:r>
            <a:r>
              <a:rPr lang="zh-CN" altLang="en-US" sz="1200">
                <a:latin typeface="+mn-ea"/>
              </a:rPr>
              <a:t>值 </a:t>
            </a:r>
            <a:r>
              <a:rPr lang="en-US" altLang="zh-CN" sz="1200">
                <a:latin typeface="+mn-ea"/>
              </a:rPr>
              <a:t>&lt; 0.0001</a:t>
            </a:r>
            <a:r>
              <a:rPr lang="zh-CN" altLang="en-US" sz="1200">
                <a:latin typeface="+mn-ea"/>
              </a:rPr>
              <a:t>，超几何分布检验</a:t>
            </a:r>
            <a:r>
              <a:rPr lang="en-US" altLang="zh-CN" sz="1200">
                <a:latin typeface="+mn-ea"/>
              </a:rPr>
              <a:t>)</a:t>
            </a:r>
            <a:r>
              <a:rPr lang="zh-CN" altLang="en-US" sz="1200">
                <a:latin typeface="+mn-ea"/>
              </a:rPr>
              <a:t>。</a:t>
            </a:r>
          </a:p>
        </p:txBody>
      </p:sp>
      <p:sp>
        <p:nvSpPr>
          <p:cNvPr id="28" name="文本框 27">
            <a:extLst>
              <a:ext uri="{FF2B5EF4-FFF2-40B4-BE49-F238E27FC236}">
                <a16:creationId xmlns:a16="http://schemas.microsoft.com/office/drawing/2014/main" id="{0DA94AC8-9FCB-F3A6-4158-808DB815BB6B}"/>
              </a:ext>
            </a:extLst>
          </p:cNvPr>
          <p:cNvSpPr txBox="1"/>
          <p:nvPr/>
        </p:nvSpPr>
        <p:spPr>
          <a:xfrm>
            <a:off x="6308034" y="369332"/>
            <a:ext cx="6096000" cy="646331"/>
          </a:xfrm>
          <a:prstGeom prst="rect">
            <a:avLst/>
          </a:prstGeom>
          <a:noFill/>
        </p:spPr>
        <p:txBody>
          <a:bodyPr wrap="square">
            <a:spAutoFit/>
          </a:bodyPr>
          <a:lstStyle/>
          <a:p>
            <a:r>
              <a:rPr lang="en-US" altLang="zh-CN" sz="1200">
                <a:solidFill>
                  <a:srgbClr val="FF0000"/>
                </a:solidFill>
                <a:latin typeface="+mn-ea"/>
              </a:rPr>
              <a:t>4</a:t>
            </a:r>
            <a:r>
              <a:rPr lang="zh-CN" altLang="en-US" sz="1200">
                <a:solidFill>
                  <a:srgbClr val="FF0000"/>
                </a:solidFill>
                <a:latin typeface="+mn-ea"/>
              </a:rPr>
              <a:t>个</a:t>
            </a:r>
            <a:r>
              <a:rPr lang="zh-CN" altLang="en-US" sz="1200">
                <a:latin typeface="+mn-ea"/>
              </a:rPr>
              <a:t>常见</a:t>
            </a:r>
            <a:r>
              <a:rPr lang="en-US" altLang="zh-CN" sz="1200">
                <a:latin typeface="+mn-ea"/>
              </a:rPr>
              <a:t>cpSNPs</a:t>
            </a:r>
            <a:r>
              <a:rPr lang="zh-CN" altLang="en-US" sz="1200">
                <a:latin typeface="+mn-ea"/>
              </a:rPr>
              <a:t>和</a:t>
            </a:r>
            <a:r>
              <a:rPr lang="en-US" altLang="zh-CN" sz="1200">
                <a:solidFill>
                  <a:srgbClr val="FF0000"/>
                </a:solidFill>
                <a:latin typeface="+mn-ea"/>
              </a:rPr>
              <a:t>57</a:t>
            </a:r>
            <a:r>
              <a:rPr lang="zh-CN" altLang="en-US" sz="1200">
                <a:solidFill>
                  <a:srgbClr val="FF0000"/>
                </a:solidFill>
                <a:latin typeface="+mn-ea"/>
              </a:rPr>
              <a:t>个</a:t>
            </a:r>
            <a:r>
              <a:rPr lang="zh-CN" altLang="en-US" sz="1200">
                <a:latin typeface="+mn-ea"/>
              </a:rPr>
              <a:t>常见</a:t>
            </a:r>
            <a:r>
              <a:rPr lang="en-US" altLang="zh-CN" sz="1200">
                <a:latin typeface="+mn-ea"/>
              </a:rPr>
              <a:t>mtSNPs</a:t>
            </a:r>
            <a:r>
              <a:rPr lang="zh-CN" altLang="en-US" sz="1200">
                <a:latin typeface="+mn-ea"/>
              </a:rPr>
              <a:t>。</a:t>
            </a:r>
            <a:endParaRPr lang="en-US" altLang="zh-CN" sz="1200">
              <a:latin typeface="+mn-ea"/>
            </a:endParaRPr>
          </a:p>
          <a:p>
            <a:r>
              <a:rPr lang="zh-CN" altLang="en-US" sz="1200">
                <a:latin typeface="+mn-ea"/>
              </a:rPr>
              <a:t>除</a:t>
            </a:r>
            <a:r>
              <a:rPr lang="en-US" altLang="zh-CN" sz="1200">
                <a:latin typeface="+mn-ea"/>
              </a:rPr>
              <a:t>pol</a:t>
            </a:r>
            <a:r>
              <a:rPr lang="zh-CN" altLang="en-US" sz="1200">
                <a:latin typeface="+mn-ea"/>
              </a:rPr>
              <a:t>外，每种基因型的</a:t>
            </a:r>
            <a:r>
              <a:rPr lang="zh-CN" altLang="en-US" sz="1200">
                <a:solidFill>
                  <a:srgbClr val="FF0000"/>
                </a:solidFill>
                <a:latin typeface="+mn-ea"/>
              </a:rPr>
              <a:t>大部分</a:t>
            </a:r>
            <a:r>
              <a:rPr lang="en-US" altLang="zh-CN" sz="1200">
                <a:solidFill>
                  <a:srgbClr val="FF0000"/>
                </a:solidFill>
                <a:latin typeface="+mn-ea"/>
              </a:rPr>
              <a:t>cp</a:t>
            </a:r>
            <a:r>
              <a:rPr lang="zh-CN" altLang="en-US" sz="1200">
                <a:solidFill>
                  <a:srgbClr val="FF0000"/>
                </a:solidFill>
                <a:latin typeface="+mn-ea"/>
              </a:rPr>
              <a:t>变体是特异性</a:t>
            </a:r>
            <a:r>
              <a:rPr lang="zh-CN" altLang="en-US" sz="1200">
                <a:latin typeface="+mn-ea"/>
              </a:rPr>
              <a:t>的，而只有</a:t>
            </a:r>
            <a:r>
              <a:rPr lang="zh-CN" altLang="en-US" sz="1200">
                <a:solidFill>
                  <a:srgbClr val="FF0000"/>
                </a:solidFill>
                <a:latin typeface="+mn-ea"/>
              </a:rPr>
              <a:t>一小部分</a:t>
            </a:r>
            <a:r>
              <a:rPr lang="en-US" altLang="zh-CN" sz="1200">
                <a:solidFill>
                  <a:srgbClr val="FF0000"/>
                </a:solidFill>
                <a:latin typeface="+mn-ea"/>
              </a:rPr>
              <a:t>mt</a:t>
            </a:r>
            <a:r>
              <a:rPr lang="zh-CN" altLang="en-US" sz="1200">
                <a:solidFill>
                  <a:srgbClr val="FF0000"/>
                </a:solidFill>
                <a:latin typeface="+mn-ea"/>
              </a:rPr>
              <a:t>变体是特异性</a:t>
            </a:r>
            <a:r>
              <a:rPr lang="zh-CN" altLang="en-US" sz="1200">
                <a:latin typeface="+mn-ea"/>
              </a:rPr>
              <a:t>的</a:t>
            </a:r>
            <a:r>
              <a:rPr lang="en-US" altLang="zh-CN" sz="1200">
                <a:latin typeface="+mn-ea"/>
              </a:rPr>
              <a:t>(</a:t>
            </a:r>
            <a:r>
              <a:rPr lang="zh-CN" altLang="en-US" sz="1200">
                <a:latin typeface="+mn-ea"/>
              </a:rPr>
              <a:t>图</a:t>
            </a:r>
            <a:r>
              <a:rPr lang="en-US" altLang="zh-CN" sz="1200">
                <a:latin typeface="+mn-ea"/>
              </a:rPr>
              <a:t>S5)</a:t>
            </a:r>
            <a:r>
              <a:rPr lang="zh-CN" altLang="en-US" sz="1200">
                <a:latin typeface="+mn-ea"/>
              </a:rPr>
              <a:t>。</a:t>
            </a:r>
          </a:p>
        </p:txBody>
      </p:sp>
    </p:spTree>
    <p:extLst>
      <p:ext uri="{BB962C8B-B14F-4D97-AF65-F5344CB8AC3E}">
        <p14:creationId xmlns:p14="http://schemas.microsoft.com/office/powerpoint/2010/main" val="465389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表&#10;&#10;描述已自动生成">
            <a:extLst>
              <a:ext uri="{FF2B5EF4-FFF2-40B4-BE49-F238E27FC236}">
                <a16:creationId xmlns:a16="http://schemas.microsoft.com/office/drawing/2014/main" id="{160826A5-1C4A-BD8C-0073-1B05B81E1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5598159" cy="3596817"/>
          </a:xfrm>
          <a:prstGeom prst="rect">
            <a:avLst/>
          </a:prstGeom>
        </p:spPr>
      </p:pic>
      <p:pic>
        <p:nvPicPr>
          <p:cNvPr id="5" name="图片 4" descr="图形用户界面, 应用程序&#10;&#10;描述已自动生成">
            <a:extLst>
              <a:ext uri="{FF2B5EF4-FFF2-40B4-BE49-F238E27FC236}">
                <a16:creationId xmlns:a16="http://schemas.microsoft.com/office/drawing/2014/main" id="{826E9635-72D7-3F73-7246-1E286F35C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3" y="3781483"/>
            <a:ext cx="5291667" cy="1971145"/>
          </a:xfrm>
          <a:prstGeom prst="rect">
            <a:avLst/>
          </a:prstGeom>
        </p:spPr>
      </p:pic>
      <p:sp>
        <p:nvSpPr>
          <p:cNvPr id="28" name="文本框 27">
            <a:extLst>
              <a:ext uri="{FF2B5EF4-FFF2-40B4-BE49-F238E27FC236}">
                <a16:creationId xmlns:a16="http://schemas.microsoft.com/office/drawing/2014/main" id="{33AF7D24-2990-8187-5591-E4DB4584442D}"/>
              </a:ext>
            </a:extLst>
          </p:cNvPr>
          <p:cNvSpPr txBox="1"/>
          <p:nvPr/>
        </p:nvSpPr>
        <p:spPr>
          <a:xfrm>
            <a:off x="9237133" y="0"/>
            <a:ext cx="2954867" cy="369332"/>
          </a:xfrm>
          <a:prstGeom prst="rect">
            <a:avLst/>
          </a:prstGeom>
          <a:noFill/>
        </p:spPr>
        <p:txBody>
          <a:bodyPr wrap="square">
            <a:spAutoFit/>
          </a:bodyPr>
          <a:lstStyle/>
          <a:p>
            <a:r>
              <a:rPr lang="zh-CN" altLang="en-US">
                <a:solidFill>
                  <a:srgbClr val="0070C0"/>
                </a:solidFill>
              </a:rPr>
              <a:t>细胞质基因组的多样性分析</a:t>
            </a:r>
          </a:p>
        </p:txBody>
      </p:sp>
      <p:sp>
        <p:nvSpPr>
          <p:cNvPr id="30" name="文本框 29">
            <a:extLst>
              <a:ext uri="{FF2B5EF4-FFF2-40B4-BE49-F238E27FC236}">
                <a16:creationId xmlns:a16="http://schemas.microsoft.com/office/drawing/2014/main" id="{5AF73989-29AE-E1EA-D18A-ED015492A9A3}"/>
              </a:ext>
            </a:extLst>
          </p:cNvPr>
          <p:cNvSpPr txBox="1"/>
          <p:nvPr/>
        </p:nvSpPr>
        <p:spPr>
          <a:xfrm>
            <a:off x="6286500" y="852726"/>
            <a:ext cx="6104466" cy="338554"/>
          </a:xfrm>
          <a:prstGeom prst="rect">
            <a:avLst/>
          </a:prstGeom>
          <a:noFill/>
        </p:spPr>
        <p:txBody>
          <a:bodyPr wrap="square">
            <a:spAutoFit/>
          </a:bodyPr>
          <a:lstStyle/>
          <a:p>
            <a:r>
              <a:rPr lang="en-US" altLang="zh-CN" sz="1600">
                <a:latin typeface="+mn-ea"/>
              </a:rPr>
              <a:t>cp</a:t>
            </a:r>
            <a:r>
              <a:rPr lang="zh-CN" altLang="en-US" sz="1600">
                <a:latin typeface="+mn-ea"/>
              </a:rPr>
              <a:t>和</a:t>
            </a:r>
            <a:r>
              <a:rPr lang="en-US" altLang="zh-CN" sz="1600">
                <a:latin typeface="+mn-ea"/>
              </a:rPr>
              <a:t>mt</a:t>
            </a:r>
            <a:r>
              <a:rPr lang="zh-CN" altLang="en-US" sz="1600">
                <a:latin typeface="+mn-ea"/>
              </a:rPr>
              <a:t>基因组中的每个亚组具有</a:t>
            </a:r>
            <a:r>
              <a:rPr lang="zh-CN" altLang="en-US" sz="1600">
                <a:solidFill>
                  <a:srgbClr val="FF0000"/>
                </a:solidFill>
                <a:latin typeface="+mn-ea"/>
              </a:rPr>
              <a:t>相似且较小</a:t>
            </a:r>
            <a:r>
              <a:rPr lang="zh-CN" altLang="en-US" sz="1600">
                <a:latin typeface="+mn-ea"/>
              </a:rPr>
              <a:t>的平均核苷酸多样性</a:t>
            </a:r>
          </a:p>
        </p:txBody>
      </p:sp>
      <p:sp>
        <p:nvSpPr>
          <p:cNvPr id="32" name="文本框 31">
            <a:extLst>
              <a:ext uri="{FF2B5EF4-FFF2-40B4-BE49-F238E27FC236}">
                <a16:creationId xmlns:a16="http://schemas.microsoft.com/office/drawing/2014/main" id="{FD77916B-98FF-5353-1F29-6D2BD60EF8BA}"/>
              </a:ext>
            </a:extLst>
          </p:cNvPr>
          <p:cNvSpPr txBox="1"/>
          <p:nvPr/>
        </p:nvSpPr>
        <p:spPr>
          <a:xfrm>
            <a:off x="6248400" y="1674674"/>
            <a:ext cx="6180666" cy="1754326"/>
          </a:xfrm>
          <a:prstGeom prst="rect">
            <a:avLst/>
          </a:prstGeom>
          <a:noFill/>
        </p:spPr>
        <p:txBody>
          <a:bodyPr wrap="square">
            <a:spAutoFit/>
          </a:bodyPr>
          <a:lstStyle/>
          <a:p>
            <a:r>
              <a:rPr lang="zh-CN" altLang="en-US" sz="1200">
                <a:latin typeface="+mn-ea"/>
              </a:rPr>
              <a:t>除了</a:t>
            </a:r>
            <a:r>
              <a:rPr lang="en-US" altLang="zh-CN" sz="1200">
                <a:latin typeface="+mn-ea"/>
              </a:rPr>
              <a:t>cam</a:t>
            </a:r>
            <a:r>
              <a:rPr lang="zh-CN" altLang="en-US" sz="1200">
                <a:latin typeface="+mn-ea"/>
              </a:rPr>
              <a:t>和</a:t>
            </a:r>
            <a:r>
              <a:rPr lang="en-US" altLang="zh-CN" sz="1200">
                <a:latin typeface="+mn-ea"/>
              </a:rPr>
              <a:t>pol</a:t>
            </a:r>
            <a:r>
              <a:rPr lang="zh-CN" altLang="en-US" sz="1200">
                <a:latin typeface="+mn-ea"/>
              </a:rPr>
              <a:t>组之外</a:t>
            </a:r>
            <a:r>
              <a:rPr lang="en-US" altLang="zh-CN" sz="1200">
                <a:latin typeface="+mn-ea"/>
              </a:rPr>
              <a:t>,cp</a:t>
            </a:r>
            <a:r>
              <a:rPr lang="zh-CN" altLang="en-US" sz="1200">
                <a:latin typeface="+mn-ea"/>
              </a:rPr>
              <a:t>基因组中每两个群体之间的遗传距离</a:t>
            </a:r>
            <a:r>
              <a:rPr lang="en-US" altLang="zh-CN" sz="1200">
                <a:latin typeface="+mn-ea"/>
              </a:rPr>
              <a:t>(Fst)</a:t>
            </a:r>
            <a:r>
              <a:rPr lang="zh-CN" altLang="en-US" sz="1200">
                <a:solidFill>
                  <a:srgbClr val="FF0000"/>
                </a:solidFill>
                <a:latin typeface="+mn-ea"/>
              </a:rPr>
              <a:t>在</a:t>
            </a:r>
            <a:r>
              <a:rPr lang="en-US" altLang="zh-CN" sz="1200">
                <a:solidFill>
                  <a:srgbClr val="FF0000"/>
                </a:solidFill>
                <a:latin typeface="+mn-ea"/>
              </a:rPr>
              <a:t>0.810</a:t>
            </a:r>
            <a:r>
              <a:rPr lang="zh-CN" altLang="en-US" sz="1200">
                <a:solidFill>
                  <a:srgbClr val="FF0000"/>
                </a:solidFill>
                <a:latin typeface="+mn-ea"/>
              </a:rPr>
              <a:t>至</a:t>
            </a:r>
            <a:r>
              <a:rPr lang="en-US" altLang="zh-CN" sz="1200">
                <a:solidFill>
                  <a:srgbClr val="FF0000"/>
                </a:solidFill>
                <a:latin typeface="+mn-ea"/>
              </a:rPr>
              <a:t>0.916</a:t>
            </a:r>
            <a:r>
              <a:rPr lang="zh-CN" altLang="en-US" sz="1200">
                <a:solidFill>
                  <a:srgbClr val="FF0000"/>
                </a:solidFill>
                <a:latin typeface="+mn-ea"/>
              </a:rPr>
              <a:t>之间</a:t>
            </a:r>
            <a:r>
              <a:rPr lang="zh-CN" altLang="en-US" sz="1200">
                <a:latin typeface="+mn-ea"/>
              </a:rPr>
              <a:t>，</a:t>
            </a:r>
            <a:r>
              <a:rPr lang="en-US" altLang="zh-CN" sz="1200">
                <a:latin typeface="+mn-ea"/>
              </a:rPr>
              <a:t>mt</a:t>
            </a:r>
            <a:r>
              <a:rPr lang="zh-CN" altLang="en-US" sz="1200">
                <a:latin typeface="+mn-ea"/>
              </a:rPr>
              <a:t>基因组中</a:t>
            </a:r>
            <a:r>
              <a:rPr lang="zh-CN" altLang="en-US" sz="1200">
                <a:solidFill>
                  <a:srgbClr val="FF0000"/>
                </a:solidFill>
                <a:latin typeface="+mn-ea"/>
              </a:rPr>
              <a:t>在</a:t>
            </a:r>
            <a:r>
              <a:rPr lang="en-US" altLang="zh-CN" sz="1200">
                <a:solidFill>
                  <a:srgbClr val="FF0000"/>
                </a:solidFill>
                <a:latin typeface="+mn-ea"/>
              </a:rPr>
              <a:t>0.440</a:t>
            </a:r>
            <a:r>
              <a:rPr lang="zh-CN" altLang="en-US" sz="1200">
                <a:solidFill>
                  <a:srgbClr val="FF0000"/>
                </a:solidFill>
                <a:latin typeface="+mn-ea"/>
              </a:rPr>
              <a:t>至</a:t>
            </a:r>
            <a:r>
              <a:rPr lang="en-US" altLang="zh-CN" sz="1200">
                <a:solidFill>
                  <a:srgbClr val="FF0000"/>
                </a:solidFill>
                <a:latin typeface="+mn-ea"/>
              </a:rPr>
              <a:t>0.630</a:t>
            </a:r>
            <a:r>
              <a:rPr lang="zh-CN" altLang="en-US" sz="1200">
                <a:solidFill>
                  <a:srgbClr val="FF0000"/>
                </a:solidFill>
                <a:latin typeface="+mn-ea"/>
              </a:rPr>
              <a:t>之间</a:t>
            </a:r>
            <a:r>
              <a:rPr lang="en-US" altLang="zh-CN" sz="1200">
                <a:latin typeface="+mn-ea"/>
              </a:rPr>
              <a:t>(</a:t>
            </a:r>
            <a:r>
              <a:rPr lang="zh-CN" altLang="en-US" sz="1200">
                <a:latin typeface="+mn-ea"/>
              </a:rPr>
              <a:t>图</a:t>
            </a:r>
            <a:r>
              <a:rPr lang="en-US" altLang="zh-CN" sz="1200">
                <a:latin typeface="+mn-ea"/>
              </a:rPr>
              <a:t>3A</a:t>
            </a:r>
            <a:r>
              <a:rPr lang="zh-CN" altLang="en-US" sz="1200">
                <a:latin typeface="+mn-ea"/>
              </a:rPr>
              <a:t>、</a:t>
            </a:r>
            <a:r>
              <a:rPr lang="en-US" altLang="zh-CN" sz="1200">
                <a:latin typeface="+mn-ea"/>
              </a:rPr>
              <a:t>B)</a:t>
            </a:r>
            <a:r>
              <a:rPr lang="zh-CN" altLang="en-US" sz="1200">
                <a:latin typeface="+mn-ea"/>
              </a:rPr>
              <a:t>，显示这</a:t>
            </a:r>
            <a:r>
              <a:rPr lang="en-US" altLang="zh-CN" sz="1200">
                <a:latin typeface="+mn-ea"/>
              </a:rPr>
              <a:t>4</a:t>
            </a:r>
            <a:r>
              <a:rPr lang="zh-CN" altLang="en-US" sz="1200">
                <a:latin typeface="+mn-ea"/>
              </a:rPr>
              <a:t>个细胞质组之间</a:t>
            </a:r>
            <a:r>
              <a:rPr lang="zh-CN" altLang="en-US" sz="1200">
                <a:solidFill>
                  <a:srgbClr val="FF0000"/>
                </a:solidFill>
                <a:latin typeface="+mn-ea"/>
              </a:rPr>
              <a:t>高度分化</a:t>
            </a:r>
            <a:r>
              <a:rPr lang="zh-CN" altLang="en-US" sz="1200">
                <a:latin typeface="+mn-ea"/>
              </a:rPr>
              <a:t>，这在</a:t>
            </a:r>
            <a:r>
              <a:rPr lang="en-US" altLang="zh-CN" sz="1200">
                <a:latin typeface="+mn-ea"/>
              </a:rPr>
              <a:t>PCA</a:t>
            </a:r>
            <a:r>
              <a:rPr lang="zh-CN" altLang="en-US" sz="1200">
                <a:latin typeface="+mn-ea"/>
              </a:rPr>
              <a:t>图中显示得更直观</a:t>
            </a:r>
            <a:r>
              <a:rPr lang="en-US" altLang="zh-CN" sz="1200">
                <a:latin typeface="+mn-ea"/>
              </a:rPr>
              <a:t>(</a:t>
            </a:r>
            <a:r>
              <a:rPr lang="zh-CN" altLang="en-US" sz="1200">
                <a:latin typeface="+mn-ea"/>
              </a:rPr>
              <a:t>图</a:t>
            </a:r>
            <a:r>
              <a:rPr lang="en-US" altLang="zh-CN" sz="1200">
                <a:latin typeface="+mn-ea"/>
              </a:rPr>
              <a:t>4A</a:t>
            </a:r>
            <a:r>
              <a:rPr lang="zh-CN" altLang="en-US" sz="1200">
                <a:latin typeface="+mn-ea"/>
              </a:rPr>
              <a:t>，</a:t>
            </a:r>
            <a:r>
              <a:rPr lang="en-US" altLang="zh-CN" sz="1200">
                <a:latin typeface="+mn-ea"/>
              </a:rPr>
              <a:t>D)</a:t>
            </a:r>
            <a:r>
              <a:rPr lang="zh-CN" altLang="en-US" sz="1200">
                <a:latin typeface="+mn-ea"/>
              </a:rPr>
              <a:t>。</a:t>
            </a:r>
            <a:endParaRPr lang="en-US" altLang="zh-CN" sz="1200">
              <a:latin typeface="+mn-ea"/>
            </a:endParaRPr>
          </a:p>
          <a:p>
            <a:r>
              <a:rPr lang="zh-CN" altLang="en-US" sz="1200">
                <a:latin typeface="+mn-ea"/>
              </a:rPr>
              <a:t>在</a:t>
            </a:r>
            <a:r>
              <a:rPr lang="en-US" altLang="zh-CN" sz="1200">
                <a:latin typeface="+mn-ea"/>
              </a:rPr>
              <a:t>mt</a:t>
            </a:r>
            <a:r>
              <a:rPr lang="zh-CN" altLang="en-US" sz="1200">
                <a:latin typeface="+mn-ea"/>
              </a:rPr>
              <a:t>和</a:t>
            </a:r>
            <a:r>
              <a:rPr lang="en-US" altLang="zh-CN" sz="1200">
                <a:latin typeface="+mn-ea"/>
              </a:rPr>
              <a:t>cp</a:t>
            </a:r>
            <a:r>
              <a:rPr lang="zh-CN" altLang="en-US" sz="1200">
                <a:latin typeface="+mn-ea"/>
              </a:rPr>
              <a:t>中，</a:t>
            </a:r>
            <a:r>
              <a:rPr lang="en-US" altLang="zh-CN" sz="1200">
                <a:solidFill>
                  <a:srgbClr val="FF0000"/>
                </a:solidFill>
                <a:latin typeface="+mn-ea"/>
              </a:rPr>
              <a:t>cam</a:t>
            </a:r>
            <a:r>
              <a:rPr lang="zh-CN" altLang="en-US" sz="1200">
                <a:solidFill>
                  <a:srgbClr val="FF0000"/>
                </a:solidFill>
                <a:latin typeface="+mn-ea"/>
              </a:rPr>
              <a:t>和</a:t>
            </a:r>
            <a:r>
              <a:rPr lang="en-US" altLang="zh-CN" sz="1200">
                <a:solidFill>
                  <a:srgbClr val="FF0000"/>
                </a:solidFill>
                <a:latin typeface="+mn-ea"/>
              </a:rPr>
              <a:t>pol</a:t>
            </a:r>
            <a:r>
              <a:rPr lang="zh-CN" altLang="en-US" sz="1200">
                <a:solidFill>
                  <a:srgbClr val="FF0000"/>
                </a:solidFill>
                <a:latin typeface="+mn-ea"/>
              </a:rPr>
              <a:t>之间</a:t>
            </a:r>
            <a:r>
              <a:rPr lang="zh-CN" altLang="en-US" sz="1200">
                <a:latin typeface="+mn-ea"/>
              </a:rPr>
              <a:t>的分化程度均低于其他组之间的分化程度，表明</a:t>
            </a:r>
            <a:r>
              <a:rPr lang="zh-CN" altLang="en-US" sz="1200">
                <a:solidFill>
                  <a:srgbClr val="FF0000"/>
                </a:solidFill>
                <a:latin typeface="+mn-ea"/>
              </a:rPr>
              <a:t>存在密切的进化起源</a:t>
            </a:r>
            <a:r>
              <a:rPr lang="zh-CN" altLang="en-US" sz="1200">
                <a:latin typeface="+mn-ea"/>
              </a:rPr>
              <a:t>。</a:t>
            </a:r>
          </a:p>
          <a:p>
            <a:endParaRPr lang="zh-CN" altLang="en-US" sz="1200">
              <a:latin typeface="+mn-ea"/>
            </a:endParaRPr>
          </a:p>
          <a:p>
            <a:r>
              <a:rPr lang="zh-CN" altLang="en-US" sz="1200">
                <a:latin typeface="+mn-ea"/>
              </a:rPr>
              <a:t>基于</a:t>
            </a:r>
            <a:r>
              <a:rPr lang="en-US" altLang="zh-CN" sz="1200">
                <a:latin typeface="+mn-ea"/>
              </a:rPr>
              <a:t>500bp</a:t>
            </a:r>
            <a:r>
              <a:rPr lang="zh-CN" altLang="en-US" sz="1200">
                <a:latin typeface="+mn-ea"/>
              </a:rPr>
              <a:t>滑动窗口和</a:t>
            </a:r>
            <a:r>
              <a:rPr lang="en-US" altLang="zh-CN" sz="1200">
                <a:latin typeface="+mn-ea"/>
              </a:rPr>
              <a:t>100bp</a:t>
            </a:r>
            <a:r>
              <a:rPr lang="zh-CN" altLang="en-US" sz="1200">
                <a:latin typeface="+mn-ea"/>
              </a:rPr>
              <a:t>步长估计了四种细胞质类型</a:t>
            </a:r>
            <a:r>
              <a:rPr lang="en-US" altLang="zh-CN" sz="1200">
                <a:latin typeface="+mn-ea"/>
              </a:rPr>
              <a:t>(nap</a:t>
            </a:r>
            <a:r>
              <a:rPr lang="zh-CN" altLang="en-US" sz="1200">
                <a:latin typeface="+mn-ea"/>
              </a:rPr>
              <a:t>、</a:t>
            </a:r>
            <a:r>
              <a:rPr lang="en-US" altLang="zh-CN" sz="1200">
                <a:latin typeface="+mn-ea"/>
              </a:rPr>
              <a:t>cam</a:t>
            </a:r>
            <a:r>
              <a:rPr lang="zh-CN" altLang="en-US" sz="1200">
                <a:latin typeface="+mn-ea"/>
              </a:rPr>
              <a:t>、</a:t>
            </a:r>
            <a:r>
              <a:rPr lang="en-US" altLang="zh-CN" sz="1200">
                <a:latin typeface="+mn-ea"/>
              </a:rPr>
              <a:t>pol</a:t>
            </a:r>
            <a:r>
              <a:rPr lang="zh-CN" altLang="en-US" sz="1200">
                <a:latin typeface="+mn-ea"/>
              </a:rPr>
              <a:t>和</a:t>
            </a:r>
            <a:r>
              <a:rPr lang="en-US" altLang="zh-CN" sz="1200">
                <a:latin typeface="+mn-ea"/>
              </a:rPr>
              <a:t>ole)</a:t>
            </a:r>
            <a:r>
              <a:rPr lang="zh-CN" altLang="en-US" sz="1200">
                <a:latin typeface="+mn-ea"/>
              </a:rPr>
              <a:t>中</a:t>
            </a:r>
            <a:r>
              <a:rPr lang="zh-CN" altLang="en-US" sz="1200">
                <a:solidFill>
                  <a:srgbClr val="FF0000"/>
                </a:solidFill>
                <a:latin typeface="+mn-ea"/>
              </a:rPr>
              <a:t>细胞器基因组的多样性</a:t>
            </a:r>
            <a:r>
              <a:rPr lang="zh-CN" altLang="en-US" sz="1200">
                <a:latin typeface="+mn-ea"/>
              </a:rPr>
              <a:t>。</a:t>
            </a:r>
            <a:r>
              <a:rPr lang="en-US" altLang="zh-CN" sz="1200">
                <a:solidFill>
                  <a:srgbClr val="FF0000"/>
                </a:solidFill>
                <a:latin typeface="+mn-ea"/>
              </a:rPr>
              <a:t>mt</a:t>
            </a:r>
            <a:r>
              <a:rPr lang="zh-CN" altLang="en-US" sz="1200">
                <a:solidFill>
                  <a:srgbClr val="FF0000"/>
                </a:solidFill>
                <a:latin typeface="+mn-ea"/>
              </a:rPr>
              <a:t>基因组各亚组间结果一致</a:t>
            </a:r>
            <a:r>
              <a:rPr lang="en-US" altLang="zh-CN" sz="1200">
                <a:latin typeface="+mn-ea"/>
              </a:rPr>
              <a:t>(t</a:t>
            </a:r>
            <a:r>
              <a:rPr lang="zh-CN" altLang="en-US" sz="1200">
                <a:latin typeface="+mn-ea"/>
              </a:rPr>
              <a:t>检验</a:t>
            </a:r>
            <a:r>
              <a:rPr lang="en-US" altLang="zh-CN" sz="1200">
                <a:latin typeface="+mn-ea"/>
              </a:rPr>
              <a:t>P</a:t>
            </a:r>
            <a:r>
              <a:rPr lang="zh-CN" altLang="en-US" sz="1200">
                <a:latin typeface="+mn-ea"/>
              </a:rPr>
              <a:t>值</a:t>
            </a:r>
            <a:r>
              <a:rPr lang="en-US" altLang="zh-CN" sz="1200">
                <a:latin typeface="+mn-ea"/>
              </a:rPr>
              <a:t>&gt; 0.05)</a:t>
            </a:r>
            <a:r>
              <a:rPr lang="zh-CN" altLang="en-US" sz="1200">
                <a:latin typeface="+mn-ea"/>
              </a:rPr>
              <a:t>，而</a:t>
            </a:r>
            <a:r>
              <a:rPr lang="en-US" altLang="zh-CN" sz="1200">
                <a:solidFill>
                  <a:srgbClr val="FF0000"/>
                </a:solidFill>
                <a:latin typeface="+mn-ea"/>
              </a:rPr>
              <a:t>cp</a:t>
            </a:r>
            <a:r>
              <a:rPr lang="zh-CN" altLang="en-US" sz="1200">
                <a:solidFill>
                  <a:srgbClr val="FF0000"/>
                </a:solidFill>
                <a:latin typeface="+mn-ea"/>
              </a:rPr>
              <a:t>基因组间存在显著差异</a:t>
            </a:r>
            <a:r>
              <a:rPr lang="en-US" altLang="zh-CN" sz="1200">
                <a:latin typeface="+mn-ea"/>
              </a:rPr>
              <a:t>(t</a:t>
            </a:r>
            <a:r>
              <a:rPr lang="zh-CN" altLang="en-US" sz="1200">
                <a:latin typeface="+mn-ea"/>
              </a:rPr>
              <a:t>检验</a:t>
            </a:r>
            <a:r>
              <a:rPr lang="en-US" altLang="zh-CN" sz="1200">
                <a:latin typeface="+mn-ea"/>
              </a:rPr>
              <a:t>P</a:t>
            </a:r>
            <a:r>
              <a:rPr lang="zh-CN" altLang="en-US" sz="1200">
                <a:latin typeface="+mn-ea"/>
              </a:rPr>
              <a:t>值</a:t>
            </a:r>
            <a:r>
              <a:rPr lang="en-US" altLang="zh-CN" sz="1200">
                <a:latin typeface="+mn-ea"/>
              </a:rPr>
              <a:t>&lt; 0.01)(</a:t>
            </a:r>
            <a:r>
              <a:rPr lang="zh-CN" altLang="en-US" sz="1200">
                <a:latin typeface="+mn-ea"/>
              </a:rPr>
              <a:t>图</a:t>
            </a:r>
            <a:r>
              <a:rPr lang="en-US" altLang="zh-CN" sz="1200">
                <a:latin typeface="+mn-ea"/>
              </a:rPr>
              <a:t>3C</a:t>
            </a:r>
            <a:r>
              <a:rPr lang="zh-CN" altLang="en-US" sz="1200">
                <a:latin typeface="+mn-ea"/>
              </a:rPr>
              <a:t>，</a:t>
            </a:r>
            <a:r>
              <a:rPr lang="en-US" altLang="zh-CN" sz="1200">
                <a:latin typeface="+mn-ea"/>
              </a:rPr>
              <a:t>D)</a:t>
            </a:r>
            <a:r>
              <a:rPr lang="zh-CN" altLang="en-US" sz="1200">
                <a:latin typeface="+mn-ea"/>
              </a:rPr>
              <a:t>。</a:t>
            </a:r>
          </a:p>
        </p:txBody>
      </p:sp>
      <p:sp>
        <p:nvSpPr>
          <p:cNvPr id="34" name="文本框 33">
            <a:extLst>
              <a:ext uri="{FF2B5EF4-FFF2-40B4-BE49-F238E27FC236}">
                <a16:creationId xmlns:a16="http://schemas.microsoft.com/office/drawing/2014/main" id="{BAF7D760-B584-7892-E93A-F598991A8AD2}"/>
              </a:ext>
            </a:extLst>
          </p:cNvPr>
          <p:cNvSpPr txBox="1"/>
          <p:nvPr/>
        </p:nvSpPr>
        <p:spPr>
          <a:xfrm>
            <a:off x="6286500" y="4767055"/>
            <a:ext cx="5706533" cy="830997"/>
          </a:xfrm>
          <a:prstGeom prst="rect">
            <a:avLst/>
          </a:prstGeom>
          <a:noFill/>
        </p:spPr>
        <p:txBody>
          <a:bodyPr wrap="square">
            <a:spAutoFit/>
          </a:bodyPr>
          <a:lstStyle/>
          <a:p>
            <a:r>
              <a:rPr lang="zh-CN" altLang="en-US" sz="1200">
                <a:latin typeface="+mn-ea"/>
              </a:rPr>
              <a:t>四个亚组中的两个亚组之间有</a:t>
            </a:r>
            <a:r>
              <a:rPr lang="zh-CN" altLang="en-US" sz="1200">
                <a:solidFill>
                  <a:srgbClr val="FF0000"/>
                </a:solidFill>
                <a:latin typeface="+mn-ea"/>
              </a:rPr>
              <a:t>几个区域的多态性较高</a:t>
            </a:r>
            <a:r>
              <a:rPr lang="zh-CN" altLang="en-US" sz="1200">
                <a:latin typeface="+mn-ea"/>
              </a:rPr>
              <a:t>。研究人员计算了</a:t>
            </a:r>
            <a:r>
              <a:rPr lang="zh-CN" altLang="en-US" sz="1200">
                <a:solidFill>
                  <a:srgbClr val="FF0000"/>
                </a:solidFill>
                <a:latin typeface="+mn-ea"/>
              </a:rPr>
              <a:t>多样性减少</a:t>
            </a:r>
            <a:r>
              <a:rPr lang="en-US" altLang="zh-CN" sz="1200">
                <a:solidFill>
                  <a:srgbClr val="FF0000"/>
                </a:solidFill>
                <a:latin typeface="+mn-ea"/>
              </a:rPr>
              <a:t>(ROD)</a:t>
            </a:r>
            <a:r>
              <a:rPr lang="zh-CN" altLang="en-US" sz="1200">
                <a:solidFill>
                  <a:srgbClr val="FF0000"/>
                </a:solidFill>
                <a:latin typeface="+mn-ea"/>
              </a:rPr>
              <a:t>值</a:t>
            </a:r>
            <a:r>
              <a:rPr lang="zh-CN" altLang="en-US" sz="1200">
                <a:latin typeface="+mn-ea"/>
              </a:rPr>
              <a:t>，基于整个组与</a:t>
            </a:r>
            <a:r>
              <a:rPr lang="en-US" altLang="zh-CN" sz="1200">
                <a:latin typeface="+mn-ea"/>
              </a:rPr>
              <a:t>nap</a:t>
            </a:r>
            <a:r>
              <a:rPr lang="zh-CN" altLang="en-US" sz="1200">
                <a:latin typeface="+mn-ea"/>
              </a:rPr>
              <a:t>、</a:t>
            </a:r>
            <a:r>
              <a:rPr lang="en-US" altLang="zh-CN" sz="1200">
                <a:latin typeface="+mn-ea"/>
              </a:rPr>
              <a:t>cam</a:t>
            </a:r>
            <a:r>
              <a:rPr lang="zh-CN" altLang="en-US" sz="1200">
                <a:latin typeface="+mn-ea"/>
              </a:rPr>
              <a:t>、</a:t>
            </a:r>
            <a:r>
              <a:rPr lang="en-US" altLang="zh-CN" sz="1200">
                <a:latin typeface="+mn-ea"/>
              </a:rPr>
              <a:t>pol</a:t>
            </a:r>
            <a:r>
              <a:rPr lang="zh-CN" altLang="en-US" sz="1200">
                <a:latin typeface="+mn-ea"/>
              </a:rPr>
              <a:t>和</a:t>
            </a:r>
            <a:r>
              <a:rPr lang="en-US" altLang="zh-CN" sz="1200">
                <a:latin typeface="+mn-ea"/>
              </a:rPr>
              <a:t>ole</a:t>
            </a:r>
            <a:r>
              <a:rPr lang="zh-CN" altLang="en-US" sz="1200">
                <a:latin typeface="+mn-ea"/>
              </a:rPr>
              <a:t>各组间的核苷酸多样性比值，使用</a:t>
            </a:r>
            <a:r>
              <a:rPr lang="en-US" altLang="zh-CN" sz="1200">
                <a:latin typeface="+mn-ea"/>
              </a:rPr>
              <a:t>500bp</a:t>
            </a:r>
            <a:r>
              <a:rPr lang="zh-CN" altLang="en-US" sz="1200">
                <a:latin typeface="+mn-ea"/>
              </a:rPr>
              <a:t>窗口。具有最高</a:t>
            </a:r>
            <a:r>
              <a:rPr lang="en-US" altLang="zh-CN" sz="1200">
                <a:latin typeface="+mn-ea"/>
              </a:rPr>
              <a:t>1% ROD</a:t>
            </a:r>
            <a:r>
              <a:rPr lang="zh-CN" altLang="en-US" sz="1200">
                <a:latin typeface="+mn-ea"/>
              </a:rPr>
              <a:t>值的区域被排除，连续窗口被合并成</a:t>
            </a:r>
            <a:r>
              <a:rPr lang="en-US" altLang="zh-CN" sz="1200">
                <a:solidFill>
                  <a:srgbClr val="FF0000"/>
                </a:solidFill>
                <a:latin typeface="+mn-ea"/>
              </a:rPr>
              <a:t>11</a:t>
            </a:r>
            <a:r>
              <a:rPr lang="zh-CN" altLang="en-US" sz="1200">
                <a:solidFill>
                  <a:srgbClr val="FF0000"/>
                </a:solidFill>
                <a:latin typeface="+mn-ea"/>
              </a:rPr>
              <a:t>个区域</a:t>
            </a:r>
            <a:r>
              <a:rPr lang="en-US" altLang="zh-CN" sz="1200">
                <a:latin typeface="+mn-ea"/>
              </a:rPr>
              <a:t>(</a:t>
            </a:r>
            <a:r>
              <a:rPr lang="zh-CN" altLang="en-US" sz="1200">
                <a:latin typeface="+mn-ea"/>
              </a:rPr>
              <a:t>表</a:t>
            </a:r>
            <a:r>
              <a:rPr lang="en-US" altLang="zh-CN" sz="1200">
                <a:latin typeface="+mn-ea"/>
              </a:rPr>
              <a:t>4)</a:t>
            </a:r>
            <a:r>
              <a:rPr lang="zh-CN" altLang="en-US" sz="1200">
                <a:latin typeface="+mn-ea"/>
              </a:rPr>
              <a:t>。</a:t>
            </a:r>
          </a:p>
        </p:txBody>
      </p:sp>
    </p:spTree>
    <p:extLst>
      <p:ext uri="{BB962C8B-B14F-4D97-AF65-F5344CB8AC3E}">
        <p14:creationId xmlns:p14="http://schemas.microsoft.com/office/powerpoint/2010/main" val="18056661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1710</Words>
  <Application>Microsoft Office PowerPoint</Application>
  <PresentationFormat>宽屏</PresentationFormat>
  <Paragraphs>95</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于杰</dc:creator>
  <cp:lastModifiedBy>于 杰</cp:lastModifiedBy>
  <cp:revision>1</cp:revision>
  <dcterms:created xsi:type="dcterms:W3CDTF">2022-06-22T02:15:29Z</dcterms:created>
  <dcterms:modified xsi:type="dcterms:W3CDTF">2022-06-22T06:59:47Z</dcterms:modified>
</cp:coreProperties>
</file>