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12"/>
    <a:srgbClr val="00FF00"/>
    <a:srgbClr val="FF00FF"/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8C4E-61CF-4283-9350-D62D3D0A3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69481-310B-47C8-BDE0-B4D1BE41C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AF8A-11DA-49AA-B909-0723842F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A732-A7EC-4C25-B9B3-505BAEF4838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C11B-A0F8-4F1B-ADDE-F5A475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E8BB7-E588-4AB6-99B1-4D1E15C5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D8BC-1B01-4B31-B623-A9DADC02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3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C247-9880-4299-BEA7-ABACCC80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39308-2476-4B2B-B166-E53F9CA98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77CA-20AA-46FD-8DEB-CEEAD736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A732-A7EC-4C25-B9B3-505BAEF4838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F8680-97D4-4D69-B5DF-CA8E5D0C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1DC7-538E-4EAB-84AE-B072ED95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D8BC-1B01-4B31-B623-A9DADC02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4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46232-1FB4-42AE-8B66-AD4166750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A2765-797F-4939-AA72-D3AEEFD55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985EC-451B-4750-9C38-3885BB58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A732-A7EC-4C25-B9B3-505BAEF4838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E04D-A358-4A11-B549-5F91E22E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9E26-2DB8-4965-816E-4C05F431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D8BC-1B01-4B31-B623-A9DADC02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1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A13A-1C03-45C5-B3E8-81FF76B0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9947-C0B8-4149-8282-50873BE0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A023-4395-41AD-84BD-CA8CB687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A732-A7EC-4C25-B9B3-505BAEF4838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4ED29-88C9-4576-A7DB-BE43C1F9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1EC2-07E2-4955-A504-D6D3B44F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D8BC-1B01-4B31-B623-A9DADC02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CD36-2C57-4A30-8AA0-99DD2728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9B43-7218-4507-871B-DDB9F02B6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F5DA5-231B-475C-8767-F3ED42EA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A732-A7EC-4C25-B9B3-505BAEF4838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BD595-5FFE-4E0D-B7C3-A448CC3F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FBBBC-2699-48C1-860D-D557F55D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D8BC-1B01-4B31-B623-A9DADC02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8D1E-08ED-47B8-9662-113BFACE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4863-4400-4F9F-B68A-635D6DDA9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7A235-5EB3-47FB-8330-B462F325A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5012C-B7DF-4978-AA1B-764EE198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A732-A7EC-4C25-B9B3-505BAEF4838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DDBB-A1E2-4D12-A1D8-C4688F49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44A63-FF99-4EC6-9D09-CEC65A57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D8BC-1B01-4B31-B623-A9DADC02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1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F618-604C-4096-A891-652FF3A7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BCD5-65BF-41A0-B438-EAE9DE75D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934B-FCE4-43A7-B71C-E0BB7D51D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9BA09-17A2-48C9-934B-593295D5C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AB6C2-7C94-4B6E-A80D-7CF29D9AB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944AA-AA64-4EB7-9767-5EB8AF36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A732-A7EC-4C25-B9B3-505BAEF4838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1C558-0310-40BB-9112-281AB0E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1ABD4-BE57-4098-BB33-2B4C0E99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D8BC-1B01-4B31-B623-A9DADC02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60D5-A1F2-4C52-AFFC-20DFCA4C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A8C44-81B6-4F22-924F-C0C2C09E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A732-A7EC-4C25-B9B3-505BAEF4838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70841-483F-452C-BFDD-2873AFD5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92625-A213-4437-8DA1-407D4F7B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D8BC-1B01-4B31-B623-A9DADC02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3454A-3B45-4CD9-A7F7-A72606DE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A732-A7EC-4C25-B9B3-505BAEF4838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E0B9-E7C4-41F5-AC48-D97BBA44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2956D-5F77-43A7-9D4C-256079DB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D8BC-1B01-4B31-B623-A9DADC02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6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930D-50E3-46E2-AEC3-9945434A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B831-1A7C-4659-8528-EB900B3BA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C350A-652F-4C1E-8A3D-D0F67F552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03BA1-9EAB-42C3-AC01-CD1B1C0B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A732-A7EC-4C25-B9B3-505BAEF4838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71789-D340-4D90-9941-341F34DD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E5DE3-64A8-4274-8B0B-2838F859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D8BC-1B01-4B31-B623-A9DADC02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7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2A02-15D1-4E36-8C96-6E9BB7A9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A0C1E-F024-454D-B8AF-4BAA0D6AD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BACF-CC21-4868-B4F9-1E28F7EB5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BD7AA-7138-44EA-BF5B-C9B39443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A732-A7EC-4C25-B9B3-505BAEF4838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7A7F2-888A-4422-80CD-3ADAF173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350A-FD89-4AFE-BA7A-44C1A7B3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D8BC-1B01-4B31-B623-A9DADC02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58F3C-5108-4C49-89DE-0918AC63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15FBF-E641-4B71-9C6C-296E7E19B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C9B8-A4F4-4ECD-8724-ECEC5909F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A732-A7EC-4C25-B9B3-505BAEF4838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2A36-C2FF-4576-80E0-6505C1DB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31B0-53DC-481B-9ACD-E9E900D7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D8BC-1B01-4B31-B623-A9DADC02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7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at">
            <a:extLst>
              <a:ext uri="{FF2B5EF4-FFF2-40B4-BE49-F238E27FC236}">
                <a16:creationId xmlns:a16="http://schemas.microsoft.com/office/drawing/2014/main" id="{97E5021A-3710-49DF-9B94-F0056947B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272"/>
          <a:stretch/>
        </p:blipFill>
        <p:spPr>
          <a:xfrm>
            <a:off x="68972" y="2806821"/>
            <a:ext cx="4723753" cy="3624452"/>
          </a:xfrm>
          <a:prstGeom prst="rect">
            <a:avLst/>
          </a:prstGeom>
        </p:spPr>
      </p:pic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B14412-9D85-4C6F-93CA-50FBEE3F0CC7}"/>
              </a:ext>
            </a:extLst>
          </p:cNvPr>
          <p:cNvSpPr/>
          <p:nvPr/>
        </p:nvSpPr>
        <p:spPr>
          <a:xfrm>
            <a:off x="5632635" y="1017176"/>
            <a:ext cx="678030" cy="306083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3D20C78-FDE5-4A65-9E41-79421CC3AA9F}"/>
              </a:ext>
            </a:extLst>
          </p:cNvPr>
          <p:cNvSpPr/>
          <p:nvPr/>
        </p:nvSpPr>
        <p:spPr>
          <a:xfrm>
            <a:off x="4241613" y="1017176"/>
            <a:ext cx="678030" cy="306083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8B4529-B8D1-4DED-8879-53DE5268D36F}"/>
              </a:ext>
            </a:extLst>
          </p:cNvPr>
          <p:cNvSpPr/>
          <p:nvPr/>
        </p:nvSpPr>
        <p:spPr>
          <a:xfrm>
            <a:off x="3840481" y="1732547"/>
            <a:ext cx="2876350" cy="4698725"/>
          </a:xfrm>
          <a:prstGeom prst="roundRect">
            <a:avLst/>
          </a:prstGeom>
          <a:solidFill>
            <a:srgbClr val="8F45C7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F95CAB-0646-4C8F-A7E1-E241708722BF}"/>
              </a:ext>
            </a:extLst>
          </p:cNvPr>
          <p:cNvSpPr/>
          <p:nvPr/>
        </p:nvSpPr>
        <p:spPr>
          <a:xfrm>
            <a:off x="3993682" y="2924795"/>
            <a:ext cx="2512194" cy="30608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E0DF296-7F54-439E-AC5E-F6A909609BB9}"/>
              </a:ext>
            </a:extLst>
          </p:cNvPr>
          <p:cNvGrpSpPr/>
          <p:nvPr/>
        </p:nvGrpSpPr>
        <p:grpSpPr>
          <a:xfrm>
            <a:off x="4247949" y="2027722"/>
            <a:ext cx="2061413" cy="764405"/>
            <a:chOff x="4247949" y="1921042"/>
            <a:chExt cx="2061413" cy="76440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A5C8D2A-87E6-4F84-A3CB-DD265373F446}"/>
                </a:ext>
              </a:extLst>
            </p:cNvPr>
            <p:cNvSpPr/>
            <p:nvPr/>
          </p:nvSpPr>
          <p:spPr>
            <a:xfrm>
              <a:off x="4247949" y="1921042"/>
              <a:ext cx="2061413" cy="76440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D7E3B8-6D07-4E1D-B848-D2C2AF1B438E}"/>
                </a:ext>
              </a:extLst>
            </p:cNvPr>
            <p:cNvSpPr/>
            <p:nvPr/>
          </p:nvSpPr>
          <p:spPr>
            <a:xfrm>
              <a:off x="4324150" y="2073442"/>
              <a:ext cx="113096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A825203-0D57-4265-9CBC-2DDF6665C76E}"/>
                </a:ext>
              </a:extLst>
            </p:cNvPr>
            <p:cNvSpPr/>
            <p:nvPr/>
          </p:nvSpPr>
          <p:spPr>
            <a:xfrm>
              <a:off x="4527884" y="2073442"/>
              <a:ext cx="17270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B4DCC07-2CB8-4084-94A4-1EAF35888C70}"/>
                </a:ext>
              </a:extLst>
            </p:cNvPr>
            <p:cNvSpPr/>
            <p:nvPr/>
          </p:nvSpPr>
          <p:spPr>
            <a:xfrm>
              <a:off x="4758362" y="2073442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634AA96-12A7-4064-9507-9E92B17648AE}"/>
                </a:ext>
              </a:extLst>
            </p:cNvPr>
            <p:cNvSpPr/>
            <p:nvPr/>
          </p:nvSpPr>
          <p:spPr>
            <a:xfrm>
              <a:off x="4884065" y="2073442"/>
              <a:ext cx="164185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CDBEFEF-7CC6-488A-8E81-6B6DE8BFA448}"/>
                </a:ext>
              </a:extLst>
            </p:cNvPr>
            <p:cNvSpPr/>
            <p:nvPr/>
          </p:nvSpPr>
          <p:spPr>
            <a:xfrm>
              <a:off x="5128234" y="2073442"/>
              <a:ext cx="37245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065A1BC-C40A-454E-8EE3-36A9086404F1}"/>
                </a:ext>
              </a:extLst>
            </p:cNvPr>
            <p:cNvSpPr/>
            <p:nvPr/>
          </p:nvSpPr>
          <p:spPr>
            <a:xfrm>
              <a:off x="5603384" y="2073442"/>
              <a:ext cx="37245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501F6B6-BB16-41B0-84B2-B386DE90D960}"/>
                </a:ext>
              </a:extLst>
            </p:cNvPr>
            <p:cNvSpPr/>
            <p:nvPr/>
          </p:nvSpPr>
          <p:spPr>
            <a:xfrm>
              <a:off x="6032815" y="2073442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06F48EE-645C-4DD9-B4FF-D51C51C82C72}"/>
                </a:ext>
              </a:extLst>
            </p:cNvPr>
            <p:cNvSpPr/>
            <p:nvPr/>
          </p:nvSpPr>
          <p:spPr>
            <a:xfrm>
              <a:off x="6148228" y="2074017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8D2178B-5AC3-4E74-837D-FE13A746813B}"/>
                </a:ext>
              </a:extLst>
            </p:cNvPr>
            <p:cNvSpPr/>
            <p:nvPr/>
          </p:nvSpPr>
          <p:spPr>
            <a:xfrm>
              <a:off x="4884065" y="2261361"/>
              <a:ext cx="164185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29A7492-A5CD-417E-85A2-98124732E3AE}"/>
                </a:ext>
              </a:extLst>
            </p:cNvPr>
            <p:cNvSpPr/>
            <p:nvPr/>
          </p:nvSpPr>
          <p:spPr>
            <a:xfrm>
              <a:off x="4420271" y="2261361"/>
              <a:ext cx="37245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F8AAD1-A5CA-4934-BFB2-781A475D6820}"/>
                </a:ext>
              </a:extLst>
            </p:cNvPr>
            <p:cNvSpPr/>
            <p:nvPr/>
          </p:nvSpPr>
          <p:spPr>
            <a:xfrm>
              <a:off x="5333920" y="2257231"/>
              <a:ext cx="152682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5E24F47-8065-4CD3-9CB1-CAE527BAB0A4}"/>
                </a:ext>
              </a:extLst>
            </p:cNvPr>
            <p:cNvSpPr/>
            <p:nvPr/>
          </p:nvSpPr>
          <p:spPr>
            <a:xfrm>
              <a:off x="5942701" y="2258992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79BE05A-D1B8-4942-A4CF-056000600402}"/>
                </a:ext>
              </a:extLst>
            </p:cNvPr>
            <p:cNvSpPr/>
            <p:nvPr/>
          </p:nvSpPr>
          <p:spPr>
            <a:xfrm>
              <a:off x="6112107" y="2259595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845B8B7-9194-4308-A828-B9278716A68D}"/>
                </a:ext>
              </a:extLst>
            </p:cNvPr>
            <p:cNvSpPr/>
            <p:nvPr/>
          </p:nvSpPr>
          <p:spPr>
            <a:xfrm>
              <a:off x="4324150" y="2445872"/>
              <a:ext cx="113096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A262899-A370-4735-8130-986C97EDDCF8}"/>
                </a:ext>
              </a:extLst>
            </p:cNvPr>
            <p:cNvSpPr/>
            <p:nvPr/>
          </p:nvSpPr>
          <p:spPr>
            <a:xfrm>
              <a:off x="4639898" y="2445872"/>
              <a:ext cx="16418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4EF9252-05B1-457C-B0DA-B43228936782}"/>
                </a:ext>
              </a:extLst>
            </p:cNvPr>
            <p:cNvSpPr/>
            <p:nvPr/>
          </p:nvSpPr>
          <p:spPr>
            <a:xfrm>
              <a:off x="4884065" y="2445872"/>
              <a:ext cx="37245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7CD966D-CBB9-468B-B812-344542159C8C}"/>
                </a:ext>
              </a:extLst>
            </p:cNvPr>
            <p:cNvSpPr/>
            <p:nvPr/>
          </p:nvSpPr>
          <p:spPr>
            <a:xfrm>
              <a:off x="5321972" y="2445725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E17C774-47AA-4841-99A5-AE1A2DDC90AF}"/>
                </a:ext>
              </a:extLst>
            </p:cNvPr>
            <p:cNvSpPr/>
            <p:nvPr/>
          </p:nvSpPr>
          <p:spPr>
            <a:xfrm>
              <a:off x="5552435" y="2445725"/>
              <a:ext cx="299876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89D36E5-7FA2-4D97-A07D-A23DB880DA82}"/>
                </a:ext>
              </a:extLst>
            </p:cNvPr>
            <p:cNvSpPr/>
            <p:nvPr/>
          </p:nvSpPr>
          <p:spPr>
            <a:xfrm>
              <a:off x="5128234" y="2259758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A47BE01-1ED1-4A8C-9882-61F4D12A11AB}"/>
                </a:ext>
              </a:extLst>
            </p:cNvPr>
            <p:cNvSpPr/>
            <p:nvPr/>
          </p:nvSpPr>
          <p:spPr>
            <a:xfrm>
              <a:off x="5231077" y="2257231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FD4DC95-9AB3-4C9D-A474-21F84843FF41}"/>
                </a:ext>
              </a:extLst>
            </p:cNvPr>
            <p:cNvSpPr/>
            <p:nvPr/>
          </p:nvSpPr>
          <p:spPr>
            <a:xfrm>
              <a:off x="5543726" y="2257231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FF236A8-1C85-4367-BFB1-A85B7F6281AA}"/>
                </a:ext>
              </a:extLst>
            </p:cNvPr>
            <p:cNvSpPr/>
            <p:nvPr/>
          </p:nvSpPr>
          <p:spPr>
            <a:xfrm>
              <a:off x="5664157" y="2257231"/>
              <a:ext cx="137830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C36F755-E395-4F62-A339-485879EBDFE1}"/>
              </a:ext>
            </a:extLst>
          </p:cNvPr>
          <p:cNvSpPr/>
          <p:nvPr/>
        </p:nvSpPr>
        <p:spPr>
          <a:xfrm>
            <a:off x="3993682" y="2944257"/>
            <a:ext cx="678030" cy="3060834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D351B05-FBDA-4933-95DC-7B1C65571B9B}"/>
              </a:ext>
            </a:extLst>
          </p:cNvPr>
          <p:cNvSpPr/>
          <p:nvPr/>
        </p:nvSpPr>
        <p:spPr>
          <a:xfrm>
            <a:off x="4946570" y="2944257"/>
            <a:ext cx="678030" cy="3060834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3619FF0-DE3C-4BA6-B181-593487ADBBAB}"/>
              </a:ext>
            </a:extLst>
          </p:cNvPr>
          <p:cNvSpPr/>
          <p:nvPr/>
        </p:nvSpPr>
        <p:spPr>
          <a:xfrm>
            <a:off x="5899458" y="2944257"/>
            <a:ext cx="678030" cy="3060834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E7F5704-F5B4-4FED-BD5C-92A1784B8BA9}"/>
              </a:ext>
            </a:extLst>
          </p:cNvPr>
          <p:cNvSpPr/>
          <p:nvPr/>
        </p:nvSpPr>
        <p:spPr>
          <a:xfrm>
            <a:off x="4135994" y="907139"/>
            <a:ext cx="889267" cy="29241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FE8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A8B4298-006A-40B0-A5B7-4D3BFB7C14C5}"/>
              </a:ext>
            </a:extLst>
          </p:cNvPr>
          <p:cNvSpPr/>
          <p:nvPr/>
        </p:nvSpPr>
        <p:spPr>
          <a:xfrm>
            <a:off x="5527016" y="897408"/>
            <a:ext cx="889267" cy="29241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FE8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02F346A-43F6-4771-BD74-A8188011AD22}"/>
              </a:ext>
            </a:extLst>
          </p:cNvPr>
          <p:cNvCxnSpPr/>
          <p:nvPr/>
        </p:nvCxnSpPr>
        <p:spPr>
          <a:xfrm>
            <a:off x="4241613" y="1335882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7A0F479-E0E3-4529-870C-3AA498B4BA8F}"/>
              </a:ext>
            </a:extLst>
          </p:cNvPr>
          <p:cNvCxnSpPr/>
          <p:nvPr/>
        </p:nvCxnSpPr>
        <p:spPr>
          <a:xfrm>
            <a:off x="4241613" y="1466851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BEAF158-A16C-4C14-AC71-EE9A2191E7BD}"/>
              </a:ext>
            </a:extLst>
          </p:cNvPr>
          <p:cNvCxnSpPr/>
          <p:nvPr/>
        </p:nvCxnSpPr>
        <p:spPr>
          <a:xfrm>
            <a:off x="4241613" y="1595438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9DC0D7-091E-4143-A066-1F60FACACDAA}"/>
              </a:ext>
            </a:extLst>
          </p:cNvPr>
          <p:cNvCxnSpPr/>
          <p:nvPr/>
        </p:nvCxnSpPr>
        <p:spPr>
          <a:xfrm>
            <a:off x="5624600" y="1326357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4192EC2-8350-4B56-A64D-B6DBCF1A8BE6}"/>
              </a:ext>
            </a:extLst>
          </p:cNvPr>
          <p:cNvCxnSpPr/>
          <p:nvPr/>
        </p:nvCxnSpPr>
        <p:spPr>
          <a:xfrm>
            <a:off x="5624600" y="1457326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AD7E484-1AB8-45B0-A0AC-02CD3D960ADF}"/>
              </a:ext>
            </a:extLst>
          </p:cNvPr>
          <p:cNvCxnSpPr/>
          <p:nvPr/>
        </p:nvCxnSpPr>
        <p:spPr>
          <a:xfrm>
            <a:off x="5624600" y="1585913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3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at">
            <a:extLst>
              <a:ext uri="{FF2B5EF4-FFF2-40B4-BE49-F238E27FC236}">
                <a16:creationId xmlns:a16="http://schemas.microsoft.com/office/drawing/2014/main" id="{97E5021A-3710-49DF-9B94-F0056947B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72" y="2806820"/>
            <a:ext cx="4723753" cy="4723753"/>
          </a:xfrm>
          <a:prstGeom prst="rect">
            <a:avLst/>
          </a:prstGeom>
        </p:spPr>
      </p:pic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B14412-9D85-4C6F-93CA-50FBEE3F0CC7}"/>
              </a:ext>
            </a:extLst>
          </p:cNvPr>
          <p:cNvSpPr/>
          <p:nvPr/>
        </p:nvSpPr>
        <p:spPr>
          <a:xfrm>
            <a:off x="5632635" y="1017176"/>
            <a:ext cx="678030" cy="306083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3D20C78-FDE5-4A65-9E41-79421CC3AA9F}"/>
              </a:ext>
            </a:extLst>
          </p:cNvPr>
          <p:cNvSpPr/>
          <p:nvPr/>
        </p:nvSpPr>
        <p:spPr>
          <a:xfrm>
            <a:off x="4241613" y="1017176"/>
            <a:ext cx="678030" cy="306083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8B4529-B8D1-4DED-8879-53DE5268D36F}"/>
              </a:ext>
            </a:extLst>
          </p:cNvPr>
          <p:cNvSpPr/>
          <p:nvPr/>
        </p:nvSpPr>
        <p:spPr>
          <a:xfrm>
            <a:off x="3840481" y="1732547"/>
            <a:ext cx="2876350" cy="4698725"/>
          </a:xfrm>
          <a:prstGeom prst="roundRect">
            <a:avLst/>
          </a:prstGeom>
          <a:solidFill>
            <a:srgbClr val="8F45C7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F95CAB-0646-4C8F-A7E1-E241708722BF}"/>
              </a:ext>
            </a:extLst>
          </p:cNvPr>
          <p:cNvSpPr/>
          <p:nvPr/>
        </p:nvSpPr>
        <p:spPr>
          <a:xfrm>
            <a:off x="3993682" y="2924795"/>
            <a:ext cx="2512194" cy="30608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E0DF296-7F54-439E-AC5E-F6A909609BB9}"/>
              </a:ext>
            </a:extLst>
          </p:cNvPr>
          <p:cNvGrpSpPr/>
          <p:nvPr/>
        </p:nvGrpSpPr>
        <p:grpSpPr>
          <a:xfrm>
            <a:off x="4247949" y="2027722"/>
            <a:ext cx="2061413" cy="764405"/>
            <a:chOff x="4247949" y="1921042"/>
            <a:chExt cx="2061413" cy="76440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A5C8D2A-87E6-4F84-A3CB-DD265373F446}"/>
                </a:ext>
              </a:extLst>
            </p:cNvPr>
            <p:cNvSpPr/>
            <p:nvPr/>
          </p:nvSpPr>
          <p:spPr>
            <a:xfrm>
              <a:off x="4247949" y="1921042"/>
              <a:ext cx="2061413" cy="76440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D7E3B8-6D07-4E1D-B848-D2C2AF1B438E}"/>
                </a:ext>
              </a:extLst>
            </p:cNvPr>
            <p:cNvSpPr/>
            <p:nvPr/>
          </p:nvSpPr>
          <p:spPr>
            <a:xfrm>
              <a:off x="4324150" y="2073442"/>
              <a:ext cx="113096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A825203-0D57-4265-9CBC-2DDF6665C76E}"/>
                </a:ext>
              </a:extLst>
            </p:cNvPr>
            <p:cNvSpPr/>
            <p:nvPr/>
          </p:nvSpPr>
          <p:spPr>
            <a:xfrm>
              <a:off x="4527884" y="2073442"/>
              <a:ext cx="17270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B4DCC07-2CB8-4084-94A4-1EAF35888C70}"/>
                </a:ext>
              </a:extLst>
            </p:cNvPr>
            <p:cNvSpPr/>
            <p:nvPr/>
          </p:nvSpPr>
          <p:spPr>
            <a:xfrm>
              <a:off x="4758362" y="2073442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634AA96-12A7-4064-9507-9E92B17648AE}"/>
                </a:ext>
              </a:extLst>
            </p:cNvPr>
            <p:cNvSpPr/>
            <p:nvPr/>
          </p:nvSpPr>
          <p:spPr>
            <a:xfrm>
              <a:off x="4884065" y="2073442"/>
              <a:ext cx="164185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CDBEFEF-7CC6-488A-8E81-6B6DE8BFA448}"/>
                </a:ext>
              </a:extLst>
            </p:cNvPr>
            <p:cNvSpPr/>
            <p:nvPr/>
          </p:nvSpPr>
          <p:spPr>
            <a:xfrm>
              <a:off x="5128234" y="2073442"/>
              <a:ext cx="37245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065A1BC-C40A-454E-8EE3-36A9086404F1}"/>
                </a:ext>
              </a:extLst>
            </p:cNvPr>
            <p:cNvSpPr/>
            <p:nvPr/>
          </p:nvSpPr>
          <p:spPr>
            <a:xfrm>
              <a:off x="5603384" y="2073442"/>
              <a:ext cx="37245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501F6B6-BB16-41B0-84B2-B386DE90D960}"/>
                </a:ext>
              </a:extLst>
            </p:cNvPr>
            <p:cNvSpPr/>
            <p:nvPr/>
          </p:nvSpPr>
          <p:spPr>
            <a:xfrm>
              <a:off x="6032815" y="2073442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06F48EE-645C-4DD9-B4FF-D51C51C82C72}"/>
                </a:ext>
              </a:extLst>
            </p:cNvPr>
            <p:cNvSpPr/>
            <p:nvPr/>
          </p:nvSpPr>
          <p:spPr>
            <a:xfrm>
              <a:off x="6148228" y="2074017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8D2178B-5AC3-4E74-837D-FE13A746813B}"/>
                </a:ext>
              </a:extLst>
            </p:cNvPr>
            <p:cNvSpPr/>
            <p:nvPr/>
          </p:nvSpPr>
          <p:spPr>
            <a:xfrm>
              <a:off x="4884065" y="2261361"/>
              <a:ext cx="164185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29A7492-A5CD-417E-85A2-98124732E3AE}"/>
                </a:ext>
              </a:extLst>
            </p:cNvPr>
            <p:cNvSpPr/>
            <p:nvPr/>
          </p:nvSpPr>
          <p:spPr>
            <a:xfrm>
              <a:off x="4420271" y="2261361"/>
              <a:ext cx="37245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F8AAD1-A5CA-4934-BFB2-781A475D6820}"/>
                </a:ext>
              </a:extLst>
            </p:cNvPr>
            <p:cNvSpPr/>
            <p:nvPr/>
          </p:nvSpPr>
          <p:spPr>
            <a:xfrm>
              <a:off x="5333920" y="2257231"/>
              <a:ext cx="152682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5E24F47-8065-4CD3-9CB1-CAE527BAB0A4}"/>
                </a:ext>
              </a:extLst>
            </p:cNvPr>
            <p:cNvSpPr/>
            <p:nvPr/>
          </p:nvSpPr>
          <p:spPr>
            <a:xfrm>
              <a:off x="5942701" y="2258992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79BE05A-D1B8-4942-A4CF-056000600402}"/>
                </a:ext>
              </a:extLst>
            </p:cNvPr>
            <p:cNvSpPr/>
            <p:nvPr/>
          </p:nvSpPr>
          <p:spPr>
            <a:xfrm>
              <a:off x="6112107" y="2259595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845B8B7-9194-4308-A828-B9278716A68D}"/>
                </a:ext>
              </a:extLst>
            </p:cNvPr>
            <p:cNvSpPr/>
            <p:nvPr/>
          </p:nvSpPr>
          <p:spPr>
            <a:xfrm>
              <a:off x="4324150" y="2445872"/>
              <a:ext cx="113096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A262899-A370-4735-8130-986C97EDDCF8}"/>
                </a:ext>
              </a:extLst>
            </p:cNvPr>
            <p:cNvSpPr/>
            <p:nvPr/>
          </p:nvSpPr>
          <p:spPr>
            <a:xfrm>
              <a:off x="4639898" y="2445872"/>
              <a:ext cx="16418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4EF9252-05B1-457C-B0DA-B43228936782}"/>
                </a:ext>
              </a:extLst>
            </p:cNvPr>
            <p:cNvSpPr/>
            <p:nvPr/>
          </p:nvSpPr>
          <p:spPr>
            <a:xfrm>
              <a:off x="4884065" y="2445872"/>
              <a:ext cx="37245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7CD966D-CBB9-468B-B812-344542159C8C}"/>
                </a:ext>
              </a:extLst>
            </p:cNvPr>
            <p:cNvSpPr/>
            <p:nvPr/>
          </p:nvSpPr>
          <p:spPr>
            <a:xfrm>
              <a:off x="5321972" y="2445725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E17C774-47AA-4841-99A5-AE1A2DDC90AF}"/>
                </a:ext>
              </a:extLst>
            </p:cNvPr>
            <p:cNvSpPr/>
            <p:nvPr/>
          </p:nvSpPr>
          <p:spPr>
            <a:xfrm>
              <a:off x="5552435" y="2445725"/>
              <a:ext cx="299876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89D36E5-7FA2-4D97-A07D-A23DB880DA82}"/>
                </a:ext>
              </a:extLst>
            </p:cNvPr>
            <p:cNvSpPr/>
            <p:nvPr/>
          </p:nvSpPr>
          <p:spPr>
            <a:xfrm>
              <a:off x="5128234" y="2259758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A47BE01-1ED1-4A8C-9882-61F4D12A11AB}"/>
                </a:ext>
              </a:extLst>
            </p:cNvPr>
            <p:cNvSpPr/>
            <p:nvPr/>
          </p:nvSpPr>
          <p:spPr>
            <a:xfrm>
              <a:off x="5231077" y="2257231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FD4DC95-9AB3-4C9D-A474-21F84843FF41}"/>
                </a:ext>
              </a:extLst>
            </p:cNvPr>
            <p:cNvSpPr/>
            <p:nvPr/>
          </p:nvSpPr>
          <p:spPr>
            <a:xfrm>
              <a:off x="5543726" y="2257231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FF236A8-1C85-4367-BFB1-A85B7F6281AA}"/>
                </a:ext>
              </a:extLst>
            </p:cNvPr>
            <p:cNvSpPr/>
            <p:nvPr/>
          </p:nvSpPr>
          <p:spPr>
            <a:xfrm>
              <a:off x="5664157" y="2257231"/>
              <a:ext cx="137830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C36F755-E395-4F62-A339-485879EBDFE1}"/>
              </a:ext>
            </a:extLst>
          </p:cNvPr>
          <p:cNvSpPr/>
          <p:nvPr/>
        </p:nvSpPr>
        <p:spPr>
          <a:xfrm>
            <a:off x="3993682" y="2944257"/>
            <a:ext cx="678030" cy="3060834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D351B05-FBDA-4933-95DC-7B1C65571B9B}"/>
              </a:ext>
            </a:extLst>
          </p:cNvPr>
          <p:cNvSpPr/>
          <p:nvPr/>
        </p:nvSpPr>
        <p:spPr>
          <a:xfrm>
            <a:off x="4946570" y="2944257"/>
            <a:ext cx="678030" cy="3060834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3619FF0-DE3C-4BA6-B181-593487ADBBAB}"/>
              </a:ext>
            </a:extLst>
          </p:cNvPr>
          <p:cNvSpPr/>
          <p:nvPr/>
        </p:nvSpPr>
        <p:spPr>
          <a:xfrm>
            <a:off x="5899458" y="2944257"/>
            <a:ext cx="678030" cy="3060834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E7F5704-F5B4-4FED-BD5C-92A1784B8BA9}"/>
              </a:ext>
            </a:extLst>
          </p:cNvPr>
          <p:cNvSpPr/>
          <p:nvPr/>
        </p:nvSpPr>
        <p:spPr>
          <a:xfrm>
            <a:off x="4135994" y="907139"/>
            <a:ext cx="889267" cy="29241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FE8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A8B4298-006A-40B0-A5B7-4D3BFB7C14C5}"/>
              </a:ext>
            </a:extLst>
          </p:cNvPr>
          <p:cNvSpPr/>
          <p:nvPr/>
        </p:nvSpPr>
        <p:spPr>
          <a:xfrm>
            <a:off x="5527016" y="897408"/>
            <a:ext cx="889267" cy="29241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FE8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02F346A-43F6-4771-BD74-A8188011AD22}"/>
              </a:ext>
            </a:extLst>
          </p:cNvPr>
          <p:cNvCxnSpPr/>
          <p:nvPr/>
        </p:nvCxnSpPr>
        <p:spPr>
          <a:xfrm>
            <a:off x="4241613" y="1335882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7A0F479-E0E3-4529-870C-3AA498B4BA8F}"/>
              </a:ext>
            </a:extLst>
          </p:cNvPr>
          <p:cNvCxnSpPr/>
          <p:nvPr/>
        </p:nvCxnSpPr>
        <p:spPr>
          <a:xfrm>
            <a:off x="4241613" y="1466851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BEAF158-A16C-4C14-AC71-EE9A2191E7BD}"/>
              </a:ext>
            </a:extLst>
          </p:cNvPr>
          <p:cNvCxnSpPr/>
          <p:nvPr/>
        </p:nvCxnSpPr>
        <p:spPr>
          <a:xfrm>
            <a:off x="4241613" y="1595438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9DC0D7-091E-4143-A066-1F60FACACDAA}"/>
              </a:ext>
            </a:extLst>
          </p:cNvPr>
          <p:cNvCxnSpPr/>
          <p:nvPr/>
        </p:nvCxnSpPr>
        <p:spPr>
          <a:xfrm>
            <a:off x="5624600" y="1326357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4192EC2-8350-4B56-A64D-B6DBCF1A8BE6}"/>
              </a:ext>
            </a:extLst>
          </p:cNvPr>
          <p:cNvCxnSpPr/>
          <p:nvPr/>
        </p:nvCxnSpPr>
        <p:spPr>
          <a:xfrm>
            <a:off x="5624600" y="1457326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AD7E484-1AB8-45B0-A0AC-02CD3D960ADF}"/>
              </a:ext>
            </a:extLst>
          </p:cNvPr>
          <p:cNvCxnSpPr/>
          <p:nvPr/>
        </p:nvCxnSpPr>
        <p:spPr>
          <a:xfrm>
            <a:off x="5624600" y="1585913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2CB79FA-FA41-411E-9D18-754B070B47E3}"/>
              </a:ext>
            </a:extLst>
          </p:cNvPr>
          <p:cNvSpPr/>
          <p:nvPr/>
        </p:nvSpPr>
        <p:spPr>
          <a:xfrm>
            <a:off x="2557271" y="3316810"/>
            <a:ext cx="5456628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cap="none" spc="0" dirty="0" err="1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FE8812"/>
                    </a:gs>
                    <a:gs pos="100000">
                      <a:srgbClr val="FFFF00"/>
                    </a:gs>
                  </a:gsLst>
                  <a:lin ang="54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SipperViz</a:t>
            </a:r>
            <a:endParaRPr lang="en-US" sz="8000" cap="none" spc="0" dirty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FE8812"/>
                  </a:gs>
                  <a:gs pos="100000">
                    <a:srgbClr val="FFFF00"/>
                  </a:gs>
                </a:gsLst>
                <a:lin ang="54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535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B14412-9D85-4C6F-93CA-50FBEE3F0CC7}"/>
              </a:ext>
            </a:extLst>
          </p:cNvPr>
          <p:cNvSpPr/>
          <p:nvPr/>
        </p:nvSpPr>
        <p:spPr>
          <a:xfrm>
            <a:off x="5632635" y="1017176"/>
            <a:ext cx="678030" cy="306083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3D20C78-FDE5-4A65-9E41-79421CC3AA9F}"/>
              </a:ext>
            </a:extLst>
          </p:cNvPr>
          <p:cNvSpPr/>
          <p:nvPr/>
        </p:nvSpPr>
        <p:spPr>
          <a:xfrm>
            <a:off x="4241613" y="1017176"/>
            <a:ext cx="678030" cy="306083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8B4529-B8D1-4DED-8879-53DE5268D36F}"/>
              </a:ext>
            </a:extLst>
          </p:cNvPr>
          <p:cNvSpPr/>
          <p:nvPr/>
        </p:nvSpPr>
        <p:spPr>
          <a:xfrm>
            <a:off x="3840481" y="1732547"/>
            <a:ext cx="2876350" cy="4698725"/>
          </a:xfrm>
          <a:prstGeom prst="roundRect">
            <a:avLst/>
          </a:prstGeom>
          <a:solidFill>
            <a:srgbClr val="8F45C7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F95CAB-0646-4C8F-A7E1-E241708722BF}"/>
              </a:ext>
            </a:extLst>
          </p:cNvPr>
          <p:cNvSpPr/>
          <p:nvPr/>
        </p:nvSpPr>
        <p:spPr>
          <a:xfrm>
            <a:off x="3993682" y="2924795"/>
            <a:ext cx="2512194" cy="30608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E0DF296-7F54-439E-AC5E-F6A909609BB9}"/>
              </a:ext>
            </a:extLst>
          </p:cNvPr>
          <p:cNvGrpSpPr/>
          <p:nvPr/>
        </p:nvGrpSpPr>
        <p:grpSpPr>
          <a:xfrm>
            <a:off x="4247949" y="2027722"/>
            <a:ext cx="2061413" cy="764405"/>
            <a:chOff x="4247949" y="1921042"/>
            <a:chExt cx="2061413" cy="76440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A5C8D2A-87E6-4F84-A3CB-DD265373F446}"/>
                </a:ext>
              </a:extLst>
            </p:cNvPr>
            <p:cNvSpPr/>
            <p:nvPr/>
          </p:nvSpPr>
          <p:spPr>
            <a:xfrm>
              <a:off x="4247949" y="1921042"/>
              <a:ext cx="2061413" cy="76440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D7E3B8-6D07-4E1D-B848-D2C2AF1B438E}"/>
                </a:ext>
              </a:extLst>
            </p:cNvPr>
            <p:cNvSpPr/>
            <p:nvPr/>
          </p:nvSpPr>
          <p:spPr>
            <a:xfrm>
              <a:off x="4324150" y="2073442"/>
              <a:ext cx="113096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A825203-0D57-4265-9CBC-2DDF6665C76E}"/>
                </a:ext>
              </a:extLst>
            </p:cNvPr>
            <p:cNvSpPr/>
            <p:nvPr/>
          </p:nvSpPr>
          <p:spPr>
            <a:xfrm>
              <a:off x="4527884" y="2073442"/>
              <a:ext cx="17270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B4DCC07-2CB8-4084-94A4-1EAF35888C70}"/>
                </a:ext>
              </a:extLst>
            </p:cNvPr>
            <p:cNvSpPr/>
            <p:nvPr/>
          </p:nvSpPr>
          <p:spPr>
            <a:xfrm>
              <a:off x="4758362" y="2073442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634AA96-12A7-4064-9507-9E92B17648AE}"/>
                </a:ext>
              </a:extLst>
            </p:cNvPr>
            <p:cNvSpPr/>
            <p:nvPr/>
          </p:nvSpPr>
          <p:spPr>
            <a:xfrm>
              <a:off x="4884065" y="2073442"/>
              <a:ext cx="164185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CDBEFEF-7CC6-488A-8E81-6B6DE8BFA448}"/>
                </a:ext>
              </a:extLst>
            </p:cNvPr>
            <p:cNvSpPr/>
            <p:nvPr/>
          </p:nvSpPr>
          <p:spPr>
            <a:xfrm>
              <a:off x="5128234" y="2073442"/>
              <a:ext cx="37245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065A1BC-C40A-454E-8EE3-36A9086404F1}"/>
                </a:ext>
              </a:extLst>
            </p:cNvPr>
            <p:cNvSpPr/>
            <p:nvPr/>
          </p:nvSpPr>
          <p:spPr>
            <a:xfrm>
              <a:off x="5603384" y="2073442"/>
              <a:ext cx="37245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501F6B6-BB16-41B0-84B2-B386DE90D960}"/>
                </a:ext>
              </a:extLst>
            </p:cNvPr>
            <p:cNvSpPr/>
            <p:nvPr/>
          </p:nvSpPr>
          <p:spPr>
            <a:xfrm>
              <a:off x="6032815" y="2073442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06F48EE-645C-4DD9-B4FF-D51C51C82C72}"/>
                </a:ext>
              </a:extLst>
            </p:cNvPr>
            <p:cNvSpPr/>
            <p:nvPr/>
          </p:nvSpPr>
          <p:spPr>
            <a:xfrm>
              <a:off x="6148228" y="2074017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8D2178B-5AC3-4E74-837D-FE13A746813B}"/>
                </a:ext>
              </a:extLst>
            </p:cNvPr>
            <p:cNvSpPr/>
            <p:nvPr/>
          </p:nvSpPr>
          <p:spPr>
            <a:xfrm>
              <a:off x="4884065" y="2261361"/>
              <a:ext cx="164185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29A7492-A5CD-417E-85A2-98124732E3AE}"/>
                </a:ext>
              </a:extLst>
            </p:cNvPr>
            <p:cNvSpPr/>
            <p:nvPr/>
          </p:nvSpPr>
          <p:spPr>
            <a:xfrm>
              <a:off x="4420271" y="2261361"/>
              <a:ext cx="37245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1F8AAD1-A5CA-4934-BFB2-781A475D6820}"/>
                </a:ext>
              </a:extLst>
            </p:cNvPr>
            <p:cNvSpPr/>
            <p:nvPr/>
          </p:nvSpPr>
          <p:spPr>
            <a:xfrm>
              <a:off x="5333920" y="2257231"/>
              <a:ext cx="152682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5E24F47-8065-4CD3-9CB1-CAE527BAB0A4}"/>
                </a:ext>
              </a:extLst>
            </p:cNvPr>
            <p:cNvSpPr/>
            <p:nvPr/>
          </p:nvSpPr>
          <p:spPr>
            <a:xfrm>
              <a:off x="5942701" y="2258992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79BE05A-D1B8-4942-A4CF-056000600402}"/>
                </a:ext>
              </a:extLst>
            </p:cNvPr>
            <p:cNvSpPr/>
            <p:nvPr/>
          </p:nvSpPr>
          <p:spPr>
            <a:xfrm>
              <a:off x="6112107" y="2259595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845B8B7-9194-4308-A828-B9278716A68D}"/>
                </a:ext>
              </a:extLst>
            </p:cNvPr>
            <p:cNvSpPr/>
            <p:nvPr/>
          </p:nvSpPr>
          <p:spPr>
            <a:xfrm>
              <a:off x="4324150" y="2445872"/>
              <a:ext cx="113096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A262899-A370-4735-8130-986C97EDDCF8}"/>
                </a:ext>
              </a:extLst>
            </p:cNvPr>
            <p:cNvSpPr/>
            <p:nvPr/>
          </p:nvSpPr>
          <p:spPr>
            <a:xfrm>
              <a:off x="4639898" y="2445872"/>
              <a:ext cx="16418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4EF9252-05B1-457C-B0DA-B43228936782}"/>
                </a:ext>
              </a:extLst>
            </p:cNvPr>
            <p:cNvSpPr/>
            <p:nvPr/>
          </p:nvSpPr>
          <p:spPr>
            <a:xfrm>
              <a:off x="4884065" y="2445872"/>
              <a:ext cx="372454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7CD966D-CBB9-468B-B812-344542159C8C}"/>
                </a:ext>
              </a:extLst>
            </p:cNvPr>
            <p:cNvSpPr/>
            <p:nvPr/>
          </p:nvSpPr>
          <p:spPr>
            <a:xfrm>
              <a:off x="5321972" y="2445725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E17C774-47AA-4841-99A5-AE1A2DDC90AF}"/>
                </a:ext>
              </a:extLst>
            </p:cNvPr>
            <p:cNvSpPr/>
            <p:nvPr/>
          </p:nvSpPr>
          <p:spPr>
            <a:xfrm>
              <a:off x="5552435" y="2445725"/>
              <a:ext cx="299876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89D36E5-7FA2-4D97-A07D-A23DB880DA82}"/>
                </a:ext>
              </a:extLst>
            </p:cNvPr>
            <p:cNvSpPr/>
            <p:nvPr/>
          </p:nvSpPr>
          <p:spPr>
            <a:xfrm>
              <a:off x="5128234" y="2259758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A47BE01-1ED1-4A8C-9882-61F4D12A11AB}"/>
                </a:ext>
              </a:extLst>
            </p:cNvPr>
            <p:cNvSpPr/>
            <p:nvPr/>
          </p:nvSpPr>
          <p:spPr>
            <a:xfrm>
              <a:off x="5231077" y="2257231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FD4DC95-9AB3-4C9D-A474-21F84843FF41}"/>
                </a:ext>
              </a:extLst>
            </p:cNvPr>
            <p:cNvSpPr/>
            <p:nvPr/>
          </p:nvSpPr>
          <p:spPr>
            <a:xfrm>
              <a:off x="5543726" y="2257231"/>
              <a:ext cx="45719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FF236A8-1C85-4367-BFB1-A85B7F6281AA}"/>
                </a:ext>
              </a:extLst>
            </p:cNvPr>
            <p:cNvSpPr/>
            <p:nvPr/>
          </p:nvSpPr>
          <p:spPr>
            <a:xfrm>
              <a:off x="5664157" y="2257231"/>
              <a:ext cx="137830" cy="1018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C36F755-E395-4F62-A339-485879EBDFE1}"/>
              </a:ext>
            </a:extLst>
          </p:cNvPr>
          <p:cNvSpPr/>
          <p:nvPr/>
        </p:nvSpPr>
        <p:spPr>
          <a:xfrm>
            <a:off x="3993682" y="2944257"/>
            <a:ext cx="678030" cy="3060834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D351B05-FBDA-4933-95DC-7B1C65571B9B}"/>
              </a:ext>
            </a:extLst>
          </p:cNvPr>
          <p:cNvSpPr/>
          <p:nvPr/>
        </p:nvSpPr>
        <p:spPr>
          <a:xfrm>
            <a:off x="4946570" y="2944257"/>
            <a:ext cx="678030" cy="3060834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3619FF0-DE3C-4BA6-B181-593487ADBBAB}"/>
              </a:ext>
            </a:extLst>
          </p:cNvPr>
          <p:cNvSpPr/>
          <p:nvPr/>
        </p:nvSpPr>
        <p:spPr>
          <a:xfrm>
            <a:off x="5899458" y="2944257"/>
            <a:ext cx="678030" cy="3060834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E7F5704-F5B4-4FED-BD5C-92A1784B8BA9}"/>
              </a:ext>
            </a:extLst>
          </p:cNvPr>
          <p:cNvSpPr/>
          <p:nvPr/>
        </p:nvSpPr>
        <p:spPr>
          <a:xfrm>
            <a:off x="4135994" y="907139"/>
            <a:ext cx="889267" cy="29241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FE8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A8B4298-006A-40B0-A5B7-4D3BFB7C14C5}"/>
              </a:ext>
            </a:extLst>
          </p:cNvPr>
          <p:cNvSpPr/>
          <p:nvPr/>
        </p:nvSpPr>
        <p:spPr>
          <a:xfrm>
            <a:off x="5527016" y="897408"/>
            <a:ext cx="889267" cy="29241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FE8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02F346A-43F6-4771-BD74-A8188011AD22}"/>
              </a:ext>
            </a:extLst>
          </p:cNvPr>
          <p:cNvCxnSpPr/>
          <p:nvPr/>
        </p:nvCxnSpPr>
        <p:spPr>
          <a:xfrm>
            <a:off x="4241613" y="1335882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7A0F479-E0E3-4529-870C-3AA498B4BA8F}"/>
              </a:ext>
            </a:extLst>
          </p:cNvPr>
          <p:cNvCxnSpPr/>
          <p:nvPr/>
        </p:nvCxnSpPr>
        <p:spPr>
          <a:xfrm>
            <a:off x="4241613" y="1466851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BEAF158-A16C-4C14-AC71-EE9A2191E7BD}"/>
              </a:ext>
            </a:extLst>
          </p:cNvPr>
          <p:cNvCxnSpPr/>
          <p:nvPr/>
        </p:nvCxnSpPr>
        <p:spPr>
          <a:xfrm>
            <a:off x="4241613" y="1595438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9DC0D7-091E-4143-A066-1F60FACACDAA}"/>
              </a:ext>
            </a:extLst>
          </p:cNvPr>
          <p:cNvCxnSpPr/>
          <p:nvPr/>
        </p:nvCxnSpPr>
        <p:spPr>
          <a:xfrm>
            <a:off x="5624600" y="1326357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4192EC2-8350-4B56-A64D-B6DBCF1A8BE6}"/>
              </a:ext>
            </a:extLst>
          </p:cNvPr>
          <p:cNvCxnSpPr/>
          <p:nvPr/>
        </p:nvCxnSpPr>
        <p:spPr>
          <a:xfrm>
            <a:off x="5624600" y="1457326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AD7E484-1AB8-45B0-A0AC-02CD3D960ADF}"/>
              </a:ext>
            </a:extLst>
          </p:cNvPr>
          <p:cNvCxnSpPr/>
          <p:nvPr/>
        </p:nvCxnSpPr>
        <p:spPr>
          <a:xfrm>
            <a:off x="5624600" y="1585913"/>
            <a:ext cx="180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F5D02E-C411-4D03-89F6-5D472ABE1CE5}"/>
              </a:ext>
            </a:extLst>
          </p:cNvPr>
          <p:cNvSpPr/>
          <p:nvPr/>
        </p:nvSpPr>
        <p:spPr>
          <a:xfrm>
            <a:off x="2528205" y="4414199"/>
            <a:ext cx="5456628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cap="none" spc="0" dirty="0" err="1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FE8812"/>
                    </a:gs>
                    <a:gs pos="100000">
                      <a:srgbClr val="FFFF00"/>
                    </a:gs>
                  </a:gsLst>
                  <a:lin ang="54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SipperViz</a:t>
            </a:r>
            <a:endParaRPr lang="en-US" sz="8000" cap="none" spc="0" dirty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FE8812"/>
                  </a:gs>
                  <a:gs pos="100000">
                    <a:srgbClr val="FFFF00"/>
                  </a:gs>
                </a:gsLst>
                <a:lin ang="54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651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B14412-9D85-4C6F-93CA-50FBEE3F0CC7}"/>
              </a:ext>
            </a:extLst>
          </p:cNvPr>
          <p:cNvSpPr/>
          <p:nvPr/>
        </p:nvSpPr>
        <p:spPr>
          <a:xfrm>
            <a:off x="5632635" y="1017176"/>
            <a:ext cx="678030" cy="306083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3D20C78-FDE5-4A65-9E41-79421CC3AA9F}"/>
              </a:ext>
            </a:extLst>
          </p:cNvPr>
          <p:cNvSpPr/>
          <p:nvPr/>
        </p:nvSpPr>
        <p:spPr>
          <a:xfrm>
            <a:off x="4241613" y="1017176"/>
            <a:ext cx="678030" cy="306083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8B4529-B8D1-4DED-8879-53DE5268D36F}"/>
              </a:ext>
            </a:extLst>
          </p:cNvPr>
          <p:cNvSpPr/>
          <p:nvPr/>
        </p:nvSpPr>
        <p:spPr>
          <a:xfrm>
            <a:off x="3841783" y="1772761"/>
            <a:ext cx="2876350" cy="4610498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5C8D2A-87E6-4F84-A3CB-DD265373F446}"/>
              </a:ext>
            </a:extLst>
          </p:cNvPr>
          <p:cNvSpPr/>
          <p:nvPr/>
        </p:nvSpPr>
        <p:spPr>
          <a:xfrm>
            <a:off x="4249252" y="2010075"/>
            <a:ext cx="2061413" cy="7644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E7F5704-F5B4-4FED-BD5C-92A1784B8BA9}"/>
              </a:ext>
            </a:extLst>
          </p:cNvPr>
          <p:cNvSpPr/>
          <p:nvPr/>
        </p:nvSpPr>
        <p:spPr>
          <a:xfrm>
            <a:off x="4135994" y="907139"/>
            <a:ext cx="889267" cy="292410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A8B4298-006A-40B0-A5B7-4D3BFB7C14C5}"/>
              </a:ext>
            </a:extLst>
          </p:cNvPr>
          <p:cNvSpPr/>
          <p:nvPr/>
        </p:nvSpPr>
        <p:spPr>
          <a:xfrm>
            <a:off x="5527016" y="897408"/>
            <a:ext cx="889267" cy="292410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02F346A-43F6-4771-BD74-A8188011AD22}"/>
              </a:ext>
            </a:extLst>
          </p:cNvPr>
          <p:cNvCxnSpPr/>
          <p:nvPr/>
        </p:nvCxnSpPr>
        <p:spPr>
          <a:xfrm>
            <a:off x="4241613" y="1335882"/>
            <a:ext cx="18097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7A0F479-E0E3-4529-870C-3AA498B4BA8F}"/>
              </a:ext>
            </a:extLst>
          </p:cNvPr>
          <p:cNvCxnSpPr/>
          <p:nvPr/>
        </p:nvCxnSpPr>
        <p:spPr>
          <a:xfrm>
            <a:off x="4241613" y="1466851"/>
            <a:ext cx="18097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BEAF158-A16C-4C14-AC71-EE9A2191E7BD}"/>
              </a:ext>
            </a:extLst>
          </p:cNvPr>
          <p:cNvCxnSpPr/>
          <p:nvPr/>
        </p:nvCxnSpPr>
        <p:spPr>
          <a:xfrm>
            <a:off x="4241613" y="1595438"/>
            <a:ext cx="18097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9DC0D7-091E-4143-A066-1F60FACACDAA}"/>
              </a:ext>
            </a:extLst>
          </p:cNvPr>
          <p:cNvCxnSpPr/>
          <p:nvPr/>
        </p:nvCxnSpPr>
        <p:spPr>
          <a:xfrm>
            <a:off x="5624600" y="1326357"/>
            <a:ext cx="18097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4192EC2-8350-4B56-A64D-B6DBCF1A8BE6}"/>
              </a:ext>
            </a:extLst>
          </p:cNvPr>
          <p:cNvCxnSpPr/>
          <p:nvPr/>
        </p:nvCxnSpPr>
        <p:spPr>
          <a:xfrm>
            <a:off x="5624600" y="1457326"/>
            <a:ext cx="18097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AD7E484-1AB8-45B0-A0AC-02CD3D960ADF}"/>
              </a:ext>
            </a:extLst>
          </p:cNvPr>
          <p:cNvCxnSpPr/>
          <p:nvPr/>
        </p:nvCxnSpPr>
        <p:spPr>
          <a:xfrm>
            <a:off x="5624600" y="1585913"/>
            <a:ext cx="18097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3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7821FB-2CF6-421C-A7EC-BD2421F93903}"/>
              </a:ext>
            </a:extLst>
          </p:cNvPr>
          <p:cNvGrpSpPr/>
          <p:nvPr/>
        </p:nvGrpSpPr>
        <p:grpSpPr>
          <a:xfrm>
            <a:off x="3841783" y="897408"/>
            <a:ext cx="2876350" cy="5485851"/>
            <a:chOff x="3841783" y="897408"/>
            <a:chExt cx="2876350" cy="548585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55B14412-9D85-4C6F-93CA-50FBEE3F0CC7}"/>
                </a:ext>
              </a:extLst>
            </p:cNvPr>
            <p:cNvSpPr/>
            <p:nvPr/>
          </p:nvSpPr>
          <p:spPr>
            <a:xfrm>
              <a:off x="5632635" y="1017176"/>
              <a:ext cx="678030" cy="306083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A3D20C78-FDE5-4A65-9E41-79421CC3AA9F}"/>
                </a:ext>
              </a:extLst>
            </p:cNvPr>
            <p:cNvSpPr/>
            <p:nvPr/>
          </p:nvSpPr>
          <p:spPr>
            <a:xfrm>
              <a:off x="4241613" y="1017176"/>
              <a:ext cx="678030" cy="306083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58B4529-B8D1-4DED-8879-53DE5268D36F}"/>
                </a:ext>
              </a:extLst>
            </p:cNvPr>
            <p:cNvSpPr/>
            <p:nvPr/>
          </p:nvSpPr>
          <p:spPr>
            <a:xfrm>
              <a:off x="3841783" y="1772761"/>
              <a:ext cx="2876350" cy="4610498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A5C8D2A-87E6-4F84-A3CB-DD265373F446}"/>
                </a:ext>
              </a:extLst>
            </p:cNvPr>
            <p:cNvSpPr/>
            <p:nvPr/>
          </p:nvSpPr>
          <p:spPr>
            <a:xfrm>
              <a:off x="4249252" y="2010075"/>
              <a:ext cx="2061413" cy="76440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E7F5704-F5B4-4FED-BD5C-92A1784B8BA9}"/>
                </a:ext>
              </a:extLst>
            </p:cNvPr>
            <p:cNvSpPr/>
            <p:nvPr/>
          </p:nvSpPr>
          <p:spPr>
            <a:xfrm>
              <a:off x="4135994" y="907139"/>
              <a:ext cx="889267" cy="292410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A8B4298-006A-40B0-A5B7-4D3BFB7C14C5}"/>
                </a:ext>
              </a:extLst>
            </p:cNvPr>
            <p:cNvSpPr/>
            <p:nvPr/>
          </p:nvSpPr>
          <p:spPr>
            <a:xfrm>
              <a:off x="5527016" y="897408"/>
              <a:ext cx="889267" cy="292410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02F346A-43F6-4771-BD74-A8188011AD22}"/>
                </a:ext>
              </a:extLst>
            </p:cNvPr>
            <p:cNvCxnSpPr/>
            <p:nvPr/>
          </p:nvCxnSpPr>
          <p:spPr>
            <a:xfrm>
              <a:off x="4241613" y="1335882"/>
              <a:ext cx="180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7A0F479-E0E3-4529-870C-3AA498B4BA8F}"/>
                </a:ext>
              </a:extLst>
            </p:cNvPr>
            <p:cNvCxnSpPr/>
            <p:nvPr/>
          </p:nvCxnSpPr>
          <p:spPr>
            <a:xfrm>
              <a:off x="4241613" y="1466851"/>
              <a:ext cx="180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BEAF158-A16C-4C14-AC71-EE9A2191E7BD}"/>
                </a:ext>
              </a:extLst>
            </p:cNvPr>
            <p:cNvCxnSpPr/>
            <p:nvPr/>
          </p:nvCxnSpPr>
          <p:spPr>
            <a:xfrm>
              <a:off x="4241613" y="1595438"/>
              <a:ext cx="180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9DC0D7-091E-4143-A066-1F60FACACDAA}"/>
                </a:ext>
              </a:extLst>
            </p:cNvPr>
            <p:cNvCxnSpPr/>
            <p:nvPr/>
          </p:nvCxnSpPr>
          <p:spPr>
            <a:xfrm>
              <a:off x="5624600" y="1326357"/>
              <a:ext cx="180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4192EC2-8350-4B56-A64D-B6DBCF1A8BE6}"/>
                </a:ext>
              </a:extLst>
            </p:cNvPr>
            <p:cNvCxnSpPr/>
            <p:nvPr/>
          </p:nvCxnSpPr>
          <p:spPr>
            <a:xfrm>
              <a:off x="5624600" y="1457326"/>
              <a:ext cx="180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D7E484-1AB8-45B0-A0AC-02CD3D960ADF}"/>
                </a:ext>
              </a:extLst>
            </p:cNvPr>
            <p:cNvCxnSpPr/>
            <p:nvPr/>
          </p:nvCxnSpPr>
          <p:spPr>
            <a:xfrm>
              <a:off x="5624600" y="1585913"/>
              <a:ext cx="180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693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Earnest, Tom</dc:creator>
  <cp:lastModifiedBy>Earnest, Tom</cp:lastModifiedBy>
  <cp:revision>15</cp:revision>
  <dcterms:created xsi:type="dcterms:W3CDTF">2020-08-21T17:34:30Z</dcterms:created>
  <dcterms:modified xsi:type="dcterms:W3CDTF">2020-08-21T20:07:15Z</dcterms:modified>
</cp:coreProperties>
</file>