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73"/>
    <a:srgbClr val="4B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05A1-61CD-4409-BCC6-E2B770B3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84DDF-3E20-4E6B-B126-5B2E3325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1477-9E49-4F43-B4E8-5246F063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38CB-C02D-4CE1-A15C-3C149C8D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C5A5-26ED-4B3A-8579-C120FD34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C821-ED49-4430-9ED9-23605474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3D85C-DEC2-44DF-A725-CDD360904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7DF5-ABA3-4171-AF1D-A21446AE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89AF-BB57-42E5-AEED-E4CE7E1F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9C74-BD54-46F1-B87F-7D7FE452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4C1EE-289A-4488-92E8-D8959961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B361-6403-4475-89E3-1DF60DF62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AF9A-29CD-44E4-8DFF-74A215A4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5F09-8E86-4E3F-859D-D847450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E087-DCB2-48D0-A843-4CAA0D8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7E9-7E8F-4517-B004-361E7DC4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5907-D732-40C3-9B26-4A9E2B72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11B7-BD6A-4F6A-898E-79EDAE12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67F8-9E55-41FC-9FF4-094CF42C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1CF3-EFA3-488B-A69F-A65FA65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5E6-6F7E-4AA5-9E42-17ED0292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EFB7-406E-4563-92E4-42BF8ED6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9697-12CF-44FE-B805-9F7DE33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D569-0F08-42E7-BF42-C315F8DC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0941-0A29-4980-B4D7-84B7AA02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A7B-41B6-47F3-8B54-19CF2A7F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5F8-FA83-480F-B0A0-259CCF8B3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1E241-C2E2-4FAC-8264-8A8F6A93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DDFD-49C4-4C55-ABB9-12D2BE3C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3222A-4064-4CEF-97CC-3E3E4464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E83D-E76B-4AE7-8265-9199EB2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0238-15A6-42A9-AE0B-59F6FFD3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5F167-8CC9-4424-97B8-1BC54EC0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9426A-B973-484C-B43B-CF29A730F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6BCA7-397F-4959-AB24-AF7019C3B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EB26-B405-418B-B654-00FFC838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D02AA-5BCA-497D-A019-D6CC64A9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AEA2-3FC0-446E-BEB2-3476F1B8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C1EAF-EBAF-4D80-9ED8-BFBCC3C2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56B-B7CE-4C05-B0D4-6BBF1F6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86D2A-D48E-4830-AFCF-E5CB5512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FEE4D-4B44-4217-BB56-28B8EBC7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E49D-382F-4B1D-973F-DE6530ED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0A68-EC62-4220-A941-09943453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155AA-DD37-43F9-8C70-44463274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80A2C-9B79-4127-AED0-128E2AA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DEBB-F2FC-4CE6-AD86-28F67D9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FCF6-CC0C-4CA4-AFD5-D8E5CBFE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89611-8B28-45D2-805C-4D8E2908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4C4F-A314-439E-B386-3D738888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F2453-EF44-4078-BF08-F9095A42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3E95-D429-4347-84C3-5F1AFD14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A0D-6DAA-456E-ADF2-91EB477C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513D9-FC5D-4E74-8B08-BCF380FF0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E4F6D-9A7C-481C-93DB-7115674FA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C043-4881-4E01-962F-EE67170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7757-65CF-4241-A265-3DB2A306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21A7-9A8B-4C7B-9ADE-8B2C211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CB507-7D63-4D43-ADF0-5464853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93196-94C6-4D9D-ADFA-C97BF1D2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817A-68F4-44CB-A7E5-C4FAA2A4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C826-D74C-4599-8F90-02821CA904C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9719-4353-4F5F-9711-7F3D335D4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5681-84A6-4574-89D5-5CFEA79C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0D47-24D3-4FE9-BACE-AB26E894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0CFCD7-5BD7-4C3D-BBEC-5E669E1AC2DD}"/>
              </a:ext>
            </a:extLst>
          </p:cNvPr>
          <p:cNvSpPr/>
          <p:nvPr/>
        </p:nvSpPr>
        <p:spPr>
          <a:xfrm>
            <a:off x="228086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365B8-F91F-4ACF-81AF-9A6C23BE3CFD}"/>
              </a:ext>
            </a:extLst>
          </p:cNvPr>
          <p:cNvSpPr/>
          <p:nvPr/>
        </p:nvSpPr>
        <p:spPr>
          <a:xfrm>
            <a:off x="3982092" y="1880171"/>
            <a:ext cx="1548829" cy="1548829"/>
          </a:xfrm>
          <a:prstGeom prst="roundRect">
            <a:avLst/>
          </a:prstGeom>
          <a:solidFill>
            <a:srgbClr val="FFE87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FC7C7-1863-4A1D-8F61-5A7D17125AE0}"/>
              </a:ext>
            </a:extLst>
          </p:cNvPr>
          <p:cNvSpPr/>
          <p:nvPr/>
        </p:nvSpPr>
        <p:spPr>
          <a:xfrm>
            <a:off x="568332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B56883-5C78-4E9A-83EB-8784DBCD5AAE}"/>
              </a:ext>
            </a:extLst>
          </p:cNvPr>
          <p:cNvSpPr/>
          <p:nvPr/>
        </p:nvSpPr>
        <p:spPr>
          <a:xfrm>
            <a:off x="7384550" y="188017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7944DE-5852-420D-BA01-938F8DCB3C09}"/>
              </a:ext>
            </a:extLst>
          </p:cNvPr>
          <p:cNvSpPr/>
          <p:nvPr/>
        </p:nvSpPr>
        <p:spPr>
          <a:xfrm>
            <a:off x="2290283" y="3573693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55BF-A5F7-4BA0-9B29-E88FBC7E41C2}"/>
              </a:ext>
            </a:extLst>
          </p:cNvPr>
          <p:cNvSpPr txBox="1"/>
          <p:nvPr/>
        </p:nvSpPr>
        <p:spPr>
          <a:xfrm>
            <a:off x="2912449" y="147916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0B384-8836-4B5B-A0D1-46409E4C354B}"/>
              </a:ext>
            </a:extLst>
          </p:cNvPr>
          <p:cNvSpPr txBox="1"/>
          <p:nvPr/>
        </p:nvSpPr>
        <p:spPr>
          <a:xfrm>
            <a:off x="4595243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421B6-8E9D-46E7-BDB5-DD21AC9CCC72}"/>
              </a:ext>
            </a:extLst>
          </p:cNvPr>
          <p:cNvSpPr txBox="1"/>
          <p:nvPr/>
        </p:nvSpPr>
        <p:spPr>
          <a:xfrm>
            <a:off x="6296471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455A-5328-4362-9677-9CAD1B880A4B}"/>
              </a:ext>
            </a:extLst>
          </p:cNvPr>
          <p:cNvSpPr txBox="1"/>
          <p:nvPr/>
        </p:nvSpPr>
        <p:spPr>
          <a:xfrm>
            <a:off x="7994496" y="1479160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4E9E4E-B731-4DE5-889D-2467219A1A9D}"/>
              </a:ext>
            </a:extLst>
          </p:cNvPr>
          <p:cNvSpPr/>
          <p:nvPr/>
        </p:nvSpPr>
        <p:spPr>
          <a:xfrm>
            <a:off x="3982092" y="357369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265FF4-C5BC-4788-8D50-85B8CC390A0E}"/>
              </a:ext>
            </a:extLst>
          </p:cNvPr>
          <p:cNvSpPr/>
          <p:nvPr/>
        </p:nvSpPr>
        <p:spPr>
          <a:xfrm>
            <a:off x="5683323" y="357369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CC47D2-43CD-4B8C-A4D0-B61492503824}"/>
              </a:ext>
            </a:extLst>
          </p:cNvPr>
          <p:cNvSpPr/>
          <p:nvPr/>
        </p:nvSpPr>
        <p:spPr>
          <a:xfrm>
            <a:off x="7384552" y="357369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04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0CFCD7-5BD7-4C3D-BBEC-5E669E1AC2DD}"/>
              </a:ext>
            </a:extLst>
          </p:cNvPr>
          <p:cNvSpPr/>
          <p:nvPr/>
        </p:nvSpPr>
        <p:spPr>
          <a:xfrm>
            <a:off x="228086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365B8-F91F-4ACF-81AF-9A6C23BE3CFD}"/>
              </a:ext>
            </a:extLst>
          </p:cNvPr>
          <p:cNvSpPr/>
          <p:nvPr/>
        </p:nvSpPr>
        <p:spPr>
          <a:xfrm>
            <a:off x="3982092" y="1880171"/>
            <a:ext cx="1548829" cy="1548829"/>
          </a:xfrm>
          <a:prstGeom prst="roundRect">
            <a:avLst/>
          </a:prstGeom>
          <a:solidFill>
            <a:srgbClr val="FFE87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FC7C7-1863-4A1D-8F61-5A7D17125AE0}"/>
              </a:ext>
            </a:extLst>
          </p:cNvPr>
          <p:cNvSpPr/>
          <p:nvPr/>
        </p:nvSpPr>
        <p:spPr>
          <a:xfrm>
            <a:off x="568332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B56883-5C78-4E9A-83EB-8784DBCD5AAE}"/>
              </a:ext>
            </a:extLst>
          </p:cNvPr>
          <p:cNvSpPr/>
          <p:nvPr/>
        </p:nvSpPr>
        <p:spPr>
          <a:xfrm>
            <a:off x="7384550" y="188017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7944DE-5852-420D-BA01-938F8DCB3C09}"/>
              </a:ext>
            </a:extLst>
          </p:cNvPr>
          <p:cNvSpPr/>
          <p:nvPr/>
        </p:nvSpPr>
        <p:spPr>
          <a:xfrm>
            <a:off x="2290283" y="3573693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55BF-A5F7-4BA0-9B29-E88FBC7E41C2}"/>
              </a:ext>
            </a:extLst>
          </p:cNvPr>
          <p:cNvSpPr txBox="1"/>
          <p:nvPr/>
        </p:nvSpPr>
        <p:spPr>
          <a:xfrm>
            <a:off x="2912449" y="147916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0B384-8836-4B5B-A0D1-46409E4C354B}"/>
              </a:ext>
            </a:extLst>
          </p:cNvPr>
          <p:cNvSpPr txBox="1"/>
          <p:nvPr/>
        </p:nvSpPr>
        <p:spPr>
          <a:xfrm>
            <a:off x="4595243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421B6-8E9D-46E7-BDB5-DD21AC9CCC72}"/>
              </a:ext>
            </a:extLst>
          </p:cNvPr>
          <p:cNvSpPr txBox="1"/>
          <p:nvPr/>
        </p:nvSpPr>
        <p:spPr>
          <a:xfrm>
            <a:off x="6296471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455A-5328-4362-9677-9CAD1B880A4B}"/>
              </a:ext>
            </a:extLst>
          </p:cNvPr>
          <p:cNvSpPr txBox="1"/>
          <p:nvPr/>
        </p:nvSpPr>
        <p:spPr>
          <a:xfrm>
            <a:off x="7994496" y="1479160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inecraft" panose="02000603000000000000" pitchFamily="2" charset="0"/>
                <a:ea typeface="Minecraft" panose="02000603000000000000" pitchFamily="2" charset="0"/>
              </a:rPr>
              <a:t>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4E9E4E-B731-4DE5-889D-2467219A1A9D}"/>
              </a:ext>
            </a:extLst>
          </p:cNvPr>
          <p:cNvSpPr/>
          <p:nvPr/>
        </p:nvSpPr>
        <p:spPr>
          <a:xfrm>
            <a:off x="3982092" y="357369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265FF4-C5BC-4788-8D50-85B8CC390A0E}"/>
              </a:ext>
            </a:extLst>
          </p:cNvPr>
          <p:cNvSpPr/>
          <p:nvPr/>
        </p:nvSpPr>
        <p:spPr>
          <a:xfrm>
            <a:off x="5683323" y="357369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CC47D2-43CD-4B8C-A4D0-B61492503824}"/>
              </a:ext>
            </a:extLst>
          </p:cNvPr>
          <p:cNvSpPr/>
          <p:nvPr/>
        </p:nvSpPr>
        <p:spPr>
          <a:xfrm>
            <a:off x="7384552" y="357369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A4A24-FED3-4D96-A095-8B60B24B2A5B}"/>
              </a:ext>
            </a:extLst>
          </p:cNvPr>
          <p:cNvSpPr txBox="1"/>
          <p:nvPr/>
        </p:nvSpPr>
        <p:spPr>
          <a:xfrm>
            <a:off x="2404153" y="5267209"/>
            <a:ext cx="629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Dogica" panose="02000509000000000000" pitchFamily="49" charset="0"/>
              </a:rPr>
              <a:t>sounds</a:t>
            </a:r>
          </a:p>
        </p:txBody>
      </p:sp>
    </p:spTree>
    <p:extLst>
      <p:ext uri="{BB962C8B-B14F-4D97-AF65-F5344CB8AC3E}">
        <p14:creationId xmlns:p14="http://schemas.microsoft.com/office/powerpoint/2010/main" val="20804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0CFCD7-5BD7-4C3D-BBEC-5E669E1AC2DD}"/>
              </a:ext>
            </a:extLst>
          </p:cNvPr>
          <p:cNvSpPr/>
          <p:nvPr/>
        </p:nvSpPr>
        <p:spPr>
          <a:xfrm>
            <a:off x="228086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365B8-F91F-4ACF-81AF-9A6C23BE3CFD}"/>
              </a:ext>
            </a:extLst>
          </p:cNvPr>
          <p:cNvSpPr/>
          <p:nvPr/>
        </p:nvSpPr>
        <p:spPr>
          <a:xfrm>
            <a:off x="3982092" y="1880171"/>
            <a:ext cx="1548829" cy="1548829"/>
          </a:xfrm>
          <a:prstGeom prst="roundRect">
            <a:avLst/>
          </a:prstGeom>
          <a:solidFill>
            <a:srgbClr val="FFE87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Monaco" panose="020B0509030404040204" pitchFamily="49" charset="0"/>
              </a:rPr>
              <a:t>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FC7C7-1863-4A1D-8F61-5A7D17125AE0}"/>
              </a:ext>
            </a:extLst>
          </p:cNvPr>
          <p:cNvSpPr/>
          <p:nvPr/>
        </p:nvSpPr>
        <p:spPr>
          <a:xfrm>
            <a:off x="568332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55BF-A5F7-4BA0-9B29-E88FBC7E41C2}"/>
              </a:ext>
            </a:extLst>
          </p:cNvPr>
          <p:cNvSpPr txBox="1"/>
          <p:nvPr/>
        </p:nvSpPr>
        <p:spPr>
          <a:xfrm>
            <a:off x="2894015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0B384-8836-4B5B-A0D1-46409E4C354B}"/>
              </a:ext>
            </a:extLst>
          </p:cNvPr>
          <p:cNvSpPr txBox="1"/>
          <p:nvPr/>
        </p:nvSpPr>
        <p:spPr>
          <a:xfrm>
            <a:off x="4595243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421B6-8E9D-46E7-BDB5-DD21AC9CCC72}"/>
              </a:ext>
            </a:extLst>
          </p:cNvPr>
          <p:cNvSpPr txBox="1"/>
          <p:nvPr/>
        </p:nvSpPr>
        <p:spPr>
          <a:xfrm>
            <a:off x="6296471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4E9E4E-B731-4DE5-889D-2467219A1A9D}"/>
              </a:ext>
            </a:extLst>
          </p:cNvPr>
          <p:cNvSpPr/>
          <p:nvPr/>
        </p:nvSpPr>
        <p:spPr>
          <a:xfrm>
            <a:off x="2280863" y="3563417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265FF4-C5BC-4788-8D50-85B8CC390A0E}"/>
              </a:ext>
            </a:extLst>
          </p:cNvPr>
          <p:cNvSpPr/>
          <p:nvPr/>
        </p:nvSpPr>
        <p:spPr>
          <a:xfrm>
            <a:off x="3982094" y="3563416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CC47D2-43CD-4B8C-A4D0-B61492503824}"/>
              </a:ext>
            </a:extLst>
          </p:cNvPr>
          <p:cNvSpPr/>
          <p:nvPr/>
        </p:nvSpPr>
        <p:spPr>
          <a:xfrm>
            <a:off x="5683323" y="3563416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1F2B2-FAC3-4900-8097-A8A7B41BE072}"/>
              </a:ext>
            </a:extLst>
          </p:cNvPr>
          <p:cNvSpPr/>
          <p:nvPr/>
        </p:nvSpPr>
        <p:spPr>
          <a:xfrm>
            <a:off x="7384550" y="188017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368B7D-D4A9-45AD-B4CB-3496C22CE336}"/>
              </a:ext>
            </a:extLst>
          </p:cNvPr>
          <p:cNvSpPr txBox="1"/>
          <p:nvPr/>
        </p:nvSpPr>
        <p:spPr>
          <a:xfrm>
            <a:off x="7997702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761364-991E-4773-A484-042EBBC6620E}"/>
              </a:ext>
            </a:extLst>
          </p:cNvPr>
          <p:cNvSpPr/>
          <p:nvPr/>
        </p:nvSpPr>
        <p:spPr>
          <a:xfrm>
            <a:off x="7384552" y="3573690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0CFCD7-5BD7-4C3D-BBEC-5E669E1AC2DD}"/>
              </a:ext>
            </a:extLst>
          </p:cNvPr>
          <p:cNvSpPr/>
          <p:nvPr/>
        </p:nvSpPr>
        <p:spPr>
          <a:xfrm>
            <a:off x="228086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365B8-F91F-4ACF-81AF-9A6C23BE3CFD}"/>
              </a:ext>
            </a:extLst>
          </p:cNvPr>
          <p:cNvSpPr/>
          <p:nvPr/>
        </p:nvSpPr>
        <p:spPr>
          <a:xfrm>
            <a:off x="3982092" y="1880171"/>
            <a:ext cx="1548829" cy="1548829"/>
          </a:xfrm>
          <a:prstGeom prst="roundRect">
            <a:avLst/>
          </a:prstGeom>
          <a:solidFill>
            <a:srgbClr val="FFE87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Monaco" panose="020B0509030404040204" pitchFamily="49" charset="0"/>
              </a:rPr>
              <a:t>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FC7C7-1863-4A1D-8F61-5A7D17125AE0}"/>
              </a:ext>
            </a:extLst>
          </p:cNvPr>
          <p:cNvSpPr/>
          <p:nvPr/>
        </p:nvSpPr>
        <p:spPr>
          <a:xfrm>
            <a:off x="5683323" y="1880171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55BF-A5F7-4BA0-9B29-E88FBC7E41C2}"/>
              </a:ext>
            </a:extLst>
          </p:cNvPr>
          <p:cNvSpPr txBox="1"/>
          <p:nvPr/>
        </p:nvSpPr>
        <p:spPr>
          <a:xfrm>
            <a:off x="2894015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0B384-8836-4B5B-A0D1-46409E4C354B}"/>
              </a:ext>
            </a:extLst>
          </p:cNvPr>
          <p:cNvSpPr txBox="1"/>
          <p:nvPr/>
        </p:nvSpPr>
        <p:spPr>
          <a:xfrm>
            <a:off x="4595243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421B6-8E9D-46E7-BDB5-DD21AC9CCC72}"/>
              </a:ext>
            </a:extLst>
          </p:cNvPr>
          <p:cNvSpPr txBox="1"/>
          <p:nvPr/>
        </p:nvSpPr>
        <p:spPr>
          <a:xfrm>
            <a:off x="6296471" y="14791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aco" panose="020B0509030404040204" pitchFamily="49" charset="0"/>
              </a:rPr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4E9E4E-B731-4DE5-889D-2467219A1A9D}"/>
              </a:ext>
            </a:extLst>
          </p:cNvPr>
          <p:cNvSpPr/>
          <p:nvPr/>
        </p:nvSpPr>
        <p:spPr>
          <a:xfrm>
            <a:off x="2280863" y="3563417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265FF4-C5BC-4788-8D50-85B8CC390A0E}"/>
              </a:ext>
            </a:extLst>
          </p:cNvPr>
          <p:cNvSpPr/>
          <p:nvPr/>
        </p:nvSpPr>
        <p:spPr>
          <a:xfrm>
            <a:off x="3982094" y="3563416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CC47D2-43CD-4B8C-A4D0-B61492503824}"/>
              </a:ext>
            </a:extLst>
          </p:cNvPr>
          <p:cNvSpPr/>
          <p:nvPr/>
        </p:nvSpPr>
        <p:spPr>
          <a:xfrm>
            <a:off x="5683323" y="3563416"/>
            <a:ext cx="1548829" cy="1548829"/>
          </a:xfrm>
          <a:prstGeom prst="roundRect">
            <a:avLst/>
          </a:prstGeom>
          <a:solidFill>
            <a:srgbClr val="4B8BB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aco" panose="020B050903040404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368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Dogica</vt:lpstr>
      <vt:lpstr>Minecraft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Tom</dc:creator>
  <cp:lastModifiedBy>Earnest, Tom</cp:lastModifiedBy>
  <cp:revision>5</cp:revision>
  <dcterms:created xsi:type="dcterms:W3CDTF">2021-05-14T18:15:58Z</dcterms:created>
  <dcterms:modified xsi:type="dcterms:W3CDTF">2021-05-14T18:31:46Z</dcterms:modified>
</cp:coreProperties>
</file>