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1" r:id="rId6"/>
    <p:sldId id="266" r:id="rId7"/>
    <p:sldId id="258" r:id="rId8"/>
    <p:sldId id="262" r:id="rId9"/>
    <p:sldId id="259" r:id="rId10"/>
    <p:sldId id="263" r:id="rId11"/>
    <p:sldId id="264" r:id="rId12"/>
    <p:sldId id="265" r:id="rId13"/>
    <p:sldId id="267" r:id="rId14"/>
  </p:sldIdLst>
  <p:sldSz cx="9144000" cy="5143500" type="screen16x9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orient="horz" pos="612" userDrawn="1">
          <p15:clr>
            <a:srgbClr val="A4A3A4"/>
          </p15:clr>
        </p15:guide>
        <p15:guide id="3" orient="horz" pos="1854" userDrawn="1">
          <p15:clr>
            <a:srgbClr val="A4A3A4"/>
          </p15:clr>
        </p15:guide>
        <p15:guide id="4" orient="horz" pos="2994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826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2EBEEF"/>
    <a:srgbClr val="93D5F6"/>
    <a:srgbClr val="CEEBFC"/>
    <a:srgbClr val="0057B7"/>
    <a:srgbClr val="000828"/>
    <a:srgbClr val="475968"/>
    <a:srgbClr val="E52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F5E8B-519B-4203-9C22-2FBA7000CCD3}" v="38" dt="2024-11-21T13:00:1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 autoAdjust="0"/>
  </p:normalViewPr>
  <p:slideViewPr>
    <p:cSldViewPr snapToGrid="0" snapToObjects="1">
      <p:cViewPr>
        <p:scale>
          <a:sx n="150" d="100"/>
          <a:sy n="150" d="100"/>
        </p:scale>
        <p:origin x="192" y="322"/>
      </p:cViewPr>
      <p:guideLst>
        <p:guide orient="horz" pos="1752"/>
        <p:guide orient="horz" pos="612"/>
        <p:guide orient="horz" pos="1854"/>
        <p:guide orient="horz" pos="2994"/>
        <p:guide pos="2934"/>
        <p:guide pos="2826"/>
        <p:guide pos="5538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turi Manu HYD EDEEF43" userId="26f9ea7b-27e6-439c-b7af-16cc66806922" providerId="ADAL" clId="{A9DF5E8B-519B-4203-9C22-2FBA7000CCD3}"/>
    <pc:docChg chg="undo redo custSel addSld delSld modSld sldOrd modNotesMaster modHandout">
      <pc:chgData name="Kasturi Manu HYD EDEEF43" userId="26f9ea7b-27e6-439c-b7af-16cc66806922" providerId="ADAL" clId="{A9DF5E8B-519B-4203-9C22-2FBA7000CCD3}" dt="2024-11-21T13:03:05.530" v="1907" actId="478"/>
      <pc:docMkLst>
        <pc:docMk/>
      </pc:docMkLst>
      <pc:sldChg chg="addSp modSp mod modNotes">
        <pc:chgData name="Kasturi Manu HYD EDEEF43" userId="26f9ea7b-27e6-439c-b7af-16cc66806922" providerId="ADAL" clId="{A9DF5E8B-519B-4203-9C22-2FBA7000CCD3}" dt="2024-11-21T13:00:16.652" v="1902"/>
        <pc:sldMkLst>
          <pc:docMk/>
          <pc:sldMk cId="1800626840" sldId="257"/>
        </pc:sldMkLst>
        <pc:spChg chg="add mod">
          <ac:chgData name="Kasturi Manu HYD EDEEF43" userId="26f9ea7b-27e6-439c-b7af-16cc66806922" providerId="ADAL" clId="{A9DF5E8B-519B-4203-9C22-2FBA7000CCD3}" dt="2024-11-21T12:22:00.177" v="1323" actId="2711"/>
          <ac:spMkLst>
            <pc:docMk/>
            <pc:sldMk cId="1800626840" sldId="257"/>
            <ac:spMk id="5" creationId="{78F6B395-3E49-DF81-76CE-1D41F81CE6B3}"/>
          </ac:spMkLst>
        </pc:spChg>
        <pc:spChg chg="add mod">
          <ac:chgData name="Kasturi Manu HYD EDEEF43" userId="26f9ea7b-27e6-439c-b7af-16cc66806922" providerId="ADAL" clId="{A9DF5E8B-519B-4203-9C22-2FBA7000CCD3}" dt="2024-11-21T12:54:08.159" v="1834" actId="1076"/>
          <ac:spMkLst>
            <pc:docMk/>
            <pc:sldMk cId="1800626840" sldId="257"/>
            <ac:spMk id="7" creationId="{1D158A71-77A1-4024-9C53-4F1E8C43C9DC}"/>
          </ac:spMkLst>
        </pc:spChg>
        <pc:spChg chg="mod">
          <ac:chgData name="Kasturi Manu HYD EDEEF43" userId="26f9ea7b-27e6-439c-b7af-16cc66806922" providerId="ADAL" clId="{A9DF5E8B-519B-4203-9C22-2FBA7000CCD3}" dt="2024-11-21T12:22:06.085" v="1324" actId="2711"/>
          <ac:spMkLst>
            <pc:docMk/>
            <pc:sldMk cId="1800626840" sldId="257"/>
            <ac:spMk id="26" creationId="{F2CB7562-1E54-A132-3D13-6CFC80845B63}"/>
          </ac:spMkLst>
        </pc:spChg>
        <pc:spChg chg="mod">
          <ac:chgData name="Kasturi Manu HYD EDEEF43" userId="26f9ea7b-27e6-439c-b7af-16cc66806922" providerId="ADAL" clId="{A9DF5E8B-519B-4203-9C22-2FBA7000CCD3}" dt="2024-11-21T12:21:54.458" v="1322" actId="14100"/>
          <ac:spMkLst>
            <pc:docMk/>
            <pc:sldMk cId="1800626840" sldId="257"/>
            <ac:spMk id="27" creationId="{AEDF3FE7-074E-4609-CA4F-A0CF2E5DAE4B}"/>
          </ac:spMkLst>
        </pc:spChg>
        <pc:picChg chg="add mod">
          <ac:chgData name="Kasturi Manu HYD EDEEF43" userId="26f9ea7b-27e6-439c-b7af-16cc66806922" providerId="ADAL" clId="{A9DF5E8B-519B-4203-9C22-2FBA7000CCD3}" dt="2024-11-21T10:56:17.053" v="183" actId="1440"/>
          <ac:picMkLst>
            <pc:docMk/>
            <pc:sldMk cId="1800626840" sldId="257"/>
            <ac:picMk id="3" creationId="{768404E5-C9BF-C8EF-49BA-B85EA0F12E2B}"/>
          </ac:picMkLst>
        </pc:picChg>
      </pc:sldChg>
      <pc:sldChg chg="new del">
        <pc:chgData name="Kasturi Manu HYD EDEEF43" userId="26f9ea7b-27e6-439c-b7af-16cc66806922" providerId="ADAL" clId="{A9DF5E8B-519B-4203-9C22-2FBA7000CCD3}" dt="2024-11-20T04:40:30.872" v="1" actId="47"/>
        <pc:sldMkLst>
          <pc:docMk/>
          <pc:sldMk cId="1511300172" sldId="258"/>
        </pc:sldMkLst>
      </pc:sldChg>
      <pc:sldChg chg="addSp delSp modSp new mod modClrScheme chgLayout">
        <pc:chgData name="Kasturi Manu HYD EDEEF43" userId="26f9ea7b-27e6-439c-b7af-16cc66806922" providerId="ADAL" clId="{A9DF5E8B-519B-4203-9C22-2FBA7000CCD3}" dt="2024-11-21T12:56:54.622" v="1854" actId="1076"/>
        <pc:sldMkLst>
          <pc:docMk/>
          <pc:sldMk cId="2441539041" sldId="258"/>
        </pc:sldMkLst>
        <pc:spChg chg="add del">
          <ac:chgData name="Kasturi Manu HYD EDEEF43" userId="26f9ea7b-27e6-439c-b7af-16cc66806922" providerId="ADAL" clId="{A9DF5E8B-519B-4203-9C22-2FBA7000CCD3}" dt="2024-11-20T04:45:12.464" v="15" actId="22"/>
          <ac:spMkLst>
            <pc:docMk/>
            <pc:sldMk cId="2441539041" sldId="258"/>
            <ac:spMk id="2" creationId="{B1AD1460-6567-AA23-C9A8-EE3BF353F98E}"/>
          </ac:spMkLst>
        </pc:spChg>
        <pc:spChg chg="del">
          <ac:chgData name="Kasturi Manu HYD EDEEF43" userId="26f9ea7b-27e6-439c-b7af-16cc66806922" providerId="ADAL" clId="{A9DF5E8B-519B-4203-9C22-2FBA7000CCD3}" dt="2024-11-20T04:43:50.005" v="3" actId="478"/>
          <ac:spMkLst>
            <pc:docMk/>
            <pc:sldMk cId="2441539041" sldId="258"/>
            <ac:spMk id="3" creationId="{715C4627-B60E-7AA4-AE50-5809FBB2F80A}"/>
          </ac:spMkLst>
        </pc:spChg>
        <pc:spChg chg="add del mod">
          <ac:chgData name="Kasturi Manu HYD EDEEF43" userId="26f9ea7b-27e6-439c-b7af-16cc66806922" providerId="ADAL" clId="{A9DF5E8B-519B-4203-9C22-2FBA7000CCD3}" dt="2024-11-20T04:45:19.640" v="17" actId="26606"/>
          <ac:spMkLst>
            <pc:docMk/>
            <pc:sldMk cId="2441539041" sldId="258"/>
            <ac:spMk id="4" creationId="{902F27B8-FCE2-60B4-FF78-938CB08020EB}"/>
          </ac:spMkLst>
        </pc:spChg>
        <pc:spChg chg="add del">
          <ac:chgData name="Kasturi Manu HYD EDEEF43" userId="26f9ea7b-27e6-439c-b7af-16cc66806922" providerId="ADAL" clId="{A9DF5E8B-519B-4203-9C22-2FBA7000CCD3}" dt="2024-11-20T04:45:19.640" v="17" actId="26606"/>
          <ac:spMkLst>
            <pc:docMk/>
            <pc:sldMk cId="2441539041" sldId="258"/>
            <ac:spMk id="5" creationId="{B232B456-130E-FF38-27F2-6403DDD4F2F4}"/>
          </ac:spMkLst>
        </pc:spChg>
        <pc:spChg chg="add del mod">
          <ac:chgData name="Kasturi Manu HYD EDEEF43" userId="26f9ea7b-27e6-439c-b7af-16cc66806922" providerId="ADAL" clId="{A9DF5E8B-519B-4203-9C22-2FBA7000CCD3}" dt="2024-11-20T04:47:06.628" v="42" actId="478"/>
          <ac:spMkLst>
            <pc:docMk/>
            <pc:sldMk cId="2441539041" sldId="258"/>
            <ac:spMk id="9" creationId="{F80F8CB6-2093-EBCC-BF10-60B824F67337}"/>
          </ac:spMkLst>
        </pc:spChg>
        <pc:spChg chg="add mod">
          <ac:chgData name="Kasturi Manu HYD EDEEF43" userId="26f9ea7b-27e6-439c-b7af-16cc66806922" providerId="ADAL" clId="{A9DF5E8B-519B-4203-9C22-2FBA7000CCD3}" dt="2024-11-21T12:56:41.447" v="1849" actId="404"/>
          <ac:spMkLst>
            <pc:docMk/>
            <pc:sldMk cId="2441539041" sldId="258"/>
            <ac:spMk id="12" creationId="{29CE9A5A-9678-1EAE-312C-7F04276F4396}"/>
          </ac:spMkLst>
        </pc:spChg>
        <pc:spChg chg="add del mod">
          <ac:chgData name="Kasturi Manu HYD EDEEF43" userId="26f9ea7b-27e6-439c-b7af-16cc66806922" providerId="ADAL" clId="{A9DF5E8B-519B-4203-9C22-2FBA7000CCD3}" dt="2024-11-21T11:16:55.731" v="539" actId="478"/>
          <ac:spMkLst>
            <pc:docMk/>
            <pc:sldMk cId="2441539041" sldId="258"/>
            <ac:spMk id="14" creationId="{5F26957E-D791-6E6B-F9E7-6559816B6EA5}"/>
          </ac:spMkLst>
        </pc:spChg>
        <pc:spChg chg="add mod">
          <ac:chgData name="Kasturi Manu HYD EDEEF43" userId="26f9ea7b-27e6-439c-b7af-16cc66806922" providerId="ADAL" clId="{A9DF5E8B-519B-4203-9C22-2FBA7000CCD3}" dt="2024-11-21T11:24:23.774" v="707" actId="1035"/>
          <ac:spMkLst>
            <pc:docMk/>
            <pc:sldMk cId="2441539041" sldId="258"/>
            <ac:spMk id="16" creationId="{80F0B0E2-2F72-9D50-061B-428E8AC17141}"/>
          </ac:spMkLst>
        </pc:spChg>
        <pc:spChg chg="add mod">
          <ac:chgData name="Kasturi Manu HYD EDEEF43" userId="26f9ea7b-27e6-439c-b7af-16cc66806922" providerId="ADAL" clId="{A9DF5E8B-519B-4203-9C22-2FBA7000CCD3}" dt="2024-11-21T12:56:40.810" v="1848" actId="404"/>
          <ac:spMkLst>
            <pc:docMk/>
            <pc:sldMk cId="2441539041" sldId="258"/>
            <ac:spMk id="18" creationId="{19C8D918-126F-D63A-984F-C0C535AC0E75}"/>
          </ac:spMkLst>
        </pc:spChg>
        <pc:spChg chg="add 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19" creationId="{13C3174D-3C62-4328-EC74-462EC1B943FB}"/>
          </ac:spMkLst>
        </pc:spChg>
        <pc:spChg chg="add 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20" creationId="{8668E31C-D3B2-FDCE-AD7C-F2D6BFEB9376}"/>
          </ac:spMkLst>
        </pc:spChg>
        <pc:spChg chg="add del">
          <ac:chgData name="Kasturi Manu HYD EDEEF43" userId="26f9ea7b-27e6-439c-b7af-16cc66806922" providerId="ADAL" clId="{A9DF5E8B-519B-4203-9C22-2FBA7000CCD3}" dt="2024-11-20T04:51:11.947" v="99" actId="11529"/>
          <ac:spMkLst>
            <pc:docMk/>
            <pc:sldMk cId="2441539041" sldId="258"/>
            <ac:spMk id="21" creationId="{4C9AA416-2C19-7F5B-D925-04C06FDC7377}"/>
          </ac:spMkLst>
        </pc:spChg>
        <pc:spChg chg="add 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27" creationId="{ED4F5DED-D399-9B7D-E5F3-154D216EAEEC}"/>
          </ac:spMkLst>
        </pc:spChg>
        <pc:spChg chg="add 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28" creationId="{F9515BE2-0858-CED5-5CFC-E9C068B231F5}"/>
          </ac:spMkLst>
        </pc:spChg>
        <pc:spChg chg="add 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29" creationId="{C372D746-8DED-4C9C-0043-091D5BD9C611}"/>
          </ac:spMkLst>
        </pc:spChg>
        <pc:spChg chg="add mod">
          <ac:chgData name="Kasturi Manu HYD EDEEF43" userId="26f9ea7b-27e6-439c-b7af-16cc66806922" providerId="ADAL" clId="{A9DF5E8B-519B-4203-9C22-2FBA7000CCD3}" dt="2024-11-21T11:22:36.288" v="658" actId="571"/>
          <ac:spMkLst>
            <pc:docMk/>
            <pc:sldMk cId="2441539041" sldId="258"/>
            <ac:spMk id="30" creationId="{1A56D4A1-1254-0716-14DA-04116FA61073}"/>
          </ac:spMkLst>
        </pc:spChg>
        <pc:spChg chg="add mod">
          <ac:chgData name="Kasturi Manu HYD EDEEF43" userId="26f9ea7b-27e6-439c-b7af-16cc66806922" providerId="ADAL" clId="{A9DF5E8B-519B-4203-9C22-2FBA7000CCD3}" dt="2024-11-21T11:22:35.237" v="655" actId="571"/>
          <ac:spMkLst>
            <pc:docMk/>
            <pc:sldMk cId="2441539041" sldId="258"/>
            <ac:spMk id="31" creationId="{3DE0313F-A4BA-30EE-20A1-B2D343911126}"/>
          </ac:spMkLst>
        </pc:spChg>
        <pc:spChg chg="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42" creationId="{C1107C85-4312-D764-7763-22A2B562C1E9}"/>
          </ac:spMkLst>
        </pc:spChg>
        <pc:spChg chg="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43" creationId="{6108EC3F-2D8F-79D3-5216-69DDEC5D963D}"/>
          </ac:spMkLst>
        </pc:spChg>
        <pc:spChg chg="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49" creationId="{BD69823F-E560-C0A0-266C-E8D360B66556}"/>
          </ac:spMkLst>
        </pc:spChg>
        <pc:spChg chg="mod">
          <ac:chgData name="Kasturi Manu HYD EDEEF43" userId="26f9ea7b-27e6-439c-b7af-16cc66806922" providerId="ADAL" clId="{A9DF5E8B-519B-4203-9C22-2FBA7000CCD3}" dt="2024-11-21T12:24:41.707" v="1353" actId="2711"/>
          <ac:spMkLst>
            <pc:docMk/>
            <pc:sldMk cId="2441539041" sldId="258"/>
            <ac:spMk id="50" creationId="{56C72848-D829-59B6-ABD4-942511B593CB}"/>
          </ac:spMkLst>
        </pc:spChg>
        <pc:spChg chg="add del mod">
          <ac:chgData name="Kasturi Manu HYD EDEEF43" userId="26f9ea7b-27e6-439c-b7af-16cc66806922" providerId="ADAL" clId="{A9DF5E8B-519B-4203-9C22-2FBA7000CCD3}" dt="2024-11-21T12:24:03.718" v="1336" actId="478"/>
          <ac:spMkLst>
            <pc:docMk/>
            <pc:sldMk cId="2441539041" sldId="258"/>
            <ac:spMk id="56" creationId="{B13D4F9A-4941-CE1B-8665-7095E3F30343}"/>
          </ac:spMkLst>
        </pc:spChg>
        <pc:spChg chg="add mod">
          <ac:chgData name="Kasturi Manu HYD EDEEF43" userId="26f9ea7b-27e6-439c-b7af-16cc66806922" providerId="ADAL" clId="{A9DF5E8B-519B-4203-9C22-2FBA7000CCD3}" dt="2024-11-21T12:56:54.622" v="1854" actId="1076"/>
          <ac:spMkLst>
            <pc:docMk/>
            <pc:sldMk cId="2441539041" sldId="258"/>
            <ac:spMk id="57" creationId="{436D6931-C340-089D-7DD2-7BF8C4DE62B0}"/>
          </ac:spMkLst>
        </pc:spChg>
        <pc:grpChg chg="add mod">
          <ac:chgData name="Kasturi Manu HYD EDEEF43" userId="26f9ea7b-27e6-439c-b7af-16cc66806922" providerId="ADAL" clId="{A9DF5E8B-519B-4203-9C22-2FBA7000CCD3}" dt="2024-11-21T12:24:26.052" v="1352" actId="1076"/>
          <ac:grpSpMkLst>
            <pc:docMk/>
            <pc:sldMk cId="2441539041" sldId="258"/>
            <ac:grpSpMk id="40" creationId="{ACAA3DF1-193E-7DAF-9752-B5CFA46DAF3A}"/>
          </ac:grpSpMkLst>
        </pc:grpChg>
        <pc:grpChg chg="add mod">
          <ac:chgData name="Kasturi Manu HYD EDEEF43" userId="26f9ea7b-27e6-439c-b7af-16cc66806922" providerId="ADAL" clId="{A9DF5E8B-519B-4203-9C22-2FBA7000CCD3}" dt="2024-11-21T12:24:26.052" v="1352" actId="1076"/>
          <ac:grpSpMkLst>
            <pc:docMk/>
            <pc:sldMk cId="2441539041" sldId="258"/>
            <ac:grpSpMk id="41" creationId="{C94E5046-9841-36FB-BFB3-F748DD1088D7}"/>
          </ac:grpSpMkLst>
        </pc:grpChg>
        <pc:grpChg chg="add mod">
          <ac:chgData name="Kasturi Manu HYD EDEEF43" userId="26f9ea7b-27e6-439c-b7af-16cc66806922" providerId="ADAL" clId="{A9DF5E8B-519B-4203-9C22-2FBA7000CCD3}" dt="2024-11-21T12:24:26.052" v="1352" actId="1076"/>
          <ac:grpSpMkLst>
            <pc:docMk/>
            <pc:sldMk cId="2441539041" sldId="258"/>
            <ac:grpSpMk id="48" creationId="{B0560513-B172-9443-7FD1-112609311DD0}"/>
          </ac:grpSpMkLst>
        </pc:grpChg>
        <pc:picChg chg="add del mod ord">
          <ac:chgData name="Kasturi Manu HYD EDEEF43" userId="26f9ea7b-27e6-439c-b7af-16cc66806922" providerId="ADAL" clId="{A9DF5E8B-519B-4203-9C22-2FBA7000CCD3}" dt="2024-11-20T04:47:03.128" v="40" actId="478"/>
          <ac:picMkLst>
            <pc:docMk/>
            <pc:sldMk cId="2441539041" sldId="258"/>
            <ac:picMk id="7" creationId="{A96F16EC-704A-67CC-27B5-EC1C90B392C8}"/>
          </ac:picMkLst>
        </pc:picChg>
        <pc:picChg chg="add del mod">
          <ac:chgData name="Kasturi Manu HYD EDEEF43" userId="26f9ea7b-27e6-439c-b7af-16cc66806922" providerId="ADAL" clId="{A9DF5E8B-519B-4203-9C22-2FBA7000CCD3}" dt="2024-11-20T04:48:40.039" v="76" actId="21"/>
          <ac:picMkLst>
            <pc:docMk/>
            <pc:sldMk cId="2441539041" sldId="258"/>
            <ac:picMk id="11" creationId="{36E26E92-67D4-9208-9ACE-90DD8EEA3B43}"/>
          </ac:picMkLst>
        </pc:picChg>
        <pc:cxnChg chg="add del">
          <ac:chgData name="Kasturi Manu HYD EDEEF43" userId="26f9ea7b-27e6-439c-b7af-16cc66806922" providerId="ADAL" clId="{A9DF5E8B-519B-4203-9C22-2FBA7000CCD3}" dt="2024-11-21T11:18:23.278" v="564" actId="11529"/>
          <ac:cxnSpMkLst>
            <pc:docMk/>
            <pc:sldMk cId="2441539041" sldId="258"/>
            <ac:cxnSpMk id="5" creationId="{7355C3B8-C84B-8A6D-A3F9-3937FBDA6762}"/>
          </ac:cxnSpMkLst>
        </pc:cxnChg>
        <pc:cxnChg chg="add mod">
          <ac:chgData name="Kasturi Manu HYD EDEEF43" userId="26f9ea7b-27e6-439c-b7af-16cc66806922" providerId="ADAL" clId="{A9DF5E8B-519B-4203-9C22-2FBA7000CCD3}" dt="2024-11-21T12:24:26.052" v="1352" actId="1076"/>
          <ac:cxnSpMkLst>
            <pc:docMk/>
            <pc:sldMk cId="2441539041" sldId="258"/>
            <ac:cxnSpMk id="8" creationId="{11D6AB56-3763-131D-AE24-EBA7A1E9A427}"/>
          </ac:cxnSpMkLst>
        </pc:cxnChg>
        <pc:cxnChg chg="add mod">
          <ac:chgData name="Kasturi Manu HYD EDEEF43" userId="26f9ea7b-27e6-439c-b7af-16cc66806922" providerId="ADAL" clId="{A9DF5E8B-519B-4203-9C22-2FBA7000CCD3}" dt="2024-11-21T12:24:26.052" v="1352" actId="1076"/>
          <ac:cxnSpMkLst>
            <pc:docMk/>
            <pc:sldMk cId="2441539041" sldId="258"/>
            <ac:cxnSpMk id="10" creationId="{EA01A9E6-0205-3BA8-6CAF-171EA227C1FC}"/>
          </ac:cxnSpMkLst>
        </pc:cxnChg>
        <pc:cxnChg chg="add mod">
          <ac:chgData name="Kasturi Manu HYD EDEEF43" userId="26f9ea7b-27e6-439c-b7af-16cc66806922" providerId="ADAL" clId="{A9DF5E8B-519B-4203-9C22-2FBA7000CCD3}" dt="2024-11-21T12:24:26.052" v="1352" actId="1076"/>
          <ac:cxnSpMkLst>
            <pc:docMk/>
            <pc:sldMk cId="2441539041" sldId="258"/>
            <ac:cxnSpMk id="13" creationId="{B6A3FB2F-9B7D-31D3-8CB1-59E373556F6B}"/>
          </ac:cxnSpMkLst>
        </pc:cxnChg>
        <pc:cxnChg chg="add del mod">
          <ac:chgData name="Kasturi Manu HYD EDEEF43" userId="26f9ea7b-27e6-439c-b7af-16cc66806922" providerId="ADAL" clId="{A9DF5E8B-519B-4203-9C22-2FBA7000CCD3}" dt="2024-11-21T11:18:34.726" v="566" actId="478"/>
          <ac:cxnSpMkLst>
            <pc:docMk/>
            <pc:sldMk cId="2441539041" sldId="258"/>
            <ac:cxnSpMk id="15" creationId="{E14B6490-A9D4-D214-40C0-3B0F6D1EC776}"/>
          </ac:cxnSpMkLst>
        </pc:cxnChg>
        <pc:cxnChg chg="add mod">
          <ac:chgData name="Kasturi Manu HYD EDEEF43" userId="26f9ea7b-27e6-439c-b7af-16cc66806922" providerId="ADAL" clId="{A9DF5E8B-519B-4203-9C22-2FBA7000CCD3}" dt="2024-11-21T12:24:26.052" v="1352" actId="1076"/>
          <ac:cxnSpMkLst>
            <pc:docMk/>
            <pc:sldMk cId="2441539041" sldId="258"/>
            <ac:cxnSpMk id="22" creationId="{5FD2A82D-7071-D451-9F7C-653FAC1BC5DC}"/>
          </ac:cxnSpMkLst>
        </pc:cxnChg>
        <pc:cxnChg chg="add mod">
          <ac:chgData name="Kasturi Manu HYD EDEEF43" userId="26f9ea7b-27e6-439c-b7af-16cc66806922" providerId="ADAL" clId="{A9DF5E8B-519B-4203-9C22-2FBA7000CCD3}" dt="2024-11-21T12:24:26.052" v="1352" actId="1076"/>
          <ac:cxnSpMkLst>
            <pc:docMk/>
            <pc:sldMk cId="2441539041" sldId="258"/>
            <ac:cxnSpMk id="23" creationId="{A40556AE-06C3-8B91-DE12-D06288F921C1}"/>
          </ac:cxnSpMkLst>
        </pc:cxnChg>
        <pc:cxnChg chg="add mod">
          <ac:chgData name="Kasturi Manu HYD EDEEF43" userId="26f9ea7b-27e6-439c-b7af-16cc66806922" providerId="ADAL" clId="{A9DF5E8B-519B-4203-9C22-2FBA7000CCD3}" dt="2024-11-21T12:24:26.052" v="1352" actId="1076"/>
          <ac:cxnSpMkLst>
            <pc:docMk/>
            <pc:sldMk cId="2441539041" sldId="258"/>
            <ac:cxnSpMk id="25" creationId="{BCE88036-337F-B81A-9F18-59C4E6478317}"/>
          </ac:cxnSpMkLst>
        </pc:cxnChg>
        <pc:cxnChg chg="add mod">
          <ac:chgData name="Kasturi Manu HYD EDEEF43" userId="26f9ea7b-27e6-439c-b7af-16cc66806922" providerId="ADAL" clId="{A9DF5E8B-519B-4203-9C22-2FBA7000CCD3}" dt="2024-11-21T11:23:56.795" v="674" actId="164"/>
          <ac:cxnSpMkLst>
            <pc:docMk/>
            <pc:sldMk cId="2441539041" sldId="258"/>
            <ac:cxnSpMk id="34" creationId="{E54F3F25-0011-6CC9-9E5B-BDFB15AE2495}"/>
          </ac:cxnSpMkLst>
        </pc:cxnChg>
        <pc:cxnChg chg="add mod">
          <ac:chgData name="Kasturi Manu HYD EDEEF43" userId="26f9ea7b-27e6-439c-b7af-16cc66806922" providerId="ADAL" clId="{A9DF5E8B-519B-4203-9C22-2FBA7000CCD3}" dt="2024-11-21T11:23:56.795" v="674" actId="164"/>
          <ac:cxnSpMkLst>
            <pc:docMk/>
            <pc:sldMk cId="2441539041" sldId="258"/>
            <ac:cxnSpMk id="35" creationId="{4617C726-2847-F474-384B-56A538EC6276}"/>
          </ac:cxnSpMkLst>
        </pc:cxnChg>
        <pc:cxnChg chg="add mod">
          <ac:chgData name="Kasturi Manu HYD EDEEF43" userId="26f9ea7b-27e6-439c-b7af-16cc66806922" providerId="ADAL" clId="{A9DF5E8B-519B-4203-9C22-2FBA7000CCD3}" dt="2024-11-21T11:23:56.795" v="674" actId="164"/>
          <ac:cxnSpMkLst>
            <pc:docMk/>
            <pc:sldMk cId="2441539041" sldId="258"/>
            <ac:cxnSpMk id="37" creationId="{F7807204-CA52-AD14-D8E2-42FA4CEB6DE9}"/>
          </ac:cxnSpMkLst>
        </pc:cxnChg>
        <pc:cxnChg chg="add mod">
          <ac:chgData name="Kasturi Manu HYD EDEEF43" userId="26f9ea7b-27e6-439c-b7af-16cc66806922" providerId="ADAL" clId="{A9DF5E8B-519B-4203-9C22-2FBA7000CCD3}" dt="2024-11-21T11:23:56.795" v="674" actId="164"/>
          <ac:cxnSpMkLst>
            <pc:docMk/>
            <pc:sldMk cId="2441539041" sldId="258"/>
            <ac:cxnSpMk id="38" creationId="{3814D436-313E-F671-2BA4-2570B9B4303A}"/>
          </ac:cxnSpMkLst>
        </pc:cxnChg>
        <pc:cxnChg chg="mod">
          <ac:chgData name="Kasturi Manu HYD EDEEF43" userId="26f9ea7b-27e6-439c-b7af-16cc66806922" providerId="ADAL" clId="{A9DF5E8B-519B-4203-9C22-2FBA7000CCD3}" dt="2024-11-21T11:23:59.667" v="675"/>
          <ac:cxnSpMkLst>
            <pc:docMk/>
            <pc:sldMk cId="2441539041" sldId="258"/>
            <ac:cxnSpMk id="44" creationId="{E1E5A3D9-58D4-16E4-DC4C-C67FC402E6DD}"/>
          </ac:cxnSpMkLst>
        </pc:cxnChg>
        <pc:cxnChg chg="mod">
          <ac:chgData name="Kasturi Manu HYD EDEEF43" userId="26f9ea7b-27e6-439c-b7af-16cc66806922" providerId="ADAL" clId="{A9DF5E8B-519B-4203-9C22-2FBA7000CCD3}" dt="2024-11-21T11:23:59.667" v="675"/>
          <ac:cxnSpMkLst>
            <pc:docMk/>
            <pc:sldMk cId="2441539041" sldId="258"/>
            <ac:cxnSpMk id="45" creationId="{AAB430D9-E073-2350-541E-84A271BA9C1B}"/>
          </ac:cxnSpMkLst>
        </pc:cxnChg>
        <pc:cxnChg chg="mod">
          <ac:chgData name="Kasturi Manu HYD EDEEF43" userId="26f9ea7b-27e6-439c-b7af-16cc66806922" providerId="ADAL" clId="{A9DF5E8B-519B-4203-9C22-2FBA7000CCD3}" dt="2024-11-21T11:23:59.667" v="675"/>
          <ac:cxnSpMkLst>
            <pc:docMk/>
            <pc:sldMk cId="2441539041" sldId="258"/>
            <ac:cxnSpMk id="46" creationId="{0C1D39E2-FFE7-8AD2-04F7-3122F66828D8}"/>
          </ac:cxnSpMkLst>
        </pc:cxnChg>
        <pc:cxnChg chg="mod">
          <ac:chgData name="Kasturi Manu HYD EDEEF43" userId="26f9ea7b-27e6-439c-b7af-16cc66806922" providerId="ADAL" clId="{A9DF5E8B-519B-4203-9C22-2FBA7000CCD3}" dt="2024-11-21T11:23:59.667" v="675"/>
          <ac:cxnSpMkLst>
            <pc:docMk/>
            <pc:sldMk cId="2441539041" sldId="258"/>
            <ac:cxnSpMk id="47" creationId="{EA61AF63-A7B8-3278-5021-81B8A072BEE6}"/>
          </ac:cxnSpMkLst>
        </pc:cxnChg>
        <pc:cxnChg chg="mod">
          <ac:chgData name="Kasturi Manu HYD EDEEF43" userId="26f9ea7b-27e6-439c-b7af-16cc66806922" providerId="ADAL" clId="{A9DF5E8B-519B-4203-9C22-2FBA7000CCD3}" dt="2024-11-21T11:24:10.004" v="678"/>
          <ac:cxnSpMkLst>
            <pc:docMk/>
            <pc:sldMk cId="2441539041" sldId="258"/>
            <ac:cxnSpMk id="51" creationId="{83674C97-A408-2051-A90D-18119683D3CB}"/>
          </ac:cxnSpMkLst>
        </pc:cxnChg>
        <pc:cxnChg chg="mod">
          <ac:chgData name="Kasturi Manu HYD EDEEF43" userId="26f9ea7b-27e6-439c-b7af-16cc66806922" providerId="ADAL" clId="{A9DF5E8B-519B-4203-9C22-2FBA7000CCD3}" dt="2024-11-21T11:24:10.004" v="678"/>
          <ac:cxnSpMkLst>
            <pc:docMk/>
            <pc:sldMk cId="2441539041" sldId="258"/>
            <ac:cxnSpMk id="52" creationId="{3837DF2B-8517-CC72-8737-CADCD9A34F11}"/>
          </ac:cxnSpMkLst>
        </pc:cxnChg>
        <pc:cxnChg chg="mod">
          <ac:chgData name="Kasturi Manu HYD EDEEF43" userId="26f9ea7b-27e6-439c-b7af-16cc66806922" providerId="ADAL" clId="{A9DF5E8B-519B-4203-9C22-2FBA7000CCD3}" dt="2024-11-21T11:24:10.004" v="678"/>
          <ac:cxnSpMkLst>
            <pc:docMk/>
            <pc:sldMk cId="2441539041" sldId="258"/>
            <ac:cxnSpMk id="53" creationId="{493A4E43-78A1-E806-FFB4-4199A0D1FCB2}"/>
          </ac:cxnSpMkLst>
        </pc:cxnChg>
        <pc:cxnChg chg="mod">
          <ac:chgData name="Kasturi Manu HYD EDEEF43" userId="26f9ea7b-27e6-439c-b7af-16cc66806922" providerId="ADAL" clId="{A9DF5E8B-519B-4203-9C22-2FBA7000CCD3}" dt="2024-11-21T11:24:10.004" v="678"/>
          <ac:cxnSpMkLst>
            <pc:docMk/>
            <pc:sldMk cId="2441539041" sldId="258"/>
            <ac:cxnSpMk id="54" creationId="{CDC7BC55-2A4E-2A4F-E9E6-CCCF81750F02}"/>
          </ac:cxnSpMkLst>
        </pc:cxnChg>
      </pc:sldChg>
      <pc:sldChg chg="new del">
        <pc:chgData name="Kasturi Manu HYD EDEEF43" userId="26f9ea7b-27e6-439c-b7af-16cc66806922" providerId="ADAL" clId="{A9DF5E8B-519B-4203-9C22-2FBA7000CCD3}" dt="2024-11-20T04:44:05.499" v="10" actId="680"/>
        <pc:sldMkLst>
          <pc:docMk/>
          <pc:sldMk cId="755565683" sldId="259"/>
        </pc:sldMkLst>
      </pc:sldChg>
      <pc:sldChg chg="addSp delSp modSp new mod ord modClrScheme chgLayout">
        <pc:chgData name="Kasturi Manu HYD EDEEF43" userId="26f9ea7b-27e6-439c-b7af-16cc66806922" providerId="ADAL" clId="{A9DF5E8B-519B-4203-9C22-2FBA7000CCD3}" dt="2024-11-21T12:57:25.531" v="1868" actId="1035"/>
        <pc:sldMkLst>
          <pc:docMk/>
          <pc:sldMk cId="1978141466" sldId="259"/>
        </pc:sldMkLst>
        <pc:spChg chg="del">
          <ac:chgData name="Kasturi Manu HYD EDEEF43" userId="26f9ea7b-27e6-439c-b7af-16cc66806922" providerId="ADAL" clId="{A9DF5E8B-519B-4203-9C22-2FBA7000CCD3}" dt="2024-11-20T04:45:28.586" v="20" actId="26606"/>
          <ac:spMkLst>
            <pc:docMk/>
            <pc:sldMk cId="1978141466" sldId="259"/>
            <ac:spMk id="2" creationId="{93321A5C-7421-5ACD-8737-3008B456E29B}"/>
          </ac:spMkLst>
        </pc:spChg>
        <pc:spChg chg="del">
          <ac:chgData name="Kasturi Manu HYD EDEEF43" userId="26f9ea7b-27e6-439c-b7af-16cc66806922" providerId="ADAL" clId="{A9DF5E8B-519B-4203-9C22-2FBA7000CCD3}" dt="2024-11-20T04:45:28.586" v="20" actId="26606"/>
          <ac:spMkLst>
            <pc:docMk/>
            <pc:sldMk cId="1978141466" sldId="259"/>
            <ac:spMk id="3" creationId="{2EA34B97-CC27-022C-491A-4F4E9C0F1B18}"/>
          </ac:spMkLst>
        </pc:spChg>
        <pc:spChg chg="del">
          <ac:chgData name="Kasturi Manu HYD EDEEF43" userId="26f9ea7b-27e6-439c-b7af-16cc66806922" providerId="ADAL" clId="{A9DF5E8B-519B-4203-9C22-2FBA7000CCD3}" dt="2024-11-20T04:45:28.586" v="20" actId="26606"/>
          <ac:spMkLst>
            <pc:docMk/>
            <pc:sldMk cId="1978141466" sldId="259"/>
            <ac:spMk id="4" creationId="{0E15F93C-91B1-CF8C-3A0B-86333B5CD4AC}"/>
          </ac:spMkLst>
        </pc:spChg>
        <pc:spChg chg="del">
          <ac:chgData name="Kasturi Manu HYD EDEEF43" userId="26f9ea7b-27e6-439c-b7af-16cc66806922" providerId="ADAL" clId="{A9DF5E8B-519B-4203-9C22-2FBA7000CCD3}" dt="2024-11-20T04:45:28.586" v="20" actId="26606"/>
          <ac:spMkLst>
            <pc:docMk/>
            <pc:sldMk cId="1978141466" sldId="259"/>
            <ac:spMk id="5" creationId="{BE3CDE86-46EE-BF5E-BDDA-8E6068A7134C}"/>
          </ac:spMkLst>
        </pc:spChg>
        <pc:spChg chg="add mod">
          <ac:chgData name="Kasturi Manu HYD EDEEF43" userId="26f9ea7b-27e6-439c-b7af-16cc66806922" providerId="ADAL" clId="{A9DF5E8B-519B-4203-9C22-2FBA7000CCD3}" dt="2024-11-21T12:30:23.129" v="1382" actId="1076"/>
          <ac:spMkLst>
            <pc:docMk/>
            <pc:sldMk cId="1978141466" sldId="259"/>
            <ac:spMk id="6" creationId="{DB21A109-16EA-8DC2-97F4-AFBE338E24A1}"/>
          </ac:spMkLst>
        </pc:spChg>
        <pc:spChg chg="add del mod">
          <ac:chgData name="Kasturi Manu HYD EDEEF43" userId="26f9ea7b-27e6-439c-b7af-16cc66806922" providerId="ADAL" clId="{A9DF5E8B-519B-4203-9C22-2FBA7000CCD3}" dt="2024-11-20T04:45:43.148" v="24" actId="26606"/>
          <ac:spMkLst>
            <pc:docMk/>
            <pc:sldMk cId="1978141466" sldId="259"/>
            <ac:spMk id="10" creationId="{B9170F47-D944-F0DB-DD2C-D91D2588D0B3}"/>
          </ac:spMkLst>
        </pc:spChg>
        <pc:spChg chg="add del mod">
          <ac:chgData name="Kasturi Manu HYD EDEEF43" userId="26f9ea7b-27e6-439c-b7af-16cc66806922" providerId="ADAL" clId="{A9DF5E8B-519B-4203-9C22-2FBA7000CCD3}" dt="2024-11-20T04:45:43.148" v="24" actId="26606"/>
          <ac:spMkLst>
            <pc:docMk/>
            <pc:sldMk cId="1978141466" sldId="259"/>
            <ac:spMk id="12" creationId="{8BED0977-7727-3FB6-A716-AE8320C83549}"/>
          </ac:spMkLst>
        </pc:spChg>
        <pc:spChg chg="add del mod">
          <ac:chgData name="Kasturi Manu HYD EDEEF43" userId="26f9ea7b-27e6-439c-b7af-16cc66806922" providerId="ADAL" clId="{A9DF5E8B-519B-4203-9C22-2FBA7000CCD3}" dt="2024-11-20T04:45:43.148" v="24" actId="26606"/>
          <ac:spMkLst>
            <pc:docMk/>
            <pc:sldMk cId="1978141466" sldId="259"/>
            <ac:spMk id="14" creationId="{4EDD141F-B666-F5FA-0AFB-19579C76807B}"/>
          </ac:spMkLst>
        </pc:spChg>
        <pc:spChg chg="add mod">
          <ac:chgData name="Kasturi Manu HYD EDEEF43" userId="26f9ea7b-27e6-439c-b7af-16cc66806922" providerId="ADAL" clId="{A9DF5E8B-519B-4203-9C22-2FBA7000CCD3}" dt="2024-11-20T04:45:43.148" v="24" actId="26606"/>
          <ac:spMkLst>
            <pc:docMk/>
            <pc:sldMk cId="1978141466" sldId="259"/>
            <ac:spMk id="16" creationId="{4415E9A6-7A47-0E8E-C16B-F21F4BFFAC69}"/>
          </ac:spMkLst>
        </pc:spChg>
        <pc:spChg chg="add mod">
          <ac:chgData name="Kasturi Manu HYD EDEEF43" userId="26f9ea7b-27e6-439c-b7af-16cc66806922" providerId="ADAL" clId="{A9DF5E8B-519B-4203-9C22-2FBA7000CCD3}" dt="2024-11-21T12:29:05.121" v="1371" actId="1076"/>
          <ac:spMkLst>
            <pc:docMk/>
            <pc:sldMk cId="1978141466" sldId="259"/>
            <ac:spMk id="21" creationId="{9212F8C5-9BBE-5880-F28A-B6F159D4C916}"/>
          </ac:spMkLst>
        </pc:spChg>
        <pc:spChg chg="add del mod">
          <ac:chgData name="Kasturi Manu HYD EDEEF43" userId="26f9ea7b-27e6-439c-b7af-16cc66806922" providerId="ADAL" clId="{A9DF5E8B-519B-4203-9C22-2FBA7000CCD3}" dt="2024-11-21T10:43:33.754" v="169" actId="478"/>
          <ac:spMkLst>
            <pc:docMk/>
            <pc:sldMk cId="1978141466" sldId="259"/>
            <ac:spMk id="23" creationId="{BDEE16AC-EA1D-D7F6-BD16-5B0BBCC59068}"/>
          </ac:spMkLst>
        </pc:spChg>
        <pc:spChg chg="add del mod">
          <ac:chgData name="Kasturi Manu HYD EDEEF43" userId="26f9ea7b-27e6-439c-b7af-16cc66806922" providerId="ADAL" clId="{A9DF5E8B-519B-4203-9C22-2FBA7000CCD3}" dt="2024-11-21T11:53:14.185" v="961" actId="478"/>
          <ac:spMkLst>
            <pc:docMk/>
            <pc:sldMk cId="1978141466" sldId="259"/>
            <ac:spMk id="25" creationId="{F234B061-5C49-E0CD-0671-5737F55641E1}"/>
          </ac:spMkLst>
        </pc:spChg>
        <pc:spChg chg="add mod">
          <ac:chgData name="Kasturi Manu HYD EDEEF43" userId="26f9ea7b-27e6-439c-b7af-16cc66806922" providerId="ADAL" clId="{A9DF5E8B-519B-4203-9C22-2FBA7000CCD3}" dt="2024-11-21T12:57:25.531" v="1868" actId="1035"/>
          <ac:spMkLst>
            <pc:docMk/>
            <pc:sldMk cId="1978141466" sldId="259"/>
            <ac:spMk id="26" creationId="{191967B2-1DFB-21A1-E24E-DE62F402E5D1}"/>
          </ac:spMkLst>
        </pc:spChg>
        <pc:spChg chg="add mod">
          <ac:chgData name="Kasturi Manu HYD EDEEF43" userId="26f9ea7b-27e6-439c-b7af-16cc66806922" providerId="ADAL" clId="{A9DF5E8B-519B-4203-9C22-2FBA7000CCD3}" dt="2024-11-21T12:30:27.888" v="1383" actId="1076"/>
          <ac:spMkLst>
            <pc:docMk/>
            <pc:sldMk cId="1978141466" sldId="259"/>
            <ac:spMk id="32" creationId="{47FA0FA1-6215-F0E1-CFD7-27E6BAF9B6C6}"/>
          </ac:spMkLst>
        </pc:spChg>
        <pc:picChg chg="add mod">
          <ac:chgData name="Kasturi Manu HYD EDEEF43" userId="26f9ea7b-27e6-439c-b7af-16cc66806922" providerId="ADAL" clId="{A9DF5E8B-519B-4203-9C22-2FBA7000CCD3}" dt="2024-11-21T12:30:23.129" v="1382" actId="1076"/>
          <ac:picMkLst>
            <pc:docMk/>
            <pc:sldMk cId="1978141466" sldId="259"/>
            <ac:picMk id="3" creationId="{2559FF24-14DF-E78D-FF9A-5219194FB899}"/>
          </ac:picMkLst>
        </pc:picChg>
        <pc:picChg chg="add mod">
          <ac:chgData name="Kasturi Manu HYD EDEEF43" userId="26f9ea7b-27e6-439c-b7af-16cc66806922" providerId="ADAL" clId="{A9DF5E8B-519B-4203-9C22-2FBA7000CCD3}" dt="2024-11-21T12:30:23.129" v="1382" actId="1076"/>
          <ac:picMkLst>
            <pc:docMk/>
            <pc:sldMk cId="1978141466" sldId="259"/>
            <ac:picMk id="5" creationId="{550874F9-9927-7355-47A5-1E1640CC4B54}"/>
          </ac:picMkLst>
        </pc:picChg>
        <pc:picChg chg="add mod">
          <ac:chgData name="Kasturi Manu HYD EDEEF43" userId="26f9ea7b-27e6-439c-b7af-16cc66806922" providerId="ADAL" clId="{A9DF5E8B-519B-4203-9C22-2FBA7000CCD3}" dt="2024-11-21T12:30:23.129" v="1382" actId="1076"/>
          <ac:picMkLst>
            <pc:docMk/>
            <pc:sldMk cId="1978141466" sldId="259"/>
            <ac:picMk id="8" creationId="{8E0350DD-1378-EE82-B6BF-924B0EAE6B46}"/>
          </ac:picMkLst>
        </pc:picChg>
        <pc:picChg chg="add mod">
          <ac:chgData name="Kasturi Manu HYD EDEEF43" userId="26f9ea7b-27e6-439c-b7af-16cc66806922" providerId="ADAL" clId="{A9DF5E8B-519B-4203-9C22-2FBA7000CCD3}" dt="2024-11-21T12:30:23.129" v="1382" actId="1076"/>
          <ac:picMkLst>
            <pc:docMk/>
            <pc:sldMk cId="1978141466" sldId="259"/>
            <ac:picMk id="10" creationId="{C2DBF584-4157-B9E5-7B67-B5ED1860A012}"/>
          </ac:picMkLst>
        </pc:picChg>
        <pc:picChg chg="add del mod">
          <ac:chgData name="Kasturi Manu HYD EDEEF43" userId="26f9ea7b-27e6-439c-b7af-16cc66806922" providerId="ADAL" clId="{A9DF5E8B-519B-4203-9C22-2FBA7000CCD3}" dt="2024-11-21T11:42:08.740" v="856" actId="478"/>
          <ac:picMkLst>
            <pc:docMk/>
            <pc:sldMk cId="1978141466" sldId="259"/>
            <ac:picMk id="11" creationId="{36E26E92-67D4-9208-9ACE-90DD8EEA3B43}"/>
          </ac:picMkLst>
        </pc:picChg>
        <pc:picChg chg="add mod">
          <ac:chgData name="Kasturi Manu HYD EDEEF43" userId="26f9ea7b-27e6-439c-b7af-16cc66806922" providerId="ADAL" clId="{A9DF5E8B-519B-4203-9C22-2FBA7000CCD3}" dt="2024-11-21T12:30:23.129" v="1382" actId="1076"/>
          <ac:picMkLst>
            <pc:docMk/>
            <pc:sldMk cId="1978141466" sldId="259"/>
            <ac:picMk id="28" creationId="{AF415929-A3B7-A002-3B91-F812B6EC8012}"/>
          </ac:picMkLst>
        </pc:picChg>
        <pc:cxnChg chg="add mod">
          <ac:chgData name="Kasturi Manu HYD EDEEF43" userId="26f9ea7b-27e6-439c-b7af-16cc66806922" providerId="ADAL" clId="{A9DF5E8B-519B-4203-9C22-2FBA7000CCD3}" dt="2024-11-21T12:30:23.129" v="1382" actId="1076"/>
          <ac:cxnSpMkLst>
            <pc:docMk/>
            <pc:sldMk cId="1978141466" sldId="259"/>
            <ac:cxnSpMk id="13" creationId="{F9693B76-1D9B-35F0-9FEE-F21597BFD9B7}"/>
          </ac:cxnSpMkLst>
        </pc:cxnChg>
        <pc:cxnChg chg="add mod">
          <ac:chgData name="Kasturi Manu HYD EDEEF43" userId="26f9ea7b-27e6-439c-b7af-16cc66806922" providerId="ADAL" clId="{A9DF5E8B-519B-4203-9C22-2FBA7000CCD3}" dt="2024-11-21T12:30:23.129" v="1382" actId="1076"/>
          <ac:cxnSpMkLst>
            <pc:docMk/>
            <pc:sldMk cId="1978141466" sldId="259"/>
            <ac:cxnSpMk id="17" creationId="{5ADF088E-6D12-4C59-1C02-2B7046441A8D}"/>
          </ac:cxnSpMkLst>
        </pc:cxnChg>
        <pc:cxnChg chg="add mod">
          <ac:chgData name="Kasturi Manu HYD EDEEF43" userId="26f9ea7b-27e6-439c-b7af-16cc66806922" providerId="ADAL" clId="{A9DF5E8B-519B-4203-9C22-2FBA7000CCD3}" dt="2024-11-21T12:30:23.129" v="1382" actId="1076"/>
          <ac:cxnSpMkLst>
            <pc:docMk/>
            <pc:sldMk cId="1978141466" sldId="259"/>
            <ac:cxnSpMk id="19" creationId="{7B5B1309-5787-D545-DC3E-F8126A080AFB}"/>
          </ac:cxnSpMkLst>
        </pc:cxnChg>
        <pc:cxnChg chg="add mod">
          <ac:chgData name="Kasturi Manu HYD EDEEF43" userId="26f9ea7b-27e6-439c-b7af-16cc66806922" providerId="ADAL" clId="{A9DF5E8B-519B-4203-9C22-2FBA7000CCD3}" dt="2024-11-21T12:30:23.129" v="1382" actId="1076"/>
          <ac:cxnSpMkLst>
            <pc:docMk/>
            <pc:sldMk cId="1978141466" sldId="259"/>
            <ac:cxnSpMk id="29" creationId="{C90CC340-E6F4-7B9F-B583-9F6718DF5B1E}"/>
          </ac:cxnSpMkLst>
        </pc:cxnChg>
      </pc:sldChg>
      <pc:sldChg chg="new del">
        <pc:chgData name="Kasturi Manu HYD EDEEF43" userId="26f9ea7b-27e6-439c-b7af-16cc66806922" providerId="ADAL" clId="{A9DF5E8B-519B-4203-9C22-2FBA7000CCD3}" dt="2024-11-20T04:44:05.232" v="9" actId="680"/>
        <pc:sldMkLst>
          <pc:docMk/>
          <pc:sldMk cId="1096771200" sldId="260"/>
        </pc:sldMkLst>
      </pc:sldChg>
      <pc:sldChg chg="modSp new del mod ord">
        <pc:chgData name="Kasturi Manu HYD EDEEF43" userId="26f9ea7b-27e6-439c-b7af-16cc66806922" providerId="ADAL" clId="{A9DF5E8B-519B-4203-9C22-2FBA7000CCD3}" dt="2024-11-21T12:30:45.360" v="1384" actId="2696"/>
        <pc:sldMkLst>
          <pc:docMk/>
          <pc:sldMk cId="3140488114" sldId="260"/>
        </pc:sldMkLst>
        <pc:spChg chg="mod">
          <ac:chgData name="Kasturi Manu HYD EDEEF43" userId="26f9ea7b-27e6-439c-b7af-16cc66806922" providerId="ADAL" clId="{A9DF5E8B-519B-4203-9C22-2FBA7000CCD3}" dt="2024-11-21T09:28:36.768" v="168" actId="20577"/>
          <ac:spMkLst>
            <pc:docMk/>
            <pc:sldMk cId="3140488114" sldId="260"/>
            <ac:spMk id="2" creationId="{FD84D21A-25C6-E590-5240-B825253E0CF2}"/>
          </ac:spMkLst>
        </pc:spChg>
        <pc:spChg chg="mod">
          <ac:chgData name="Kasturi Manu HYD EDEEF43" userId="26f9ea7b-27e6-439c-b7af-16cc66806922" providerId="ADAL" clId="{A9DF5E8B-519B-4203-9C22-2FBA7000CCD3}" dt="2024-11-21T12:27:55.500" v="1361" actId="255"/>
          <ac:spMkLst>
            <pc:docMk/>
            <pc:sldMk cId="3140488114" sldId="260"/>
            <ac:spMk id="3" creationId="{E53F0CF9-30D4-AA6D-C320-F732337CC63E}"/>
          </ac:spMkLst>
        </pc:spChg>
      </pc:sldChg>
      <pc:sldChg chg="addSp delSp modSp new mod">
        <pc:chgData name="Kasturi Manu HYD EDEEF43" userId="26f9ea7b-27e6-439c-b7af-16cc66806922" providerId="ADAL" clId="{A9DF5E8B-519B-4203-9C22-2FBA7000CCD3}" dt="2024-11-21T12:56:43.417" v="1851" actId="2710"/>
        <pc:sldMkLst>
          <pc:docMk/>
          <pc:sldMk cId="1002068167" sldId="261"/>
        </pc:sldMkLst>
        <pc:spChg chg="del">
          <ac:chgData name="Kasturi Manu HYD EDEEF43" userId="26f9ea7b-27e6-439c-b7af-16cc66806922" providerId="ADAL" clId="{A9DF5E8B-519B-4203-9C22-2FBA7000CCD3}" dt="2024-11-21T11:14:27.862" v="393" actId="478"/>
          <ac:spMkLst>
            <pc:docMk/>
            <pc:sldMk cId="1002068167" sldId="261"/>
            <ac:spMk id="3" creationId="{036C4FDA-25FA-821C-C3BE-85250F5BC6F9}"/>
          </ac:spMkLst>
        </pc:spChg>
        <pc:spChg chg="del">
          <ac:chgData name="Kasturi Manu HYD EDEEF43" userId="26f9ea7b-27e6-439c-b7af-16cc66806922" providerId="ADAL" clId="{A9DF5E8B-519B-4203-9C22-2FBA7000CCD3}" dt="2024-11-21T11:14:30.249" v="394" actId="478"/>
          <ac:spMkLst>
            <pc:docMk/>
            <pc:sldMk cId="1002068167" sldId="261"/>
            <ac:spMk id="4" creationId="{9155B461-ADE5-AD51-3AC3-2DCCB998DFE8}"/>
          </ac:spMkLst>
        </pc:spChg>
        <pc:spChg chg="add mod">
          <ac:chgData name="Kasturi Manu HYD EDEEF43" userId="26f9ea7b-27e6-439c-b7af-16cc66806922" providerId="ADAL" clId="{A9DF5E8B-519B-4203-9C22-2FBA7000CCD3}" dt="2024-11-21T12:23:54.810" v="1335" actId="14100"/>
          <ac:spMkLst>
            <pc:docMk/>
            <pc:sldMk cId="1002068167" sldId="261"/>
            <ac:spMk id="6" creationId="{373AB92D-BCB2-6CC8-C87A-90F875418E7D}"/>
          </ac:spMkLst>
        </pc:spChg>
        <pc:spChg chg="add mod">
          <ac:chgData name="Kasturi Manu HYD EDEEF43" userId="26f9ea7b-27e6-439c-b7af-16cc66806922" providerId="ADAL" clId="{A9DF5E8B-519B-4203-9C22-2FBA7000CCD3}" dt="2024-11-21T12:56:43.417" v="1851" actId="2710"/>
          <ac:spMkLst>
            <pc:docMk/>
            <pc:sldMk cId="1002068167" sldId="261"/>
            <ac:spMk id="7" creationId="{4AE92CDC-2B76-5198-6079-78170741BE7B}"/>
          </ac:spMkLst>
        </pc:spChg>
      </pc:sldChg>
      <pc:sldChg chg="addSp delSp modSp new mod">
        <pc:chgData name="Kasturi Manu HYD EDEEF43" userId="26f9ea7b-27e6-439c-b7af-16cc66806922" providerId="ADAL" clId="{A9DF5E8B-519B-4203-9C22-2FBA7000CCD3}" dt="2024-11-21T12:35:13.438" v="1426" actId="1076"/>
        <pc:sldMkLst>
          <pc:docMk/>
          <pc:sldMk cId="3600923979" sldId="262"/>
        </pc:sldMkLst>
        <pc:spChg chg="mod">
          <ac:chgData name="Kasturi Manu HYD EDEEF43" userId="26f9ea7b-27e6-439c-b7af-16cc66806922" providerId="ADAL" clId="{A9DF5E8B-519B-4203-9C22-2FBA7000CCD3}" dt="2024-11-21T12:34:03.800" v="1421" actId="120"/>
          <ac:spMkLst>
            <pc:docMk/>
            <pc:sldMk cId="3600923979" sldId="262"/>
            <ac:spMk id="2" creationId="{70057747-BFCD-9A2E-D87A-DECC34457B40}"/>
          </ac:spMkLst>
        </pc:spChg>
        <pc:spChg chg="del">
          <ac:chgData name="Kasturi Manu HYD EDEEF43" userId="26f9ea7b-27e6-439c-b7af-16cc66806922" providerId="ADAL" clId="{A9DF5E8B-519B-4203-9C22-2FBA7000CCD3}" dt="2024-11-21T11:24:51.887" v="709" actId="478"/>
          <ac:spMkLst>
            <pc:docMk/>
            <pc:sldMk cId="3600923979" sldId="262"/>
            <ac:spMk id="3" creationId="{0C74A14E-B2E9-A294-EA6D-68ED1FDC3087}"/>
          </ac:spMkLst>
        </pc:spChg>
        <pc:spChg chg="del">
          <ac:chgData name="Kasturi Manu HYD EDEEF43" userId="26f9ea7b-27e6-439c-b7af-16cc66806922" providerId="ADAL" clId="{A9DF5E8B-519B-4203-9C22-2FBA7000CCD3}" dt="2024-11-21T11:51:41.439" v="951" actId="478"/>
          <ac:spMkLst>
            <pc:docMk/>
            <pc:sldMk cId="3600923979" sldId="262"/>
            <ac:spMk id="4" creationId="{33279D35-AB1A-27EE-DE46-EF750F8A705A}"/>
          </ac:spMkLst>
        </pc:spChg>
        <pc:spChg chg="add del mod">
          <ac:chgData name="Kasturi Manu HYD EDEEF43" userId="26f9ea7b-27e6-439c-b7af-16cc66806922" providerId="ADAL" clId="{A9DF5E8B-519B-4203-9C22-2FBA7000CCD3}" dt="2024-11-21T12:35:08.302" v="1425" actId="478"/>
          <ac:spMkLst>
            <pc:docMk/>
            <pc:sldMk cId="3600923979" sldId="262"/>
            <ac:spMk id="11" creationId="{4C326E6A-6DDC-8899-41D9-522D9C093C05}"/>
          </ac:spMkLst>
        </pc:spChg>
        <pc:picChg chg="add del mod">
          <ac:chgData name="Kasturi Manu HYD EDEEF43" userId="26f9ea7b-27e6-439c-b7af-16cc66806922" providerId="ADAL" clId="{A9DF5E8B-519B-4203-9C22-2FBA7000CCD3}" dt="2024-11-21T11:50:49.992" v="946" actId="478"/>
          <ac:picMkLst>
            <pc:docMk/>
            <pc:sldMk cId="3600923979" sldId="262"/>
            <ac:picMk id="7" creationId="{B715F5D7-5DFA-59F8-E411-06CAE917A351}"/>
          </ac:picMkLst>
        </pc:picChg>
        <pc:picChg chg="add mod">
          <ac:chgData name="Kasturi Manu HYD EDEEF43" userId="26f9ea7b-27e6-439c-b7af-16cc66806922" providerId="ADAL" clId="{A9DF5E8B-519B-4203-9C22-2FBA7000CCD3}" dt="2024-11-21T12:35:13.438" v="1426" actId="1076"/>
          <ac:picMkLst>
            <pc:docMk/>
            <pc:sldMk cId="3600923979" sldId="262"/>
            <ac:picMk id="9" creationId="{B4CE3D9A-EA64-E53D-E0C9-388FCFE53244}"/>
          </ac:picMkLst>
        </pc:picChg>
      </pc:sldChg>
      <pc:sldChg chg="addSp delSp modSp new mod">
        <pc:chgData name="Kasturi Manu HYD EDEEF43" userId="26f9ea7b-27e6-439c-b7af-16cc66806922" providerId="ADAL" clId="{A9DF5E8B-519B-4203-9C22-2FBA7000CCD3}" dt="2024-11-21T13:02:56.642" v="1905" actId="478"/>
        <pc:sldMkLst>
          <pc:docMk/>
          <pc:sldMk cId="926228055" sldId="263"/>
        </pc:sldMkLst>
        <pc:spChg chg="mod">
          <ac:chgData name="Kasturi Manu HYD EDEEF43" userId="26f9ea7b-27e6-439c-b7af-16cc66806922" providerId="ADAL" clId="{A9DF5E8B-519B-4203-9C22-2FBA7000CCD3}" dt="2024-11-21T12:31:25.079" v="1390" actId="14100"/>
          <ac:spMkLst>
            <pc:docMk/>
            <pc:sldMk cId="926228055" sldId="263"/>
            <ac:spMk id="2" creationId="{70C238CE-F01E-0413-5F0C-C6C1C4181A79}"/>
          </ac:spMkLst>
        </pc:spChg>
        <pc:spChg chg="del">
          <ac:chgData name="Kasturi Manu HYD EDEEF43" userId="26f9ea7b-27e6-439c-b7af-16cc66806922" providerId="ADAL" clId="{A9DF5E8B-519B-4203-9C22-2FBA7000CCD3}" dt="2024-11-21T11:59:10.247" v="992" actId="478"/>
          <ac:spMkLst>
            <pc:docMk/>
            <pc:sldMk cId="926228055" sldId="263"/>
            <ac:spMk id="3" creationId="{8248F0FE-AA04-7FB9-BB41-436A1B3744A8}"/>
          </ac:spMkLst>
        </pc:spChg>
        <pc:spChg chg="del">
          <ac:chgData name="Kasturi Manu HYD EDEEF43" userId="26f9ea7b-27e6-439c-b7af-16cc66806922" providerId="ADAL" clId="{A9DF5E8B-519B-4203-9C22-2FBA7000CCD3}" dt="2024-11-21T13:02:56.642" v="1905" actId="478"/>
          <ac:spMkLst>
            <pc:docMk/>
            <pc:sldMk cId="926228055" sldId="263"/>
            <ac:spMk id="4" creationId="{1E6F7878-8E83-65D8-58BC-23F2BE94ABF1}"/>
          </ac:spMkLst>
        </pc:spChg>
        <pc:spChg chg="add mod">
          <ac:chgData name="Kasturi Manu HYD EDEEF43" userId="26f9ea7b-27e6-439c-b7af-16cc66806922" providerId="ADAL" clId="{A9DF5E8B-519B-4203-9C22-2FBA7000CCD3}" dt="2024-11-21T12:01:08.014" v="1014" actId="1076"/>
          <ac:spMkLst>
            <pc:docMk/>
            <pc:sldMk cId="926228055" sldId="263"/>
            <ac:spMk id="12" creationId="{273472BB-C3D1-B545-C3E1-CC9F05C34659}"/>
          </ac:spMkLst>
        </pc:spChg>
        <pc:spChg chg="add mod">
          <ac:chgData name="Kasturi Manu HYD EDEEF43" userId="26f9ea7b-27e6-439c-b7af-16cc66806922" providerId="ADAL" clId="{A9DF5E8B-519B-4203-9C22-2FBA7000CCD3}" dt="2024-11-21T12:01:16.815" v="1016" actId="1076"/>
          <ac:spMkLst>
            <pc:docMk/>
            <pc:sldMk cId="926228055" sldId="263"/>
            <ac:spMk id="13" creationId="{715C7153-CF5C-EF16-0E1A-29840D7409BE}"/>
          </ac:spMkLst>
        </pc:spChg>
        <pc:spChg chg="add mod">
          <ac:chgData name="Kasturi Manu HYD EDEEF43" userId="26f9ea7b-27e6-439c-b7af-16cc66806922" providerId="ADAL" clId="{A9DF5E8B-519B-4203-9C22-2FBA7000CCD3}" dt="2024-11-21T12:32:32.406" v="1407" actId="255"/>
          <ac:spMkLst>
            <pc:docMk/>
            <pc:sldMk cId="926228055" sldId="263"/>
            <ac:spMk id="16" creationId="{BD971D62-3AE2-8E2E-6E66-4196210C3174}"/>
          </ac:spMkLst>
        </pc:spChg>
        <pc:picChg chg="add del mod">
          <ac:chgData name="Kasturi Manu HYD EDEEF43" userId="26f9ea7b-27e6-439c-b7af-16cc66806922" providerId="ADAL" clId="{A9DF5E8B-519B-4203-9C22-2FBA7000CCD3}" dt="2024-11-21T12:00:29.637" v="1004" actId="478"/>
          <ac:picMkLst>
            <pc:docMk/>
            <pc:sldMk cId="926228055" sldId="263"/>
            <ac:picMk id="7" creationId="{94EB6D41-F042-8817-91A4-5A217DE7458C}"/>
          </ac:picMkLst>
        </pc:picChg>
        <pc:picChg chg="add mod">
          <ac:chgData name="Kasturi Manu HYD EDEEF43" userId="26f9ea7b-27e6-439c-b7af-16cc66806922" providerId="ADAL" clId="{A9DF5E8B-519B-4203-9C22-2FBA7000CCD3}" dt="2024-11-21T12:00:53.743" v="1010" actId="1076"/>
          <ac:picMkLst>
            <pc:docMk/>
            <pc:sldMk cId="926228055" sldId="263"/>
            <ac:picMk id="9" creationId="{F6452F6A-B578-92B9-F9A9-E911A9E25385}"/>
          </ac:picMkLst>
        </pc:picChg>
        <pc:picChg chg="add mod">
          <ac:chgData name="Kasturi Manu HYD EDEEF43" userId="26f9ea7b-27e6-439c-b7af-16cc66806922" providerId="ADAL" clId="{A9DF5E8B-519B-4203-9C22-2FBA7000CCD3}" dt="2024-11-21T12:00:47.988" v="1007" actId="1076"/>
          <ac:picMkLst>
            <pc:docMk/>
            <pc:sldMk cId="926228055" sldId="263"/>
            <ac:picMk id="11" creationId="{961EBAA2-791B-0782-04EF-B5F01DEC1D02}"/>
          </ac:picMkLst>
        </pc:picChg>
        <pc:cxnChg chg="add mod">
          <ac:chgData name="Kasturi Manu HYD EDEEF43" userId="26f9ea7b-27e6-439c-b7af-16cc66806922" providerId="ADAL" clId="{A9DF5E8B-519B-4203-9C22-2FBA7000CCD3}" dt="2024-11-21T12:01:44.144" v="1020" actId="208"/>
          <ac:cxnSpMkLst>
            <pc:docMk/>
            <pc:sldMk cId="926228055" sldId="263"/>
            <ac:cxnSpMk id="14" creationId="{C12AA43D-C582-A15D-6DDA-FF34FBE66D1D}"/>
          </ac:cxnSpMkLst>
        </pc:cxnChg>
      </pc:sldChg>
      <pc:sldChg chg="addSp delSp modSp new mod">
        <pc:chgData name="Kasturi Manu HYD EDEEF43" userId="26f9ea7b-27e6-439c-b7af-16cc66806922" providerId="ADAL" clId="{A9DF5E8B-519B-4203-9C22-2FBA7000CCD3}" dt="2024-11-21T13:02:52.901" v="1904" actId="478"/>
        <pc:sldMkLst>
          <pc:docMk/>
          <pc:sldMk cId="2600098849" sldId="264"/>
        </pc:sldMkLst>
        <pc:spChg chg="mod">
          <ac:chgData name="Kasturi Manu HYD EDEEF43" userId="26f9ea7b-27e6-439c-b7af-16cc66806922" providerId="ADAL" clId="{A9DF5E8B-519B-4203-9C22-2FBA7000CCD3}" dt="2024-11-21T12:33:19.374" v="1415" actId="1076"/>
          <ac:spMkLst>
            <pc:docMk/>
            <pc:sldMk cId="2600098849" sldId="264"/>
            <ac:spMk id="2" creationId="{DE997B89-C33A-1FCC-349F-2151ECDEA1BB}"/>
          </ac:spMkLst>
        </pc:spChg>
        <pc:spChg chg="del">
          <ac:chgData name="Kasturi Manu HYD EDEEF43" userId="26f9ea7b-27e6-439c-b7af-16cc66806922" providerId="ADAL" clId="{A9DF5E8B-519B-4203-9C22-2FBA7000CCD3}" dt="2024-11-21T12:05:34.385" v="1066" actId="478"/>
          <ac:spMkLst>
            <pc:docMk/>
            <pc:sldMk cId="2600098849" sldId="264"/>
            <ac:spMk id="3" creationId="{363BAD83-FC2C-0147-08DA-5855541868D0}"/>
          </ac:spMkLst>
        </pc:spChg>
        <pc:spChg chg="del">
          <ac:chgData name="Kasturi Manu HYD EDEEF43" userId="26f9ea7b-27e6-439c-b7af-16cc66806922" providerId="ADAL" clId="{A9DF5E8B-519B-4203-9C22-2FBA7000CCD3}" dt="2024-11-21T13:02:52.901" v="1904" actId="478"/>
          <ac:spMkLst>
            <pc:docMk/>
            <pc:sldMk cId="2600098849" sldId="264"/>
            <ac:spMk id="4" creationId="{0B0FE3F8-41CE-8E9B-701C-2A4FE3D1FED6}"/>
          </ac:spMkLst>
        </pc:spChg>
        <pc:spChg chg="add mod">
          <ac:chgData name="Kasturi Manu HYD EDEEF43" userId="26f9ea7b-27e6-439c-b7af-16cc66806922" providerId="ADAL" clId="{A9DF5E8B-519B-4203-9C22-2FBA7000CCD3}" dt="2024-11-21T12:10:17.270" v="1142" actId="1076"/>
          <ac:spMkLst>
            <pc:docMk/>
            <pc:sldMk cId="2600098849" sldId="264"/>
            <ac:spMk id="8" creationId="{CC1F3CB1-AC9B-D2E6-E6AF-3EC553F33EF2}"/>
          </ac:spMkLst>
        </pc:spChg>
        <pc:spChg chg="add mod">
          <ac:chgData name="Kasturi Manu HYD EDEEF43" userId="26f9ea7b-27e6-439c-b7af-16cc66806922" providerId="ADAL" clId="{A9DF5E8B-519B-4203-9C22-2FBA7000CCD3}" dt="2024-11-21T12:10:23.273" v="1144" actId="14100"/>
          <ac:spMkLst>
            <pc:docMk/>
            <pc:sldMk cId="2600098849" sldId="264"/>
            <ac:spMk id="9" creationId="{5F78918E-2589-7C14-1F28-C46BCE02D563}"/>
          </ac:spMkLst>
        </pc:spChg>
        <pc:spChg chg="add del mod">
          <ac:chgData name="Kasturi Manu HYD EDEEF43" userId="26f9ea7b-27e6-439c-b7af-16cc66806922" providerId="ADAL" clId="{A9DF5E8B-519B-4203-9C22-2FBA7000CCD3}" dt="2024-11-21T12:34:54.558" v="1422" actId="478"/>
          <ac:spMkLst>
            <pc:docMk/>
            <pc:sldMk cId="2600098849" sldId="264"/>
            <ac:spMk id="14" creationId="{0DE5249F-6455-DB3A-EB02-BE4C5E89CB6B}"/>
          </ac:spMkLst>
        </pc:spChg>
        <pc:grpChg chg="add mod">
          <ac:chgData name="Kasturi Manu HYD EDEEF43" userId="26f9ea7b-27e6-439c-b7af-16cc66806922" providerId="ADAL" clId="{A9DF5E8B-519B-4203-9C22-2FBA7000CCD3}" dt="2024-11-21T12:35:02.080" v="1424" actId="1076"/>
          <ac:grpSpMkLst>
            <pc:docMk/>
            <pc:sldMk cId="2600098849" sldId="264"/>
            <ac:grpSpMk id="12" creationId="{80410A53-3F21-BE49-FEFA-50319F67C59D}"/>
          </ac:grpSpMkLst>
        </pc:grpChg>
        <pc:picChg chg="add del mod">
          <ac:chgData name="Kasturi Manu HYD EDEEF43" userId="26f9ea7b-27e6-439c-b7af-16cc66806922" providerId="ADAL" clId="{A9DF5E8B-519B-4203-9C22-2FBA7000CCD3}" dt="2024-11-21T12:06:53.346" v="1098" actId="478"/>
          <ac:picMkLst>
            <pc:docMk/>
            <pc:sldMk cId="2600098849" sldId="264"/>
            <ac:picMk id="7" creationId="{D06933F0-F77E-4A4F-3D6D-9E7F4FF060C4}"/>
          </ac:picMkLst>
        </pc:picChg>
        <pc:picChg chg="add mod ord">
          <ac:chgData name="Kasturi Manu HYD EDEEF43" userId="26f9ea7b-27e6-439c-b7af-16cc66806922" providerId="ADAL" clId="{A9DF5E8B-519B-4203-9C22-2FBA7000CCD3}" dt="2024-11-21T12:10:11.174" v="1141" actId="1076"/>
          <ac:picMkLst>
            <pc:docMk/>
            <pc:sldMk cId="2600098849" sldId="264"/>
            <ac:picMk id="11" creationId="{07E40D5A-5F49-4AE6-0529-A82D16065044}"/>
          </ac:picMkLst>
        </pc:picChg>
      </pc:sldChg>
      <pc:sldChg chg="delSp modSp new mod">
        <pc:chgData name="Kasturi Manu HYD EDEEF43" userId="26f9ea7b-27e6-439c-b7af-16cc66806922" providerId="ADAL" clId="{A9DF5E8B-519B-4203-9C22-2FBA7000CCD3}" dt="2024-11-21T13:03:00.963" v="1906" actId="478"/>
        <pc:sldMkLst>
          <pc:docMk/>
          <pc:sldMk cId="622395915" sldId="265"/>
        </pc:sldMkLst>
        <pc:spChg chg="mod">
          <ac:chgData name="Kasturi Manu HYD EDEEF43" userId="26f9ea7b-27e6-439c-b7af-16cc66806922" providerId="ADAL" clId="{A9DF5E8B-519B-4203-9C22-2FBA7000CCD3}" dt="2024-11-21T12:16:18.706" v="1261" actId="20577"/>
          <ac:spMkLst>
            <pc:docMk/>
            <pc:sldMk cId="622395915" sldId="265"/>
            <ac:spMk id="2" creationId="{24D4C14C-7F4E-52C1-3432-4F7896DED4DA}"/>
          </ac:spMkLst>
        </pc:spChg>
        <pc:spChg chg="mod">
          <ac:chgData name="Kasturi Manu HYD EDEEF43" userId="26f9ea7b-27e6-439c-b7af-16cc66806922" providerId="ADAL" clId="{A9DF5E8B-519B-4203-9C22-2FBA7000CCD3}" dt="2024-11-21T12:18:28.576" v="1299" actId="20577"/>
          <ac:spMkLst>
            <pc:docMk/>
            <pc:sldMk cId="622395915" sldId="265"/>
            <ac:spMk id="3" creationId="{59AF9A22-E6DD-28EC-2D70-A718FCCF48D0}"/>
          </ac:spMkLst>
        </pc:spChg>
        <pc:spChg chg="del">
          <ac:chgData name="Kasturi Manu HYD EDEEF43" userId="26f9ea7b-27e6-439c-b7af-16cc66806922" providerId="ADAL" clId="{A9DF5E8B-519B-4203-9C22-2FBA7000CCD3}" dt="2024-11-21T13:03:00.963" v="1906" actId="478"/>
          <ac:spMkLst>
            <pc:docMk/>
            <pc:sldMk cId="622395915" sldId="265"/>
            <ac:spMk id="4" creationId="{D1970D25-57BE-2DC2-9C03-3D832EF87414}"/>
          </ac:spMkLst>
        </pc:spChg>
      </pc:sldChg>
      <pc:sldChg chg="addSp delSp modSp new mod">
        <pc:chgData name="Kasturi Manu HYD EDEEF43" userId="26f9ea7b-27e6-439c-b7af-16cc66806922" providerId="ADAL" clId="{A9DF5E8B-519B-4203-9C22-2FBA7000CCD3}" dt="2024-11-21T13:01:09.332" v="1903" actId="20577"/>
        <pc:sldMkLst>
          <pc:docMk/>
          <pc:sldMk cId="624348569" sldId="266"/>
        </pc:sldMkLst>
        <pc:spChg chg="del">
          <ac:chgData name="Kasturi Manu HYD EDEEF43" userId="26f9ea7b-27e6-439c-b7af-16cc66806922" providerId="ADAL" clId="{A9DF5E8B-519B-4203-9C22-2FBA7000CCD3}" dt="2024-11-21T12:36:13.276" v="1429" actId="478"/>
          <ac:spMkLst>
            <pc:docMk/>
            <pc:sldMk cId="624348569" sldId="266"/>
            <ac:spMk id="3" creationId="{8F9F8620-1330-1027-E75E-FDAD99F45B71}"/>
          </ac:spMkLst>
        </pc:spChg>
        <pc:spChg chg="del">
          <ac:chgData name="Kasturi Manu HYD EDEEF43" userId="26f9ea7b-27e6-439c-b7af-16cc66806922" providerId="ADAL" clId="{A9DF5E8B-519B-4203-9C22-2FBA7000CCD3}" dt="2024-11-21T12:36:19.453" v="1430" actId="478"/>
          <ac:spMkLst>
            <pc:docMk/>
            <pc:sldMk cId="624348569" sldId="266"/>
            <ac:spMk id="4" creationId="{985973CB-55ED-79A6-991B-DBCC4A52635A}"/>
          </ac:spMkLst>
        </pc:spChg>
        <pc:spChg chg="add mod">
          <ac:chgData name="Kasturi Manu HYD EDEEF43" userId="26f9ea7b-27e6-439c-b7af-16cc66806922" providerId="ADAL" clId="{A9DF5E8B-519B-4203-9C22-2FBA7000CCD3}" dt="2024-11-21T12:36:35.286" v="1443" actId="14100"/>
          <ac:spMkLst>
            <pc:docMk/>
            <pc:sldMk cId="624348569" sldId="266"/>
            <ac:spMk id="6" creationId="{A6028AA2-91B3-58F9-7E8B-1A926F768BC3}"/>
          </ac:spMkLst>
        </pc:spChg>
        <pc:spChg chg="add mod">
          <ac:chgData name="Kasturi Manu HYD EDEEF43" userId="26f9ea7b-27e6-439c-b7af-16cc66806922" providerId="ADAL" clId="{A9DF5E8B-519B-4203-9C22-2FBA7000CCD3}" dt="2024-11-21T13:01:09.332" v="1903" actId="20577"/>
          <ac:spMkLst>
            <pc:docMk/>
            <pc:sldMk cId="624348569" sldId="266"/>
            <ac:spMk id="7" creationId="{136DDB6D-F3F1-4541-85B2-9CDEA9D67BCA}"/>
          </ac:spMkLst>
        </pc:spChg>
      </pc:sldChg>
      <pc:sldChg chg="delSp modSp new mod">
        <pc:chgData name="Kasturi Manu HYD EDEEF43" userId="26f9ea7b-27e6-439c-b7af-16cc66806922" providerId="ADAL" clId="{A9DF5E8B-519B-4203-9C22-2FBA7000CCD3}" dt="2024-11-21T13:03:05.530" v="1907" actId="478"/>
        <pc:sldMkLst>
          <pc:docMk/>
          <pc:sldMk cId="266510049" sldId="267"/>
        </pc:sldMkLst>
        <pc:spChg chg="mod">
          <ac:chgData name="Kasturi Manu HYD EDEEF43" userId="26f9ea7b-27e6-439c-b7af-16cc66806922" providerId="ADAL" clId="{A9DF5E8B-519B-4203-9C22-2FBA7000CCD3}" dt="2024-11-21T12:59:59.293" v="1901" actId="1076"/>
          <ac:spMkLst>
            <pc:docMk/>
            <pc:sldMk cId="266510049" sldId="267"/>
            <ac:spMk id="2" creationId="{EFE99ED3-113C-61C9-7300-5A20C6B8BF94}"/>
          </ac:spMkLst>
        </pc:spChg>
        <pc:spChg chg="del">
          <ac:chgData name="Kasturi Manu HYD EDEEF43" userId="26f9ea7b-27e6-439c-b7af-16cc66806922" providerId="ADAL" clId="{A9DF5E8B-519B-4203-9C22-2FBA7000CCD3}" dt="2024-11-21T12:59:14.766" v="1870" actId="478"/>
          <ac:spMkLst>
            <pc:docMk/>
            <pc:sldMk cId="266510049" sldId="267"/>
            <ac:spMk id="3" creationId="{3496393D-06DC-80D9-8323-D6DE3C085FDD}"/>
          </ac:spMkLst>
        </pc:spChg>
        <pc:spChg chg="del">
          <ac:chgData name="Kasturi Manu HYD EDEEF43" userId="26f9ea7b-27e6-439c-b7af-16cc66806922" providerId="ADAL" clId="{A9DF5E8B-519B-4203-9C22-2FBA7000CCD3}" dt="2024-11-21T13:03:05.530" v="1907" actId="478"/>
          <ac:spMkLst>
            <pc:docMk/>
            <pc:sldMk cId="266510049" sldId="267"/>
            <ac:spMk id="4" creationId="{4CF9DCB2-B50E-B931-7738-2995EA0BBD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581487-DED7-4908-9A01-0A45EDCB1D6C}" type="datetimeFigureOut">
              <a:rPr lang="de-DE" sz="1100"/>
              <a:t>21.11.2024</a:t>
            </a:fld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sz="11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42A22D-1E89-46D3-A8B1-76349A9A3E3A}" type="slidenum">
              <a:rPr lang="de-DE" sz="1100"/>
              <a:t>‹#›</a:t>
            </a:fld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377825"/>
            <a:ext cx="6429375" cy="3616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4001" y="4158000"/>
            <a:ext cx="6528000" cy="5103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8" y="9331898"/>
            <a:ext cx="3169920" cy="264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652463" y="338138"/>
            <a:ext cx="5743575" cy="3230562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6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B27B7-17E5-4A05-7F83-00E7B178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27D11-1CD9-19FD-3A35-75868FE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1"/>
            <a:ext cx="8424000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713CE-4716-A550-4F54-7739A55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21.11.2024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B38394-6756-0F9B-4B68-F8E62E08EB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395" t="24411" r="24395" b="24411"/>
          <a:stretch/>
        </p:blipFill>
        <p:spPr>
          <a:xfrm>
            <a:off x="7828763" y="3828585"/>
            <a:ext cx="864000" cy="8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951775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3234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60002" y="972000"/>
            <a:ext cx="842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972000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73F4857-E0CA-3F2B-147D-10B520AAFE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08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95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2674746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E45A8B0F-33B4-90CA-586B-BA540BF5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6660" y="972000"/>
            <a:ext cx="5517341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3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032000"/>
            <a:ext cx="8424000" cy="72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972000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Highlight Slide: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8424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CF375-D2D8-7049-8838-653CE776D9A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E553B8C-1A4B-36BA-3482-8CAB42A7F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73FAFDC2-E0C2-6848-E936-8DC21CE5E3F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ighlight Slide: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248D9E-1B90-BC6D-A0B7-902F5377D95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166C5BF-00FA-DD53-8868-536F948D0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CB40CC4-1CC3-7CD8-CAA5-9BAAF4D6756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ighlight Slide: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b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46C04E-B4AE-3757-B779-346B52144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4AF9126-6937-A989-7F32-992CCFD90D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7C70C-6D75-BA5B-7801-55484AF84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7887E8-7A83-7E04-5B3E-859482CED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43B0EE3-F67E-B2CB-E7F0-9B5841AFA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643AFB-05B7-7AEC-BD7F-D8F9A67AF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4FF9-089E-B64F-31F5-B329164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1E25E-CC58-36FC-D066-614E813A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5" y="972000"/>
            <a:ext cx="4122737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89EB9-5D0A-643A-9E37-67B6A10F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90B3-341F-6366-0B38-F7E0F7B8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9ABA9-53BD-FEB3-7879-870B77FB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99631-F2A8-59D7-D1F8-6147F1E0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6847-08BA-46A7-9F57-5D815BE62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3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972000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71601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71601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71601"/>
            <a:ext cx="9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 algn="r"/>
            <a:r>
              <a:rPr lang="de-DE" dirty="0"/>
              <a:t>© ZF Friedrichshafen 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15D946-1597-B199-E6D8-8C91CD724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FBB17E-4F1E-061F-F8AE-135B1BB1A6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675688" y="63500"/>
            <a:ext cx="4333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9" r:id="rId3"/>
    <p:sldLayoutId id="2147483714" r:id="rId4"/>
    <p:sldLayoutId id="2147483720" r:id="rId5"/>
    <p:sldLayoutId id="2147483721" r:id="rId6"/>
    <p:sldLayoutId id="2147483715" r:id="rId7"/>
    <p:sldLayoutId id="2147483650" r:id="rId8"/>
    <p:sldLayoutId id="2147483722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54" r:id="rId17"/>
    <p:sldLayoutId id="2147483655" r:id="rId18"/>
    <p:sldLayoutId id="2147483693" r:id="rId19"/>
    <p:sldLayoutId id="2147483694" r:id="rId20"/>
    <p:sldLayoutId id="2147483695" r:id="rId21"/>
    <p:sldLayoutId id="2147483696" r:id="rId22"/>
    <p:sldLayoutId id="2147483698" r:id="rId23"/>
    <p:sldLayoutId id="2147483699" r:id="rId24"/>
    <p:sldLayoutId id="2147483718" r:id="rId25"/>
    <p:sldLayoutId id="2147483700" r:id="rId26"/>
    <p:sldLayoutId id="2147483688" r:id="rId27"/>
    <p:sldLayoutId id="2147483689" r:id="rId28"/>
    <p:sldLayoutId id="2147483690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teams.microsoft.com/l/channel/19%3AY-1M0xkWBeUPsOW3JOs2xk6RvDVamKQpmhOsrVKvJIA1%40thread.tacv2/R18-Pragathi%20Nagar?groupId=4fa48948-7ce3-493f-83af-fab3c07a115f&amp;tenantId=eb70b763-b6d7-4486-8555-8831709a784e&amp;ngc=true&amp;allowXTenantAccess=tr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box">
            <a:extLst>
              <a:ext uri="{FF2B5EF4-FFF2-40B4-BE49-F238E27FC236}">
                <a16:creationId xmlns:a16="http://schemas.microsoft.com/office/drawing/2014/main" id="{F2CB7562-1E54-A132-3D13-6CFC8084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88" y="23761"/>
            <a:ext cx="8424000" cy="105798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 LiftLoop</a:t>
            </a:r>
          </a:p>
        </p:txBody>
      </p:sp>
      <p:sp>
        <p:nvSpPr>
          <p:cNvPr id="27" name="Untertitelbox">
            <a:extLst>
              <a:ext uri="{FF2B5EF4-FFF2-40B4-BE49-F238E27FC236}">
                <a16:creationId xmlns:a16="http://schemas.microsoft.com/office/drawing/2014/main" id="{AEDF3FE7-074E-4609-CA4F-A0CF2E5D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480" y="1777303"/>
            <a:ext cx="2059643" cy="663788"/>
          </a:xfrm>
        </p:spPr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E-Rangers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404E5-C9BF-C8EF-49BA-B85EA0F12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14" y="497816"/>
            <a:ext cx="4284186" cy="2937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6B395-3E49-DF81-76CE-1D41F81CE6B3}"/>
              </a:ext>
            </a:extLst>
          </p:cNvPr>
          <p:cNvSpPr txBox="1"/>
          <p:nvPr/>
        </p:nvSpPr>
        <p:spPr>
          <a:xfrm>
            <a:off x="4363329" y="382541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Kasturi Manu EDEEF43</a:t>
            </a:r>
          </a:p>
          <a:p>
            <a:r>
              <a:rPr lang="de-D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Kasarla Sathish EDEEF43</a:t>
            </a:r>
          </a:p>
          <a:p>
            <a:r>
              <a:rPr lang="de-D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Pathi Girish EDEEF44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58A71-77A1-4024-9C53-4F1E8C43C9DC}"/>
              </a:ext>
            </a:extLst>
          </p:cNvPr>
          <p:cNvSpPr txBox="1"/>
          <p:nvPr/>
        </p:nvSpPr>
        <p:spPr>
          <a:xfrm>
            <a:off x="1525667" y="1019981"/>
            <a:ext cx="476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i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…Find the perfect ride you want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6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9ED3-113C-61C9-7300-5A20C6B8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75750"/>
            <a:ext cx="8424001" cy="792000"/>
          </a:xfrm>
        </p:spPr>
        <p:txBody>
          <a:bodyPr/>
          <a:lstStyle/>
          <a:p>
            <a:pPr algn="ctr"/>
            <a:r>
              <a:rPr lang="en-US" sz="32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46539-5A27-F46B-CD56-83DA7D8F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EF72315-7E9F-29B4-B182-57232B38FF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12E8FB-AB76-22B5-39BF-7826649CAF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3AB92D-BCB2-6CC8-C87A-90F875418E7D}"/>
              </a:ext>
            </a:extLst>
          </p:cNvPr>
          <p:cNvSpPr txBox="1">
            <a:spLocks/>
          </p:cNvSpPr>
          <p:nvPr/>
        </p:nvSpPr>
        <p:spPr>
          <a:xfrm>
            <a:off x="360364" y="143955"/>
            <a:ext cx="1365273" cy="4375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2CDC-2B76-5198-6079-78170741BE7B}"/>
              </a:ext>
            </a:extLst>
          </p:cNvPr>
          <p:cNvSpPr txBox="1"/>
          <p:nvPr/>
        </p:nvSpPr>
        <p:spPr>
          <a:xfrm>
            <a:off x="360364" y="811990"/>
            <a:ext cx="7696719" cy="2027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 post information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Joining process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10020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9101782-0216-4412-3FFD-6D6567718D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0CE1B8-1E5D-44BA-307B-911B64F03E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028AA2-91B3-58F9-7E8B-1A926F768BC3}"/>
              </a:ext>
            </a:extLst>
          </p:cNvPr>
          <p:cNvSpPr txBox="1">
            <a:spLocks/>
          </p:cNvSpPr>
          <p:nvPr/>
        </p:nvSpPr>
        <p:spPr>
          <a:xfrm>
            <a:off x="360364" y="143955"/>
            <a:ext cx="1749790" cy="4375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DDB6D-F3F1-4541-85B2-9CDEA9D67BCA}"/>
              </a:ext>
            </a:extLst>
          </p:cNvPr>
          <p:cNvSpPr txBox="1"/>
          <p:nvPr/>
        </p:nvSpPr>
        <p:spPr>
          <a:xfrm>
            <a:off x="360364" y="862818"/>
            <a:ext cx="8717987" cy="1900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ZF Liftloop 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Enables employees to collaborate and coordinate their commutes to and from the office 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environmental sustainability by reducing CO2 emissions.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on ready stable platform MS Teams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Includes all recommended features</a:t>
            </a:r>
          </a:p>
          <a:p>
            <a:pPr marL="171450" marR="0" indent="-171450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4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9CE9A5A-9678-1EAE-312C-7F04276F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7" y="931579"/>
            <a:ext cx="7231927" cy="7920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TCI Employee Commute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80F0B0E2-2F72-9D50-061B-428E8AC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5326456"/>
            <a:ext cx="180000" cy="10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9C8D918-126F-D63A-984F-C0C535AC0E75}"/>
              </a:ext>
            </a:extLst>
          </p:cNvPr>
          <p:cNvSpPr txBox="1">
            <a:spLocks/>
          </p:cNvSpPr>
          <p:nvPr/>
        </p:nvSpPr>
        <p:spPr>
          <a:xfrm>
            <a:off x="670607" y="2483363"/>
            <a:ext cx="2168484" cy="71379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- 1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3C3174D-3C62-4328-EC74-462EC1B943FB}"/>
              </a:ext>
            </a:extLst>
          </p:cNvPr>
          <p:cNvSpPr txBox="1">
            <a:spLocks/>
          </p:cNvSpPr>
          <p:nvPr/>
        </p:nvSpPr>
        <p:spPr>
          <a:xfrm>
            <a:off x="2991491" y="2483363"/>
            <a:ext cx="2168484" cy="71379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- 2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68E31C-D3B2-FDCE-AD7C-F2D6BFEB9376}"/>
              </a:ext>
            </a:extLst>
          </p:cNvPr>
          <p:cNvSpPr txBox="1">
            <a:spLocks/>
          </p:cNvSpPr>
          <p:nvPr/>
        </p:nvSpPr>
        <p:spPr>
          <a:xfrm>
            <a:off x="6615517" y="2462856"/>
            <a:ext cx="2168484" cy="71379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- 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556AE-06C3-8B91-DE12-D06288F921C1}"/>
              </a:ext>
            </a:extLst>
          </p:cNvPr>
          <p:cNvCxnSpPr/>
          <p:nvPr/>
        </p:nvCxnSpPr>
        <p:spPr>
          <a:xfrm>
            <a:off x="5347607" y="2840260"/>
            <a:ext cx="1102179" cy="0"/>
          </a:xfrm>
          <a:prstGeom prst="straightConnector1">
            <a:avLst/>
          </a:prstGeom>
          <a:noFill/>
          <a:ln w="28575" cap="rnd" cmpd="sng" algn="ctr">
            <a:solidFill>
              <a:schemeClr val="bg1"/>
            </a:solidFill>
            <a:prstDash val="dash"/>
            <a:round/>
            <a:tailEnd type="triangl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6AB56-3763-131D-AE24-EBA7A1E9A427}"/>
              </a:ext>
            </a:extLst>
          </p:cNvPr>
          <p:cNvCxnSpPr/>
          <p:nvPr/>
        </p:nvCxnSpPr>
        <p:spPr>
          <a:xfrm>
            <a:off x="1805354" y="2094260"/>
            <a:ext cx="58052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1A9E6-0205-3BA8-6CAF-171EA227C1FC}"/>
              </a:ext>
            </a:extLst>
          </p:cNvPr>
          <p:cNvCxnSpPr>
            <a:cxnSpLocks/>
          </p:cNvCxnSpPr>
          <p:nvPr/>
        </p:nvCxnSpPr>
        <p:spPr>
          <a:xfrm>
            <a:off x="4286571" y="2094260"/>
            <a:ext cx="0" cy="3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3FB2F-9B7D-31D3-8CB1-59E373556F6B}"/>
              </a:ext>
            </a:extLst>
          </p:cNvPr>
          <p:cNvCxnSpPr>
            <a:cxnSpLocks/>
          </p:cNvCxnSpPr>
          <p:nvPr/>
        </p:nvCxnSpPr>
        <p:spPr>
          <a:xfrm>
            <a:off x="1805354" y="2094260"/>
            <a:ext cx="0" cy="34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D2A82D-7071-D451-9F7C-653FAC1BC5DC}"/>
              </a:ext>
            </a:extLst>
          </p:cNvPr>
          <p:cNvCxnSpPr>
            <a:cxnSpLocks/>
          </p:cNvCxnSpPr>
          <p:nvPr/>
        </p:nvCxnSpPr>
        <p:spPr>
          <a:xfrm>
            <a:off x="7610622" y="2094260"/>
            <a:ext cx="0" cy="34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E88036-337F-B81A-9F18-59C4E647831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86571" y="1723579"/>
            <a:ext cx="0" cy="37068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D4F5DED-D399-9B7D-E5F3-154D216EAEEC}"/>
              </a:ext>
            </a:extLst>
          </p:cNvPr>
          <p:cNvSpPr/>
          <p:nvPr/>
        </p:nvSpPr>
        <p:spPr>
          <a:xfrm>
            <a:off x="4246711" y="2031242"/>
            <a:ext cx="79717" cy="98467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AA3DF1-193E-7DAF-9752-B5CFA46DAF3A}"/>
              </a:ext>
            </a:extLst>
          </p:cNvPr>
          <p:cNvGrpSpPr/>
          <p:nvPr/>
        </p:nvGrpSpPr>
        <p:grpSpPr>
          <a:xfrm>
            <a:off x="780757" y="3197157"/>
            <a:ext cx="2058334" cy="673203"/>
            <a:chOff x="780757" y="2434639"/>
            <a:chExt cx="2058334" cy="6732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515BE2-0858-CED5-5CFC-E9C068B231F5}"/>
                </a:ext>
              </a:extLst>
            </p:cNvPr>
            <p:cNvSpPr txBox="1"/>
            <p:nvPr/>
          </p:nvSpPr>
          <p:spPr>
            <a:xfrm>
              <a:off x="780757" y="2919939"/>
              <a:ext cx="4360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72D746-8DED-4C9C-0043-091D5BD9C611}"/>
                </a:ext>
              </a:extLst>
            </p:cNvPr>
            <p:cNvSpPr txBox="1"/>
            <p:nvPr/>
          </p:nvSpPr>
          <p:spPr>
            <a:xfrm>
              <a:off x="2020822" y="2923176"/>
              <a:ext cx="81826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Passengers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4F3F25-0011-6CC9-9E5B-BDFB15AE2495}"/>
                </a:ext>
              </a:extLst>
            </p:cNvPr>
            <p:cNvCxnSpPr/>
            <p:nvPr/>
          </p:nvCxnSpPr>
          <p:spPr>
            <a:xfrm>
              <a:off x="998806" y="2696308"/>
              <a:ext cx="134112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17C726-2847-F474-384B-56A538EC627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926" y="2696308"/>
              <a:ext cx="0" cy="17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7807204-CA52-AD14-D8E2-42FA4CEB6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50" y="2696308"/>
              <a:ext cx="0" cy="17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14D436-313E-F671-2BA4-2570B9B4303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28" y="2434639"/>
              <a:ext cx="0" cy="26166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4E5046-9841-36FB-BFB3-F748DD1088D7}"/>
              </a:ext>
            </a:extLst>
          </p:cNvPr>
          <p:cNvGrpSpPr/>
          <p:nvPr/>
        </p:nvGrpSpPr>
        <p:grpSpPr>
          <a:xfrm>
            <a:off x="3109702" y="3193920"/>
            <a:ext cx="2058334" cy="673203"/>
            <a:chOff x="780757" y="2434639"/>
            <a:chExt cx="2058334" cy="6732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07C85-4312-D764-7763-22A2B562C1E9}"/>
                </a:ext>
              </a:extLst>
            </p:cNvPr>
            <p:cNvSpPr txBox="1"/>
            <p:nvPr/>
          </p:nvSpPr>
          <p:spPr>
            <a:xfrm>
              <a:off x="780757" y="2919939"/>
              <a:ext cx="4360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08EC3F-2D8F-79D3-5216-69DDEC5D963D}"/>
                </a:ext>
              </a:extLst>
            </p:cNvPr>
            <p:cNvSpPr txBox="1"/>
            <p:nvPr/>
          </p:nvSpPr>
          <p:spPr>
            <a:xfrm>
              <a:off x="2020822" y="2923176"/>
              <a:ext cx="81826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Passengers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E5A3D9-58D4-16E4-DC4C-C67FC402E6DD}"/>
                </a:ext>
              </a:extLst>
            </p:cNvPr>
            <p:cNvCxnSpPr/>
            <p:nvPr/>
          </p:nvCxnSpPr>
          <p:spPr>
            <a:xfrm>
              <a:off x="998806" y="2696308"/>
              <a:ext cx="134112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AB430D9-E073-2350-541E-84A271BA9C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926" y="2696308"/>
              <a:ext cx="0" cy="17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C1D39E2-FFE7-8AD2-04F7-3122F66828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50" y="2696308"/>
              <a:ext cx="0" cy="17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61AF63-A7B8-3278-5021-81B8A072BEE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28" y="2434639"/>
              <a:ext cx="0" cy="26166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560513-B172-9443-7FD1-112609311DD0}"/>
              </a:ext>
            </a:extLst>
          </p:cNvPr>
          <p:cNvGrpSpPr/>
          <p:nvPr/>
        </p:nvGrpSpPr>
        <p:grpSpPr>
          <a:xfrm>
            <a:off x="6863521" y="3176650"/>
            <a:ext cx="2058334" cy="673203"/>
            <a:chOff x="780757" y="2434639"/>
            <a:chExt cx="2058334" cy="67320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69823F-E560-C0A0-266C-E8D360B66556}"/>
                </a:ext>
              </a:extLst>
            </p:cNvPr>
            <p:cNvSpPr txBox="1"/>
            <p:nvPr/>
          </p:nvSpPr>
          <p:spPr>
            <a:xfrm>
              <a:off x="780757" y="2919939"/>
              <a:ext cx="4360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C72848-D829-59B6-ABD4-942511B593CB}"/>
                </a:ext>
              </a:extLst>
            </p:cNvPr>
            <p:cNvSpPr txBox="1"/>
            <p:nvPr/>
          </p:nvSpPr>
          <p:spPr>
            <a:xfrm>
              <a:off x="2020822" y="2923176"/>
              <a:ext cx="81826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Passengers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674C97-A408-2051-A90D-18119683D3CB}"/>
                </a:ext>
              </a:extLst>
            </p:cNvPr>
            <p:cNvCxnSpPr/>
            <p:nvPr/>
          </p:nvCxnSpPr>
          <p:spPr>
            <a:xfrm>
              <a:off x="998806" y="2696308"/>
              <a:ext cx="134112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837DF2B-8517-CC72-8737-CADCD9A34F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926" y="2696308"/>
              <a:ext cx="0" cy="17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3A4E43-78A1-E806-FFB4-4199A0D1F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50" y="2696308"/>
              <a:ext cx="0" cy="17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C7BC55-2A4E-2A4F-E9E6-CCCF81750F02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28" y="2434639"/>
              <a:ext cx="0" cy="26166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6D6931-C340-089D-7DD2-7BF8C4DE62B0}"/>
              </a:ext>
            </a:extLst>
          </p:cNvPr>
          <p:cNvSpPr txBox="1">
            <a:spLocks/>
          </p:cNvSpPr>
          <p:nvPr/>
        </p:nvSpPr>
        <p:spPr>
          <a:xfrm>
            <a:off x="670607" y="122060"/>
            <a:ext cx="2168484" cy="4375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15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7747-BFCD-9A2E-D87A-DECC3445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535983"/>
          </a:xfrm>
        </p:spPr>
        <p:txBody>
          <a:bodyPr/>
          <a:lstStyle/>
          <a:p>
            <a:r>
              <a:rPr lang="en-US" dirty="0"/>
              <a:t>Ride Post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3DBF3-0633-E726-944D-E3D4A679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E3D9A-EA64-E53D-E0C9-388FCFE5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724486"/>
            <a:ext cx="5872229" cy="36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2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212F8C5-9BBE-5880-F28A-B6F159D4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72152"/>
            <a:ext cx="8424001" cy="4750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Joining Process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415E9A6-7A47-0E8E-C16B-F21F4BFF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4871601"/>
            <a:ext cx="180000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9FF24-14DF-E78D-FF9A-5219194F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31" y="3624898"/>
            <a:ext cx="4224802" cy="1032873"/>
          </a:xfrm>
          <a:prstGeom prst="rect">
            <a:avLst/>
          </a:prstGeom>
        </p:spPr>
      </p:pic>
      <p:pic>
        <p:nvPicPr>
          <p:cNvPr id="5" name="Picture 4" descr="A screenshot of a video chat&#10;&#10;Description automatically generated">
            <a:extLst>
              <a:ext uri="{FF2B5EF4-FFF2-40B4-BE49-F238E27FC236}">
                <a16:creationId xmlns:a16="http://schemas.microsoft.com/office/drawing/2014/main" id="{550874F9-9927-7355-47A5-1E1640CC4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3" y="1552243"/>
            <a:ext cx="1652666" cy="1478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1A109-16EA-8DC2-97F4-AFBE338E24A1}"/>
              </a:ext>
            </a:extLst>
          </p:cNvPr>
          <p:cNvSpPr txBox="1"/>
          <p:nvPr/>
        </p:nvSpPr>
        <p:spPr>
          <a:xfrm>
            <a:off x="459547" y="1245773"/>
            <a:ext cx="6049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 Link: ZF - TCI Employee Commute | R18-Pragathi Nagar | Microsoft Teams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350DD-1378-EE82-B6BF-924B0EAE6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07" y="1549765"/>
            <a:ext cx="1627537" cy="1478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BF584-4157-B9E5-7B67-B5ED1860A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239" y="3342669"/>
            <a:ext cx="2201728" cy="15973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693B76-1D9B-35F0-9FEE-F21597BFD9B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084659" y="2289233"/>
            <a:ext cx="484348" cy="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F088E-6D12-4C59-1C02-2B7046441A8D}"/>
              </a:ext>
            </a:extLst>
          </p:cNvPr>
          <p:cNvCxnSpPr/>
          <p:nvPr/>
        </p:nvCxnSpPr>
        <p:spPr>
          <a:xfrm flipV="1">
            <a:off x="4189091" y="2228331"/>
            <a:ext cx="728186" cy="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B1309-5787-D545-DC3E-F8126A080AFB}"/>
              </a:ext>
            </a:extLst>
          </p:cNvPr>
          <p:cNvCxnSpPr>
            <a:cxnSpLocks/>
          </p:cNvCxnSpPr>
          <p:nvPr/>
        </p:nvCxnSpPr>
        <p:spPr>
          <a:xfrm>
            <a:off x="5869469" y="3039169"/>
            <a:ext cx="14420" cy="61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1967B2-1DFB-21A1-E24E-DE62F402E5D1}"/>
              </a:ext>
            </a:extLst>
          </p:cNvPr>
          <p:cNvSpPr/>
          <p:nvPr/>
        </p:nvSpPr>
        <p:spPr>
          <a:xfrm>
            <a:off x="1228991" y="4188627"/>
            <a:ext cx="1388012" cy="25815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415929-A3B7-A002-3B91-F812B6EC8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469" y="1491298"/>
            <a:ext cx="1748001" cy="16008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0CC340-E6F4-7B9F-B583-9F6718DF5B1E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>
            <a:off x="3300967" y="4141335"/>
            <a:ext cx="68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FA0FA1-6215-F0E1-CFD7-27E6BAF9B6C6}"/>
              </a:ext>
            </a:extLst>
          </p:cNvPr>
          <p:cNvSpPr txBox="1"/>
          <p:nvPr/>
        </p:nvSpPr>
        <p:spPr>
          <a:xfrm>
            <a:off x="360364" y="525897"/>
            <a:ext cx="716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joining links can be shared to employees via corporate 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relevant route channels can be joined by passengers</a:t>
            </a:r>
          </a:p>
        </p:txBody>
      </p:sp>
    </p:spTree>
    <p:extLst>
      <p:ext uri="{BB962C8B-B14F-4D97-AF65-F5344CB8AC3E}">
        <p14:creationId xmlns:p14="http://schemas.microsoft.com/office/powerpoint/2010/main" val="197814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38CE-F01E-0413-5F0C-C6C1C418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88" y="862899"/>
            <a:ext cx="4225704" cy="419472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route notifications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B7420-3684-7693-F276-D3D0AB64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52F6A-B578-92B9-F9A9-E911A9E2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8" y="1456554"/>
            <a:ext cx="3270299" cy="1824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1EBAA2-791B-0782-04EF-B5F01DEC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456555"/>
            <a:ext cx="3297161" cy="18242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73472BB-C3D1-B545-C3E1-CC9F05C34659}"/>
              </a:ext>
            </a:extLst>
          </p:cNvPr>
          <p:cNvSpPr/>
          <p:nvPr/>
        </p:nvSpPr>
        <p:spPr>
          <a:xfrm>
            <a:off x="2737748" y="1996919"/>
            <a:ext cx="1388012" cy="25815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5C7153-CF5C-EF16-0E1A-29840D7409BE}"/>
              </a:ext>
            </a:extLst>
          </p:cNvPr>
          <p:cNvSpPr/>
          <p:nvPr/>
        </p:nvSpPr>
        <p:spPr>
          <a:xfrm>
            <a:off x="6796675" y="1996919"/>
            <a:ext cx="1388012" cy="25815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AA43D-C582-A15D-6DDA-FF34FBE66D1D}"/>
              </a:ext>
            </a:extLst>
          </p:cNvPr>
          <p:cNvCxnSpPr>
            <a:cxnSpLocks/>
          </p:cNvCxnSpPr>
          <p:nvPr/>
        </p:nvCxnSpPr>
        <p:spPr>
          <a:xfrm flipV="1">
            <a:off x="4128128" y="2125995"/>
            <a:ext cx="2577472" cy="2478"/>
          </a:xfrm>
          <a:prstGeom prst="straightConnector1">
            <a:avLst/>
          </a:prstGeom>
          <a:ln>
            <a:solidFill>
              <a:srgbClr val="E5233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BD971D62-3AE2-8E2E-6E66-4196210C3174}"/>
              </a:ext>
            </a:extLst>
          </p:cNvPr>
          <p:cNvSpPr txBox="1">
            <a:spLocks/>
          </p:cNvSpPr>
          <p:nvPr/>
        </p:nvSpPr>
        <p:spPr>
          <a:xfrm>
            <a:off x="360364" y="191322"/>
            <a:ext cx="8424001" cy="4750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92622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7B89-C33A-1FCC-349F-2151ECDE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22" y="513240"/>
            <a:ext cx="1801371" cy="444881"/>
          </a:xfrm>
        </p:spPr>
        <p:txBody>
          <a:bodyPr/>
          <a:lstStyle/>
          <a:p>
            <a:r>
              <a:rPr lang="en-US" sz="2000" dirty="0"/>
              <a:t>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5EF0B-8424-CE48-8134-FD0B5100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10A53-3F21-BE49-FEFA-50319F67C59D}"/>
              </a:ext>
            </a:extLst>
          </p:cNvPr>
          <p:cNvGrpSpPr/>
          <p:nvPr/>
        </p:nvGrpSpPr>
        <p:grpSpPr>
          <a:xfrm>
            <a:off x="247822" y="1079758"/>
            <a:ext cx="5947380" cy="2760722"/>
            <a:chOff x="3256257" y="784881"/>
            <a:chExt cx="6691812" cy="293500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E40D5A-5F49-4AE6-0529-A82D16065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6257" y="784881"/>
              <a:ext cx="6691812" cy="29350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1F3CB1-AC9B-D2E6-E6AF-3EC553F33EF2}"/>
                </a:ext>
              </a:extLst>
            </p:cNvPr>
            <p:cNvSpPr txBox="1"/>
            <p:nvPr/>
          </p:nvSpPr>
          <p:spPr>
            <a:xfrm>
              <a:off x="4061312" y="1617542"/>
              <a:ext cx="71628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52330"/>
                  </a:solidFill>
                  <a:effectLst/>
                  <a:uLnTx/>
                  <a:uFillTx/>
                </a:rPr>
                <a:t>Admins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78918E-2589-7C14-1F28-C46BCE02D563}"/>
                </a:ext>
              </a:extLst>
            </p:cNvPr>
            <p:cNvSpPr txBox="1"/>
            <p:nvPr/>
          </p:nvSpPr>
          <p:spPr>
            <a:xfrm>
              <a:off x="4610928" y="2478664"/>
              <a:ext cx="2683224" cy="196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52330"/>
                  </a:solidFill>
                  <a:effectLst/>
                  <a:uLnTx/>
                  <a:uFillTx/>
                </a:rPr>
                <a:t>Ride Provider/ Passengers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09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C14C-7F4E-52C1-3432-4F7896DE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9A22-E6DD-28EC-2D70-A718FCCF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No extra cost in terms of tool/app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Rare down time issues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Scalable quantity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Communication Friendly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Flexible to on/off relevant route alerts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More secure in terms of employee data &amp; privacy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No server maintenance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</a:rPr>
              <a:t>No IT restrictions</a:t>
            </a:r>
            <a:endParaRPr lang="en-US" sz="1400" dirty="0"/>
          </a:p>
          <a:p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F6962-59FC-929E-3014-5A86ED8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395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heme/theme1.xml><?xml version="1.0" encoding="utf-8"?>
<a:theme xmlns:a="http://schemas.openxmlformats.org/drawingml/2006/main" name="ZF AG">
  <a:themeElements>
    <a:clrScheme name="Benutzerdefiniert 3">
      <a:dk1>
        <a:srgbClr val="000000"/>
      </a:dk1>
      <a:lt1>
        <a:srgbClr val="FFFFFF"/>
      </a:lt1>
      <a:dk2>
        <a:srgbClr val="00ABE7"/>
      </a:dk2>
      <a:lt2>
        <a:srgbClr val="ACBBC5"/>
      </a:lt2>
      <a:accent1>
        <a:srgbClr val="768E9F"/>
      </a:accent1>
      <a:accent2>
        <a:srgbClr val="93D5F6"/>
      </a:accent2>
      <a:accent3>
        <a:srgbClr val="CEEBFC"/>
      </a:accent3>
      <a:accent4>
        <a:srgbClr val="475968"/>
      </a:accent4>
      <a:accent5>
        <a:srgbClr val="0057B7"/>
      </a:accent5>
      <a:accent6>
        <a:srgbClr val="2EBEEF"/>
      </a:accent6>
      <a:hlink>
        <a:srgbClr val="0057B7"/>
      </a:hlink>
      <a:folHlink>
        <a:srgbClr val="768E9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6350" cap="rnd" cmpd="sng" algn="ctr">
          <a:solidFill>
            <a:schemeClr val="bg2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>
      <a:srgbClr val="FFFFFF"/>
    </a:custClr>
    <a:custClr name="ZF Blue / 1. Step color gradient">
      <a:srgbClr val="0057B7"/>
    </a:custClr>
    <a:custClr name="ZF Dark Blue / 2. Step color gradient">
      <a:srgbClr val="000828"/>
    </a:custClr>
    <a:custClr name="ZF Middle Blue">
      <a:srgbClr val="00265F"/>
    </a:custClr>
    <a:custClr>
      <a:srgbClr val="FFFFFF"/>
    </a:custClr>
    <a:custClr name="ZF Red">
      <a:srgbClr val="E52330"/>
    </a:custClr>
    <a:custClr name="ZF Black 100%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master_zf.potx" id="{CAF5F669-7675-41AC-956B-2EA76426BC6F}" vid="{B83BB406-A4FC-4944-A9D3-6B3630D0800A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2" ma:contentTypeDescription="Create a new document." ma:contentTypeScope="" ma:versionID="e28dedee549430a5f4b06fb620133969">
  <xsd:schema xmlns:xsd="http://www.w3.org/2001/XMLSchema" xmlns:xs="http://www.w3.org/2001/XMLSchema" xmlns:p="http://schemas.microsoft.com/office/2006/metadata/properties" xmlns:ns2="638bfdfe-c103-4b57-b6f6-f487bab09181" targetNamespace="http://schemas.microsoft.com/office/2006/metadata/properties" ma:root="true" ma:fieldsID="4a7587e001366cd114258204cd2aed8a" ns2:_="">
    <xsd:import namespace="638bfdfe-c103-4b57-b6f6-f487bab09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fdfe-c103-4b57-b6f6-f487bab09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150B0-9C7C-48BF-8871-01D59E024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bfdfe-c103-4b57-b6f6-f487bab0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A0BA8E-434D-48CF-8C42-C96ADE6F0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2723D-E575-4EAD-92D1-8B559EDD9A9D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638bfdfe-c103-4b57-b6f6-f487bab09181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190</Words>
  <Application>Microsoft Office PowerPoint</Application>
  <PresentationFormat>On-screen Show (16:9)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Wingdings</vt:lpstr>
      <vt:lpstr>ZF AG</vt:lpstr>
      <vt:lpstr>ZF LiftLoop</vt:lpstr>
      <vt:lpstr>PowerPoint Presentation</vt:lpstr>
      <vt:lpstr>PowerPoint Presentation</vt:lpstr>
      <vt:lpstr>TCI Employee Commute</vt:lpstr>
      <vt:lpstr>Ride Post information</vt:lpstr>
      <vt:lpstr>User Joining Process</vt:lpstr>
      <vt:lpstr>Relevant route notifications</vt:lpstr>
      <vt:lpstr>Roles</vt:lpstr>
      <vt:lpstr>Unique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 LiftLoop</dc:title>
  <dc:creator>Kasturi Manu HYD EDEEF43</dc:creator>
  <cp:lastModifiedBy>Kasturi Manu HYD EDEEF43</cp:lastModifiedBy>
  <cp:revision>1</cp:revision>
  <cp:lastPrinted>2022-11-09T16:26:39Z</cp:lastPrinted>
  <dcterms:created xsi:type="dcterms:W3CDTF">2024-11-20T04:36:43Z</dcterms:created>
  <dcterms:modified xsi:type="dcterms:W3CDTF">2024-11-21T13:03:08Z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Agenda_1">
    <vt:lpwstr>Lorem ipsum dolor sit amet</vt:lpwstr>
  </property>
  <property fmtid="{D5CDD505-2E9C-101B-9397-08002B2CF9AE}" pid="3" name="tw_Agenda_2">
    <vt:lpwstr/>
  </property>
  <property fmtid="{D5CDD505-2E9C-101B-9397-08002B2CF9AE}" pid="4" name="tw_Agenda_3">
    <vt:lpwstr/>
  </property>
  <property fmtid="{D5CDD505-2E9C-101B-9397-08002B2CF9AE}" pid="5" name="tw_Agenda_4">
    <vt:lpwstr/>
  </property>
  <property fmtid="{D5CDD505-2E9C-101B-9397-08002B2CF9AE}" pid="6" name="tw_Agenda_5">
    <vt:lpwstr/>
  </property>
  <property fmtid="{D5CDD505-2E9C-101B-9397-08002B2CF9AE}" pid="7" name="tw_Agenda_6">
    <vt:lpwstr/>
  </property>
  <property fmtid="{D5CDD505-2E9C-101B-9397-08002B2CF9AE}" pid="8" name="tw_Agenda_7">
    <vt:lpwstr/>
  </property>
  <property fmtid="{D5CDD505-2E9C-101B-9397-08002B2CF9AE}" pid="9" name="tw_Agenda_8">
    <vt:lpwstr/>
  </property>
  <property fmtid="{D5CDD505-2E9C-101B-9397-08002B2CF9AE}" pid="10" name="tw_Agenda_9">
    <vt:lpwstr/>
  </property>
  <property fmtid="{D5CDD505-2E9C-101B-9397-08002B2CF9AE}" pid="11" name="tw_Agenda_10">
    <vt:lpwstr/>
  </property>
  <property fmtid="{D5CDD505-2E9C-101B-9397-08002B2CF9AE}" pid="12" name="tw_Agenda_11">
    <vt:lpwstr/>
  </property>
  <property fmtid="{D5CDD505-2E9C-101B-9397-08002B2CF9AE}" pid="13" name="tw_Agenda_12">
    <vt:lpwstr/>
  </property>
  <property fmtid="{D5CDD505-2E9C-101B-9397-08002B2CF9AE}" pid="14" name="ContentTypeId">
    <vt:lpwstr>0x010100B4459D92636BE74F9A0967E31BF83723</vt:lpwstr>
  </property>
  <property fmtid="{D5CDD505-2E9C-101B-9397-08002B2CF9AE}" pid="15" name="MSIP_Label_134277c1-31d4-4dba-9248-3ba93a3f3112_Enabled">
    <vt:lpwstr>true</vt:lpwstr>
  </property>
  <property fmtid="{D5CDD505-2E9C-101B-9397-08002B2CF9AE}" pid="16" name="MSIP_Label_134277c1-31d4-4dba-9248-3ba93a3f3112_SetDate">
    <vt:lpwstr>2024-11-20T04:40:19Z</vt:lpwstr>
  </property>
  <property fmtid="{D5CDD505-2E9C-101B-9397-08002B2CF9AE}" pid="17" name="MSIP_Label_134277c1-31d4-4dba-9248-3ba93a3f3112_Method">
    <vt:lpwstr>Privileged</vt:lpwstr>
  </property>
  <property fmtid="{D5CDD505-2E9C-101B-9397-08002B2CF9AE}" pid="18" name="MSIP_Label_134277c1-31d4-4dba-9248-3ba93a3f3112_Name">
    <vt:lpwstr>Internal sub1</vt:lpwstr>
  </property>
  <property fmtid="{D5CDD505-2E9C-101B-9397-08002B2CF9AE}" pid="19" name="MSIP_Label_134277c1-31d4-4dba-9248-3ba93a3f3112_SiteId">
    <vt:lpwstr>eb70b763-b6d7-4486-8555-8831709a784e</vt:lpwstr>
  </property>
  <property fmtid="{D5CDD505-2E9C-101B-9397-08002B2CF9AE}" pid="20" name="MSIP_Label_134277c1-31d4-4dba-9248-3ba93a3f3112_ActionId">
    <vt:lpwstr>b1fe37fb-26e4-4f80-8578-0c8d0ce94b84</vt:lpwstr>
  </property>
  <property fmtid="{D5CDD505-2E9C-101B-9397-08002B2CF9AE}" pid="21" name="MSIP_Label_134277c1-31d4-4dba-9248-3ba93a3f3112_ContentBits">
    <vt:lpwstr>1</vt:lpwstr>
  </property>
  <property fmtid="{D5CDD505-2E9C-101B-9397-08002B2CF9AE}" pid="22" name="ClassificationContentMarkingHeaderLocations">
    <vt:lpwstr>ZF AG:9</vt:lpwstr>
  </property>
  <property fmtid="{D5CDD505-2E9C-101B-9397-08002B2CF9AE}" pid="23" name="ClassificationContentMarkingHeaderText">
    <vt:lpwstr>Internal</vt:lpwstr>
  </property>
</Properties>
</file>