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latin typeface="Pretendard"/>
              </a:defRPr>
            </a:pPr>
            <a:r>
              <a:t>티빙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latin typeface="Pretendard"/>
              </a:defRPr>
            </a:pPr>
            <a:r>
              <a:t>2024.03 - 현재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Pretendard"/>
              </a:defRPr>
            </a:pPr>
            <a:r>
              <a:t>Project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Pretendard"/>
              </a:defRPr>
            </a:pPr>
            <a:r>
              <a:t>그로스폴리오 론칭 퍼포먼스캠페인</a:t>
            </a:r>
          </a:p>
          <a:p>
            <a:pPr>
              <a:spcBef>
                <a:spcPts val="1200"/>
              </a:spcBef>
              <a:spcAft>
                <a:spcPts val="600"/>
              </a:spcAft>
              <a:defRPr sz="1800" b="1">
                <a:latin typeface="Pretendard"/>
              </a:defRPr>
            </a:pPr>
            <a:r>
              <a:t>프로젝트 상세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신규 플랫폼 론칭을 위한 통합 마케팅 전략 수립 및 실행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페이스북, 인스타그램 등 소셜 미디어 광고 캠페인 기획 및 운영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퍼포먼스 마케팅 KPI 설정 및 실시간 모니터링 시스템 구축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타겟 오디언스 분석을 통한 맞춤형 크리에이티브 제작 및 최적화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매체별 예산 할당 및 ROI 분석을 통한 효율적인 광고 집행</a:t>
            </a:r>
          </a:p>
          <a:p>
            <a:pPr>
              <a:spcBef>
                <a:spcPts val="1200"/>
              </a:spcBef>
              <a:spcAft>
                <a:spcPts val="600"/>
              </a:spcAft>
              <a:defRPr sz="1800" b="1">
                <a:latin typeface="Pretendard"/>
              </a:defRPr>
            </a:pPr>
            <a:r>
              <a:t>주요 성과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론칭 첫 달 신규 가입자 30,000명 확보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광고 투자 대비 수익률(ROAS) 180% 달성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플랫폼 인지도 조사에서 목표 대비 135% 상승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