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latin typeface="Pretendard"/>
              </a:defRPr>
            </a:pPr>
            <a:r>
              <a:t>Portfolio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latin typeface="Pretendard"/>
              </a:defRPr>
            </a:pPr>
            <a:r>
              <a:t>Date Range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Pretendard"/>
              </a:defRPr>
            </a:pPr>
            <a:r>
              <a:t>Project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