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latin typeface="Pretendard"/>
              </a:defRPr>
            </a:pPr>
            <a:r>
              <a:t>티빙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latin typeface="Pretendard"/>
              </a:defRPr>
            </a:pPr>
            <a:r>
              <a:t>2023.07 - 현재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오류수정하기 프로젝트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프로젝트 상세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서비스 내 사용자 경험을 저해하는 버그 및 오류 사항 모니터링 및 수집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고객 피드백 데이터 분석을 통한 우선순위 오류 항목 선별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개발팀과의 협업을 통한 오류 수정 프로세스 수립 및 관리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수정된 오류에 대한 사용자 만족도 조사 및 피드백 수집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주간 오류 리포트 작성 및 개선사항 도출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주요 성과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서비스 오류 신고 건수 전월 대비 45% 감소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사용자 서비스 만족도 조사 결과 85점으로 향상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플랫폼 안정성 지표 92%까지 개선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