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latin typeface="Pretendard"/>
              </a:defRPr>
            </a:pPr>
            <a:r>
              <a:t>티빙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latin typeface="Pretendard"/>
              </a:defRPr>
            </a:pPr>
            <a:r>
              <a:t>2023.03 - 현재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Pretendard"/>
              </a:defRPr>
            </a:pPr>
            <a:r>
              <a:t>Project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Pretendard"/>
              </a:defRPr>
            </a:pPr>
            <a:r>
              <a:t>그로스폴리오 론칭 캠페인</a:t>
            </a:r>
          </a:p>
          <a:p>
            <a:pPr>
              <a:spcBef>
                <a:spcPts val="1200"/>
              </a:spcBef>
              <a:spcAft>
                <a:spcPts val="600"/>
              </a:spcAft>
              <a:defRPr sz="1800" b="1">
                <a:latin typeface="Pretendard"/>
              </a:defRPr>
            </a:pPr>
            <a:r>
              <a:t>프로젝트 상세</a:t>
            </a:r>
          </a:p>
          <a:p>
            <a:pPr>
              <a:spcAft>
                <a:spcPts val="600"/>
              </a:spcAft>
              <a:defRPr sz="1400">
                <a:latin typeface="Pretendard"/>
              </a:defRPr>
            </a:pPr>
            <a:r>
              <a:t>• 그로스폴리오 론칭을 위한 전체 마케팅 전략 수립 및 실행 계획 수립</a:t>
            </a:r>
          </a:p>
          <a:p>
            <a:pPr>
              <a:spcAft>
                <a:spcPts val="600"/>
              </a:spcAft>
              <a:defRPr sz="1400">
                <a:latin typeface="Pretendard"/>
              </a:defRPr>
            </a:pPr>
            <a:r>
              <a:t>• 디지털 마케팅 채널별 맞춤형 콘텐츠 기획 및 제작 관리</a:t>
            </a:r>
          </a:p>
          <a:p>
            <a:pPr>
              <a:spcAft>
                <a:spcPts val="600"/>
              </a:spcAft>
              <a:defRPr sz="1400">
                <a:latin typeface="Pretendard"/>
              </a:defRPr>
            </a:pPr>
            <a:r>
              <a:t>• SNS 채널 운영 전략 수립 및 캠페인 콘텐츠 제작 진행</a:t>
            </a:r>
          </a:p>
          <a:p>
            <a:pPr>
              <a:spcAft>
                <a:spcPts val="600"/>
              </a:spcAft>
              <a:defRPr sz="1400">
                <a:latin typeface="Pretendard"/>
              </a:defRPr>
            </a:pPr>
            <a:r>
              <a:t>• 유저 획득을 위한 퍼포먼스 마케팅 캠페인 기획 및 운영</a:t>
            </a:r>
          </a:p>
          <a:p>
            <a:pPr>
              <a:spcAft>
                <a:spcPts val="600"/>
              </a:spcAft>
              <a:defRPr sz="1400">
                <a:latin typeface="Pretendard"/>
              </a:defRPr>
            </a:pPr>
            <a:r>
              <a:t>• 론칭 이벤트 기획 및 프로모션 운영 총괄</a:t>
            </a:r>
          </a:p>
          <a:p>
            <a:pPr>
              <a:spcBef>
                <a:spcPts val="1200"/>
              </a:spcBef>
              <a:spcAft>
                <a:spcPts val="600"/>
              </a:spcAft>
              <a:defRPr sz="1800" b="1">
                <a:latin typeface="Pretendard"/>
              </a:defRPr>
            </a:pPr>
            <a:r>
              <a:t>주요 성과</a:t>
            </a:r>
          </a:p>
          <a:p>
            <a:pPr>
              <a:spcAft>
                <a:spcPts val="600"/>
              </a:spcAft>
              <a:defRPr sz="1400">
                <a:latin typeface="Pretendard"/>
              </a:defRPr>
            </a:pPr>
            <a:r>
              <a:t>• 론칭 첫 달 신규 가입자 32,000명 확보</a:t>
            </a:r>
          </a:p>
          <a:p>
            <a:pPr>
              <a:spcAft>
                <a:spcPts val="600"/>
              </a:spcAft>
              <a:defRPr sz="1400">
                <a:latin typeface="Pretendard"/>
              </a:defRPr>
            </a:pPr>
            <a:r>
              <a:t>• 캠페인 기간 내 광고 투자 대비 수익률(ROAS) 180% 달성</a:t>
            </a:r>
          </a:p>
          <a:p>
            <a:pPr>
              <a:spcAft>
                <a:spcPts val="600"/>
              </a:spcAft>
              <a:defRPr sz="1400">
                <a:latin typeface="Pretendard"/>
              </a:defRPr>
            </a:pPr>
            <a:r>
              <a:t>• SNS 채널 팔로워 3개월 간 45% 증가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