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프로스펙스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마케팅팀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Pretendard"/>
              </a:defRPr>
            </a:pPr>
            <a:r>
              <a:t>안티버그 마케팅 캠페인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Bef>
                <a:spcPts val="1200"/>
              </a:spcBef>
              <a:spcAft>
                <a:spcPts val="600"/>
              </a:spcAft>
              <a:defRPr sz="1800" b="1">
                <a:latin typeface="Pretendard"/>
              </a:defRPr>
            </a:pPr>
            <a:r>
              <a:t>프로젝트 상세</a:t>
            </a:r>
          </a:p>
          <a:p>
            <a:pPr>
              <a:spcAft>
                <a:spcPts val="1200"/>
              </a:spcAft>
              <a:defRPr sz="1400">
                <a:latin typeface="Pretendard"/>
              </a:defRPr>
            </a:pPr>
            <a:r>
              <a:t>• 기능성 원단 차별화 포인트 발굴 및 커뮤니케이션 전략 수립</a:t>
            </a:r>
            <a:br/>
            <a:r>
              <a:t>• 캠페인 필름 제작 및 제품 화보 촬영 총괄</a:t>
            </a:r>
            <a:br/>
            <a:r>
              <a:t>• 브랜드 로고 그래픽 디자인 가이드 수립</a:t>
            </a:r>
            <a:br/>
            <a:r>
              <a:t>• 디지털/옥외 통합 미디어 전략 기획</a:t>
            </a:r>
            <a:br/>
            <a:r>
              <a:t>• 체험단 200명 모집 및 디지털 매거진 기획</a:t>
            </a:r>
          </a:p>
          <a:p>
            <a:pPr>
              <a:spcBef>
                <a:spcPts val="1200"/>
              </a:spcBef>
              <a:spcAft>
                <a:spcPts val="600"/>
              </a:spcAft>
              <a:defRPr sz="1800" b="1">
                <a:latin typeface="Pretendard"/>
              </a:defRPr>
            </a:pPr>
            <a:r>
              <a:t>주요 성과</a:t>
            </a:r>
          </a:p>
          <a:p>
            <a:pPr>
              <a:defRPr sz="1400">
                <a:latin typeface="Pretendard"/>
              </a:defRPr>
            </a:pPr>
            <a:r>
              <a:t>• 목표 대비 노출 수 153% 달성 (1,200만 회)</a:t>
            </a:r>
            <a:br/>
            <a:r>
              <a:t>• 옥외 매체 노출 600만 회 이상 기록</a:t>
            </a:r>
            <a:br/>
            <a:r>
              <a:t>• 바이럴 마케팅 통한 추가 노출 20만 회 달성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Pretendard"/>
              </a:defRPr>
            </a:pPr>
            <a:r>
              <a:t>온라인 컬렉션 운영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Bef>
                <a:spcPts val="1200"/>
              </a:spcBef>
              <a:spcAft>
                <a:spcPts val="600"/>
              </a:spcAft>
              <a:defRPr sz="1800" b="1">
                <a:latin typeface="Pretendard"/>
              </a:defRPr>
            </a:pPr>
            <a:r>
              <a:t>프로젝트 상세</a:t>
            </a:r>
          </a:p>
          <a:p>
            <a:pPr>
              <a:spcAft>
                <a:spcPts val="1200"/>
              </a:spcAft>
              <a:defRPr sz="1400">
                <a:latin typeface="Pretendard"/>
              </a:defRPr>
            </a:pPr>
            <a:r>
              <a:t>• 월별 시즌 컬렉션 테마 기획 및 콘텐츠 전략 수립</a:t>
            </a:r>
            <a:br/>
            <a:r>
              <a:t>• 제품 촬영 디렉팅 및 비주얼 가이드라인 제작</a:t>
            </a:r>
            <a:br/>
            <a:r>
              <a:t>• D2C몰 전용 상품 기획 및 프로모션 운영</a:t>
            </a:r>
            <a:br/>
            <a:r>
              <a:t>• SNS 연계 마케팅 캠페인 기획 및 실행</a:t>
            </a:r>
            <a:br/>
            <a:r>
              <a:t>• 주간/월간 성과 분석 및 개선안 도출</a:t>
            </a:r>
          </a:p>
          <a:p>
            <a:pPr>
              <a:spcBef>
                <a:spcPts val="1200"/>
              </a:spcBef>
              <a:spcAft>
                <a:spcPts val="600"/>
              </a:spcAft>
              <a:defRPr sz="1800" b="1">
                <a:latin typeface="Pretendard"/>
              </a:defRPr>
            </a:pPr>
            <a:r>
              <a:t>주요 성과</a:t>
            </a:r>
          </a:p>
          <a:p>
            <a:pPr>
              <a:defRPr sz="1400">
                <a:latin typeface="Pretendard"/>
              </a:defRPr>
            </a:pPr>
            <a:r>
              <a:t>• 자사몰 누적 PV 423만 회 달성</a:t>
            </a:r>
            <a:br/>
            <a:r>
              <a:t>• 전년 대비 온라인 매출 35% 증가</a:t>
            </a:r>
            <a:br/>
            <a:r>
              <a:t>• 신규 회원가입 전년 대비 50% 증가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