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latin typeface="Pretendard"/>
              </a:defRPr>
            </a:pPr>
            <a:r>
              <a:t>티빙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latin typeface="Pretendard"/>
              </a:defRPr>
            </a:pPr>
            <a:r>
              <a:t>2023.04 - 현재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Pretendard"/>
              </a:defRPr>
            </a:pPr>
            <a:r>
              <a:t>Project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Pretendard"/>
              </a:defRPr>
            </a:pPr>
            <a:r>
              <a:t>그로스폴리오 론칭 캠페인</a:t>
            </a:r>
          </a:p>
          <a:p>
            <a:pPr>
              <a:spcBef>
                <a:spcPts val="1200"/>
              </a:spcBef>
              <a:spcAft>
                <a:spcPts val="600"/>
              </a:spcAft>
              <a:defRPr sz="1800" b="1">
                <a:latin typeface="Pretendard"/>
              </a:defRPr>
            </a:pPr>
            <a:r>
              <a:t>프로젝트 상세</a:t>
            </a:r>
          </a:p>
          <a:p>
            <a:pPr>
              <a:spcAft>
                <a:spcPts val="600"/>
              </a:spcAft>
              <a:defRPr sz="1400">
                <a:latin typeface="Pretendard"/>
              </a:defRPr>
            </a:pPr>
            <a:r>
              <a:t>• 신규 서비스 그로스폴리오의 전체 마케팅 전략 기획 및 실행</a:t>
            </a:r>
          </a:p>
          <a:p>
            <a:pPr>
              <a:spcAft>
                <a:spcPts val="600"/>
              </a:spcAft>
              <a:defRPr sz="1400">
                <a:latin typeface="Pretendard"/>
              </a:defRPr>
            </a:pPr>
            <a:r>
              <a:t>• 디지털 광고 캠페인 기획 및 매체 믹스 최적화 진행</a:t>
            </a:r>
          </a:p>
          <a:p>
            <a:pPr>
              <a:spcAft>
                <a:spcPts val="600"/>
              </a:spcAft>
              <a:defRPr sz="1400">
                <a:latin typeface="Pretendard"/>
              </a:defRPr>
            </a:pPr>
            <a:r>
              <a:t>• 소셜미디어 채널별 맞춤형 콘텐츠 제작 및 운영</a:t>
            </a:r>
          </a:p>
          <a:p>
            <a:pPr>
              <a:spcAft>
                <a:spcPts val="600"/>
              </a:spcAft>
              <a:defRPr sz="1400">
                <a:latin typeface="Pretendard"/>
              </a:defRPr>
            </a:pPr>
            <a:r>
              <a:t>• 인플루언서 마케팅 프로그램 기획 및 협업 진행</a:t>
            </a:r>
          </a:p>
          <a:p>
            <a:pPr>
              <a:spcAft>
                <a:spcPts val="600"/>
              </a:spcAft>
              <a:defRPr sz="1400">
                <a:latin typeface="Pretendard"/>
              </a:defRPr>
            </a:pPr>
            <a:r>
              <a:t>• 서비스 론칭 이벤트 및 프로모션 캠페인 총괄</a:t>
            </a:r>
          </a:p>
          <a:p>
            <a:pPr>
              <a:spcBef>
                <a:spcPts val="1200"/>
              </a:spcBef>
              <a:spcAft>
                <a:spcPts val="600"/>
              </a:spcAft>
              <a:defRPr sz="1800" b="1">
                <a:latin typeface="Pretendard"/>
              </a:defRPr>
            </a:pPr>
            <a:r>
              <a:t>주요 성과</a:t>
            </a:r>
          </a:p>
          <a:p>
            <a:pPr>
              <a:spcAft>
                <a:spcPts val="600"/>
              </a:spcAft>
              <a:defRPr sz="1400">
                <a:latin typeface="Pretendard"/>
              </a:defRPr>
            </a:pPr>
            <a:r>
              <a:t>• 론칭 첫 달 신규 가입자 50,000명 확보</a:t>
            </a:r>
          </a:p>
          <a:p>
            <a:pPr>
              <a:spcAft>
                <a:spcPts val="600"/>
              </a:spcAft>
              <a:defRPr sz="1400">
                <a:latin typeface="Pretendard"/>
              </a:defRPr>
            </a:pPr>
            <a:r>
              <a:t>• 디지털 광고 캠페인 ROI 250% 달성</a:t>
            </a:r>
          </a:p>
          <a:p>
            <a:pPr>
              <a:spcAft>
                <a:spcPts val="600"/>
              </a:spcAft>
              <a:defRPr sz="1400">
                <a:latin typeface="Pretendard"/>
              </a:defRPr>
            </a:pPr>
            <a:r>
              <a:t>• 소셜미디어 팔로워 3개월 내 30,000명 확보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