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티빙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2023.04 - 현재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그로스폴리오 론칭 캠페인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신규 서비스 그로스폴리오의 브랜드 아이덴티티 및 마케팅 전략 수립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타겟 고객층 분석을 통한 맞춤형 프로모션 캠페인 기획 및 실행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SNS 채널별 차별화된 콘텐츠 제작 및 운영 전략 수립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유저 리텐션 향상을 위한 리워드 프로그램 설계 및 구현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서비스 인지도 제고를 위한 디지털 광고 캠페인 운영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론칭 3개월 만에 신규 가입자 50,000명 확보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캠페인 기간 동안 앱 다운로드 전환율 35% 달성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마케팅 활동을 통한 서비스 인지도 22% 상승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