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포트폴리오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빅플래닛메이드엔터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1: 앨범 프로모션 컨텐츠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주요 업무</a:t>
            </a:r>
          </a:p>
          <a:p>
            <a:pPr lvl="1"/>
            <a:r>
              <a:t>신보 발매 전후 티저 영상 및 하이라이트 메들리 제작</a:t>
            </a:r>
          </a:p>
          <a:p>
            <a:pPr lvl="1"/>
            <a:r>
              <a:t>뮤직비디오 메이킹 필름 편집 및 후반 작업</a:t>
            </a:r>
          </a:p>
          <a:p>
            <a:pPr lvl="1"/>
            <a:r>
              <a:t>앨범 자켓 촬영 비하인드 영상 기획 및 제작</a:t>
            </a:r>
          </a:p>
          <a:p>
            <a:pPr lvl="1"/>
            <a:r>
              <a:t>음악방송 대기실 비하인드 컨텐츠 촬영 및 편집</a:t>
            </a:r>
          </a:p>
          <a:p>
            <a:pPr lvl="1"/>
            <a:r>
              <a:t>팬사인회 및 쇼케이스 현장 스케치 영상 제작</a:t>
            </a:r>
          </a:p>
          <a:p>
            <a:br/>
            <a:r>
              <a:t>성과</a:t>
            </a:r>
          </a:p>
          <a:p>
            <a:pPr lvl="1"/>
            <a:r>
              <a:t>앨범 프로모션 컨텐츠 평균 조회수 50만 달성</a:t>
            </a:r>
          </a:p>
          <a:p>
            <a:pPr lvl="1"/>
            <a:r>
              <a:t>유튜브 채널 구독자 15% 증가</a:t>
            </a:r>
          </a:p>
          <a:p>
            <a:pPr lvl="1"/>
            <a:r>
              <a:t>팬 참여도 지표 전년 대비 30% 상승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2: 공백기 자체 컨텐츠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주요 업무</a:t>
            </a:r>
          </a:p>
          <a:p>
            <a:pPr lvl="1"/>
            <a:r>
              <a:t>아티스트 일상 브이로그 시리즈 기획 및 제작</a:t>
            </a:r>
          </a:p>
          <a:p>
            <a:pPr lvl="1"/>
            <a:r>
              <a:t>멤버별 특화 컨텐츠 포맷 개발 및 운영</a:t>
            </a:r>
          </a:p>
          <a:p>
            <a:pPr lvl="1"/>
            <a:r>
              <a:t>시즈널 특집 예능 컨텐츠 기획 및 촬영</a:t>
            </a:r>
          </a:p>
          <a:p>
            <a:pPr lvl="1"/>
            <a:r>
              <a:t>팬 참여형 챌린지 컨텐츠 제작</a:t>
            </a:r>
          </a:p>
          <a:p>
            <a:pPr lvl="1"/>
            <a:r>
              <a:t>아티스트 커버 영상 기획 및 연출</a:t>
            </a:r>
          </a:p>
          <a:p>
            <a:br/>
            <a:r>
              <a:t>성과</a:t>
            </a:r>
          </a:p>
          <a:p>
            <a:pPr lvl="1"/>
            <a:r>
              <a:t>월평균 컨텐츠 제작 건수 20% 증가</a:t>
            </a:r>
          </a:p>
          <a:p>
            <a:pPr lvl="1"/>
            <a:r>
              <a:t>채널 체류시간 25% 향상</a:t>
            </a:r>
          </a:p>
          <a:p>
            <a:pPr lvl="1"/>
            <a:r>
              <a:t>팬커뮤니티 활성도 35% 상승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3: 비하인드 컨텐츠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주요 업무</a:t>
            </a:r>
          </a:p>
          <a:p>
            <a:pPr lvl="1"/>
            <a:r>
              <a:t>콘서트 리허설 및 공연 비하인드 촬영</a:t>
            </a:r>
          </a:p>
          <a:p>
            <a:pPr lvl="1"/>
            <a:r>
              <a:t>해외 투어 다큐멘터리 시리즈 제작</a:t>
            </a:r>
          </a:p>
          <a:p>
            <a:pPr lvl="1"/>
            <a:r>
              <a:t>광고 촬영장 메이킹 영상 연출</a:t>
            </a:r>
          </a:p>
          <a:p>
            <a:pPr lvl="1"/>
            <a:r>
              <a:t>팬미팅 하이라이트 영상 편집</a:t>
            </a:r>
          </a:p>
          <a:p>
            <a:pPr lvl="1"/>
            <a:r>
              <a:t>연습실 비하인드 컨텐츠 기획 및 제작</a:t>
            </a:r>
          </a:p>
          <a:p>
            <a:br/>
            <a:r>
              <a:t>성과</a:t>
            </a:r>
          </a:p>
          <a:p>
            <a:pPr lvl="1"/>
            <a:r>
              <a:t>비하인드 컨텐츠 평균 조회수 30만 달성</a:t>
            </a:r>
          </a:p>
          <a:p>
            <a:pPr lvl="1"/>
            <a:r>
              <a:t>SNS 팔로워 수 20% 증가</a:t>
            </a:r>
          </a:p>
          <a:p>
            <a:pPr lvl="1"/>
            <a:r>
              <a:t>팬 만족도 조사 긍정 응답 85% 기록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