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87" r:id="rId2"/>
  </p:sldMasterIdLst>
  <p:notesMasterIdLst>
    <p:notesMasterId r:id="rId8"/>
  </p:notesMasterIdLst>
  <p:sldIdLst>
    <p:sldId id="873" r:id="rId3"/>
    <p:sldId id="788" r:id="rId4"/>
    <p:sldId id="782" r:id="rId5"/>
    <p:sldId id="789" r:id="rId6"/>
    <p:sldId id="874" r:id="rId7"/>
  </p:sldIdLst>
  <p:sldSz cx="9144000" cy="5143500" type="screen16x9"/>
  <p:notesSz cx="6858000" cy="9144000"/>
  <p:embeddedFontLst>
    <p:embeddedFont>
      <p:font typeface="Pretendard" panose="02000503000000020004" pitchFamily="2" charset="-127"/>
      <p:regular r:id="rId9"/>
      <p:bold r:id="rId10"/>
    </p:embeddedFont>
    <p:embeddedFont>
      <p:font typeface="프리젠테이션 4 Regular" pitchFamily="2" charset="-127"/>
      <p:regular r:id="rId11"/>
    </p:embeddedFont>
    <p:embeddedFont>
      <p:font typeface="프리젠테이션 5 Medium" pitchFamily="2" charset="-127"/>
      <p:regular r:id="rId12"/>
    </p:embeddedFont>
    <p:embeddedFont>
      <p:font typeface="프리젠테이션 6 SemiBold" pitchFamily="2" charset="-127"/>
      <p:regular r:id="rId13"/>
      <p:bold r:id="rId14"/>
    </p:embeddedFont>
    <p:embeddedFont>
      <p:font typeface="프리젠테이션 7 Bold" pitchFamily="2" charset="-127"/>
      <p:bold r:id="rId15"/>
    </p:embeddedFont>
    <p:embeddedFont>
      <p:font typeface="프리젠테이션 9 Black" pitchFamily="2" charset="-127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9" roundtripDataSignature="AMtx7mgyWg9kAJOjJUbOqqKvFjcg0fYj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2F5"/>
    <a:srgbClr val="FAF3DD"/>
    <a:srgbClr val="EFF5EF"/>
    <a:srgbClr val="E9F3F7"/>
    <a:srgbClr val="CA8CA7"/>
    <a:srgbClr val="4E7E4E"/>
    <a:srgbClr val="F6F9F6"/>
    <a:srgbClr val="CC782F"/>
    <a:srgbClr val="DA8AB8"/>
    <a:srgbClr val="B48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8ED176-C74F-41E6-ACAD-D39EBBA09D3B}">
  <a:tblStyle styleId="{C38ED176-C74F-41E6-ACAD-D39EBBA09D3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1" autoAdjust="0"/>
    <p:restoredTop sz="94638"/>
  </p:normalViewPr>
  <p:slideViewPr>
    <p:cSldViewPr snapToGrid="0">
      <p:cViewPr varScale="1">
        <p:scale>
          <a:sx n="123" d="100"/>
          <a:sy n="123" d="100"/>
        </p:scale>
        <p:origin x="1284" y="3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21" Type="http://schemas.openxmlformats.org/officeDocument/2006/relationships/viewProps" Target="viewProps.xml"/><Relationship Id="rId3" Type="http://schemas.openxmlformats.org/officeDocument/2006/relationships/slide" Target="slides/slide1.xml"/><Relationship Id="rId12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12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119" Type="http://customschemas.google.com/relationships/presentationmetadata" Target="metadata"/><Relationship Id="rId10" Type="http://schemas.openxmlformats.org/officeDocument/2006/relationships/font" Target="fonts/font2.fntdata"/><Relationship Id="rId12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Pretendard" panose="02000503000000020004" pitchFamily="2" charset="-127"/>
        <a:ea typeface="Pretendard" panose="02000503000000020004" pitchFamily="2" charset="-127"/>
        <a:cs typeface="Pretendard" panose="02000503000000020004" pitchFamily="2" charset="-127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프리젠테이션 4 Regular" pitchFamily="2" charset="-127"/>
              <a:ea typeface="프리젠테이션 4 Regular" pitchFamily="2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9785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프리젠테이션 4 Regular" pitchFamily="2" charset="-127"/>
              <a:ea typeface="프리젠테이션 4 Regular" pitchFamily="2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8539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프리젠테이션 4 Regular" pitchFamily="2" charset="-127"/>
              <a:ea typeface="프리젠테이션 4 Regular" pitchFamily="2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542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프리젠테이션 4 Regular" pitchFamily="2" charset="-127"/>
              <a:ea typeface="프리젠테이션 4 Regular" pitchFamily="2" charset="-127"/>
              <a:cs typeface="Pretendard Medium" panose="02000603000000020004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3" name="Google Shape;23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065212"/>
            <a:ext cx="3886200" cy="7350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43100"/>
            <a:ext cx="3200400" cy="876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8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54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7" y="2203450"/>
            <a:ext cx="3886200" cy="681038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7" y="1453357"/>
            <a:ext cx="3886200" cy="750094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861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722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8583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1444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4305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7166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002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2889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69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00100"/>
            <a:ext cx="2019300" cy="2262982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" y="800100"/>
            <a:ext cx="2019300" cy="2262982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48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1" y="767557"/>
            <a:ext cx="2020094" cy="319881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11" indent="0">
              <a:buNone/>
              <a:defRPr sz="1000" b="1"/>
            </a:lvl2pPr>
            <a:lvl3pPr marL="457223" indent="0">
              <a:buNone/>
              <a:defRPr sz="900" b="1"/>
            </a:lvl3pPr>
            <a:lvl4pPr marL="685835" indent="0">
              <a:buNone/>
              <a:defRPr sz="800" b="1"/>
            </a:lvl4pPr>
            <a:lvl5pPr marL="914446" indent="0">
              <a:buNone/>
              <a:defRPr sz="800" b="1"/>
            </a:lvl5pPr>
            <a:lvl6pPr marL="1143057" indent="0">
              <a:buNone/>
              <a:defRPr sz="800" b="1"/>
            </a:lvl6pPr>
            <a:lvl7pPr marL="1371668" indent="0">
              <a:buNone/>
              <a:defRPr sz="800" b="1"/>
            </a:lvl7pPr>
            <a:lvl8pPr marL="1600280" indent="0">
              <a:buNone/>
              <a:defRPr sz="800" b="1"/>
            </a:lvl8pPr>
            <a:lvl9pPr marL="1828892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1" y="1087438"/>
            <a:ext cx="2020094" cy="1975644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3" y="767557"/>
            <a:ext cx="2020888" cy="319881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11" indent="0">
              <a:buNone/>
              <a:defRPr sz="1000" b="1"/>
            </a:lvl2pPr>
            <a:lvl3pPr marL="457223" indent="0">
              <a:buNone/>
              <a:defRPr sz="900" b="1"/>
            </a:lvl3pPr>
            <a:lvl4pPr marL="685835" indent="0">
              <a:buNone/>
              <a:defRPr sz="800" b="1"/>
            </a:lvl4pPr>
            <a:lvl5pPr marL="914446" indent="0">
              <a:buNone/>
              <a:defRPr sz="800" b="1"/>
            </a:lvl5pPr>
            <a:lvl6pPr marL="1143057" indent="0">
              <a:buNone/>
              <a:defRPr sz="800" b="1"/>
            </a:lvl6pPr>
            <a:lvl7pPr marL="1371668" indent="0">
              <a:buNone/>
              <a:defRPr sz="800" b="1"/>
            </a:lvl7pPr>
            <a:lvl8pPr marL="1600280" indent="0">
              <a:buNone/>
              <a:defRPr sz="800" b="1"/>
            </a:lvl8pPr>
            <a:lvl9pPr marL="1828892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3" y="1087438"/>
            <a:ext cx="2020888" cy="1975644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10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65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59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6525"/>
            <a:ext cx="1504157" cy="581025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6" y="136526"/>
            <a:ext cx="2555875" cy="292655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717551"/>
            <a:ext cx="1504157" cy="2345531"/>
          </a:xfrm>
        </p:spPr>
        <p:txBody>
          <a:bodyPr/>
          <a:lstStyle>
            <a:lvl1pPr marL="0" indent="0">
              <a:buNone/>
              <a:defRPr sz="700"/>
            </a:lvl1pPr>
            <a:lvl2pPr marL="228611" indent="0">
              <a:buNone/>
              <a:defRPr sz="600"/>
            </a:lvl2pPr>
            <a:lvl3pPr marL="457223" indent="0">
              <a:buNone/>
              <a:defRPr sz="500"/>
            </a:lvl3pPr>
            <a:lvl4pPr marL="685835" indent="0">
              <a:buNone/>
              <a:defRPr sz="450"/>
            </a:lvl4pPr>
            <a:lvl5pPr marL="914446" indent="0">
              <a:buNone/>
              <a:defRPr sz="450"/>
            </a:lvl5pPr>
            <a:lvl6pPr marL="1143057" indent="0">
              <a:buNone/>
              <a:defRPr sz="450"/>
            </a:lvl6pPr>
            <a:lvl7pPr marL="1371668" indent="0">
              <a:buNone/>
              <a:defRPr sz="450"/>
            </a:lvl7pPr>
            <a:lvl8pPr marL="1600280" indent="0">
              <a:buNone/>
              <a:defRPr sz="450"/>
            </a:lvl8pPr>
            <a:lvl9pPr marL="1828892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95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2400300"/>
            <a:ext cx="2743200" cy="283369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306388"/>
            <a:ext cx="2743200" cy="2057400"/>
          </a:xfrm>
        </p:spPr>
        <p:txBody>
          <a:bodyPr/>
          <a:lstStyle>
            <a:lvl1pPr marL="0" indent="0">
              <a:buNone/>
              <a:defRPr sz="1600"/>
            </a:lvl1pPr>
            <a:lvl2pPr marL="228611" indent="0">
              <a:buNone/>
              <a:defRPr sz="1400"/>
            </a:lvl2pPr>
            <a:lvl3pPr marL="457223" indent="0">
              <a:buNone/>
              <a:defRPr sz="1200"/>
            </a:lvl3pPr>
            <a:lvl4pPr marL="685835" indent="0">
              <a:buNone/>
              <a:defRPr sz="1000"/>
            </a:lvl4pPr>
            <a:lvl5pPr marL="914446" indent="0">
              <a:buNone/>
              <a:defRPr sz="1000"/>
            </a:lvl5pPr>
            <a:lvl6pPr marL="1143057" indent="0">
              <a:buNone/>
              <a:defRPr sz="1000"/>
            </a:lvl6pPr>
            <a:lvl7pPr marL="1371668" indent="0">
              <a:buNone/>
              <a:defRPr sz="1000"/>
            </a:lvl7pPr>
            <a:lvl8pPr marL="1600280" indent="0">
              <a:buNone/>
              <a:defRPr sz="1000"/>
            </a:lvl8pPr>
            <a:lvl9pPr marL="1828892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2683669"/>
            <a:ext cx="2743200" cy="402431"/>
          </a:xfrm>
        </p:spPr>
        <p:txBody>
          <a:bodyPr/>
          <a:lstStyle>
            <a:lvl1pPr marL="0" indent="0">
              <a:buNone/>
              <a:defRPr sz="700"/>
            </a:lvl1pPr>
            <a:lvl2pPr marL="228611" indent="0">
              <a:buNone/>
              <a:defRPr sz="600"/>
            </a:lvl2pPr>
            <a:lvl3pPr marL="457223" indent="0">
              <a:buNone/>
              <a:defRPr sz="500"/>
            </a:lvl3pPr>
            <a:lvl4pPr marL="685835" indent="0">
              <a:buNone/>
              <a:defRPr sz="450"/>
            </a:lvl4pPr>
            <a:lvl5pPr marL="914446" indent="0">
              <a:buNone/>
              <a:defRPr sz="450"/>
            </a:lvl5pPr>
            <a:lvl6pPr marL="1143057" indent="0">
              <a:buNone/>
              <a:defRPr sz="450"/>
            </a:lvl6pPr>
            <a:lvl7pPr marL="1371668" indent="0">
              <a:buNone/>
              <a:defRPr sz="450"/>
            </a:lvl7pPr>
            <a:lvl8pPr marL="1600280" indent="0">
              <a:buNone/>
              <a:defRPr sz="450"/>
            </a:lvl8pPr>
            <a:lvl9pPr marL="1828892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07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1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7" name="Google Shape;27;p6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8" name="Google Shape;28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" y="137319"/>
            <a:ext cx="1028700" cy="292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37319"/>
            <a:ext cx="3009900" cy="292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1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4" name="Google Shape;34;p6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5" name="Google Shape;35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8" name="Google Shape;38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프리젠테이션 4 Regular" pitchFamily="2" charset="-127"/>
              <a:ea typeface="프리젠테이션 4 Regular" pitchFamily="2" charset="-127"/>
              <a:cs typeface="Pretendard Medium" panose="02000603000000020004" pitchFamily="50" charset="-127"/>
              <a:sym typeface="Arial"/>
            </a:endParaRPr>
          </a:p>
        </p:txBody>
      </p:sp>
      <p:sp>
        <p:nvSpPr>
          <p:cNvPr id="41" name="Google Shape;41;p6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42" name="Google Shape;42;p6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43" name="Google Shape;43;p6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4" name="Google Shape;44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defRPr>
            </a:lvl1pPr>
          </a:lstStyle>
          <a:p>
            <a:endParaRPr dirty="0"/>
          </a:p>
        </p:txBody>
      </p:sp>
      <p:sp>
        <p:nvSpPr>
          <p:cNvPr id="47" name="Google Shape;47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50" name="Google Shape;50;p7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defRPr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51" name="Google Shape;51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" name="Google Shape;7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3178176"/>
            <a:ext cx="10668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3178176"/>
            <a:ext cx="14478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3178176"/>
            <a:ext cx="10668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6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457223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8" indent="-171458" algn="l" defTabSz="45722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94" indent="-142883" algn="l" defTabSz="457223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29" indent="-114306" algn="l" defTabSz="457223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40" indent="-114306" algn="l" defTabSz="457223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52" indent="-114306" algn="l" defTabSz="457223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63" indent="-114306" algn="l" defTabSz="457223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74" indent="-114306" algn="l" defTabSz="457223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86" indent="-114306" algn="l" defTabSz="457223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98" indent="-114306" algn="l" defTabSz="457223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11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23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35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46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57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68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80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92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/>
          <p:nvPr/>
        </p:nvSpPr>
        <p:spPr>
          <a:xfrm>
            <a:off x="346716" y="475915"/>
            <a:ext cx="1507916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defTabSz="914378">
              <a:buSzPts val="1800"/>
              <a:defRPr/>
            </a:pPr>
            <a:r>
              <a:rPr lang="en-US" altLang="ko" sz="1800" dirty="0">
                <a:solidFill>
                  <a:srgbClr val="0070C0"/>
                </a:solidFill>
                <a:latin typeface="프리젠테이션 7 Bold" pitchFamily="2" charset="-127"/>
                <a:ea typeface="프리젠테이션 7 Bold" pitchFamily="2" charset="-127"/>
                <a:cs typeface="Pretendard SemiBold" panose="02000703000000020004" pitchFamily="2" charset="-127"/>
              </a:rPr>
              <a:t>{{company}}</a:t>
            </a:r>
            <a:endParaRPr lang="ko-KR" altLang="en-US" sz="1800" dirty="0">
              <a:latin typeface="프리젠테이션 7 Bold" pitchFamily="2" charset="-127"/>
              <a:ea typeface="프리젠테이션 7 Bold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427959" y="955844"/>
            <a:ext cx="5893219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defTabSz="914378">
              <a:buSzPts val="1800"/>
              <a:defRPr/>
            </a:pPr>
            <a:r>
              <a:rPr lang="en-US" altLang="ko" sz="900" dirty="0">
                <a:solidFill>
                  <a:schemeClr val="bg1">
                    <a:lumMod val="6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{{subtitle}}</a:t>
            </a:r>
            <a:endParaRPr sz="900" dirty="0">
              <a:solidFill>
                <a:schemeClr val="bg1">
                  <a:lumMod val="6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retendard Medium" panose="02000603000000020004" pitchFamily="50" charset="-127"/>
            </a:endParaRPr>
          </a:p>
        </p:txBody>
      </p:sp>
      <p:sp>
        <p:nvSpPr>
          <p:cNvPr id="334" name="Google Shape;334;p18"/>
          <p:cNvSpPr txBox="1"/>
          <p:nvPr/>
        </p:nvSpPr>
        <p:spPr>
          <a:xfrm>
            <a:off x="961077" y="1384921"/>
            <a:ext cx="4703717" cy="375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8588" indent="-128588" defTabSz="914424" hangingPunct="0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defRPr sz="1000">
                <a:latin typeface="Pretendard"/>
                <a:ea typeface="Pretendard"/>
                <a:cs typeface="Pretendard"/>
                <a:sym typeface="Pretendard"/>
              </a:defRPr>
            </a:pPr>
            <a:r>
              <a:rPr lang="en-US" altLang="ko-KR" sz="825" dirty="0">
                <a:latin typeface="프리젠테이션 5 Medium" pitchFamily="2" charset="-127"/>
                <a:ea typeface="프리젠테이션 5 Medium" pitchFamily="2" charset="-127"/>
                <a:cs typeface="Pretendard"/>
                <a:sym typeface="Pretendard"/>
              </a:rPr>
              <a:t>{{details}}</a:t>
            </a:r>
            <a:endParaRPr lang="ko-KR" altLang="en-US" sz="825" dirty="0">
              <a:latin typeface="프리젠테이션 5 Medium" pitchFamily="2" charset="-127"/>
              <a:ea typeface="프리젠테이션 5 Medium" pitchFamily="2" charset="-127"/>
              <a:cs typeface="Pretendard"/>
              <a:sym typeface="Pretendard"/>
            </a:endParaRPr>
          </a:p>
        </p:txBody>
      </p:sp>
      <p:sp>
        <p:nvSpPr>
          <p:cNvPr id="15" name="Shape 1436">
            <a:extLst>
              <a:ext uri="{FF2B5EF4-FFF2-40B4-BE49-F238E27FC236}">
                <a16:creationId xmlns:a16="http://schemas.microsoft.com/office/drawing/2014/main" id="{7D6CADF6-7E33-13F7-4DA7-D831048C9A0D}"/>
              </a:ext>
            </a:extLst>
          </p:cNvPr>
          <p:cNvSpPr/>
          <p:nvPr/>
        </p:nvSpPr>
        <p:spPr>
          <a:xfrm>
            <a:off x="961077" y="3915324"/>
            <a:ext cx="3772848" cy="35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3" tIns="91423" rIns="91423" bIns="91423">
            <a:spAutoFit/>
          </a:bodyPr>
          <a:lstStyle/>
          <a:p>
            <a:pPr marL="128588" indent="-128588" defTabSz="914424" hangingPunct="0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defRPr sz="1000">
                <a:latin typeface="Pretendard"/>
                <a:ea typeface="Pretendard"/>
                <a:cs typeface="Pretendard"/>
                <a:sym typeface="Pretendard"/>
              </a:defRPr>
            </a:pPr>
            <a:r>
              <a:rPr lang="en-US" sz="825" dirty="0">
                <a:latin typeface="프리젠테이션 5 Medium" pitchFamily="2" charset="-127"/>
                <a:ea typeface="프리젠테이션 5 Medium" pitchFamily="2" charset="-127"/>
                <a:cs typeface="Pretendard"/>
                <a:sym typeface="Pretendard"/>
              </a:rPr>
              <a:t>{{results}}</a:t>
            </a:r>
            <a:endParaRPr sz="825" dirty="0">
              <a:latin typeface="프리젠테이션 5 Medium" pitchFamily="2" charset="-127"/>
              <a:ea typeface="프리젠테이션 5 Medium" pitchFamily="2" charset="-127"/>
              <a:cs typeface="Pretendard"/>
              <a:sym typeface="Pretendard"/>
            </a:endParaRPr>
          </a:p>
        </p:txBody>
      </p:sp>
      <p:sp>
        <p:nvSpPr>
          <p:cNvPr id="25" name="Google Shape;342;p18">
            <a:extLst>
              <a:ext uri="{FF2B5EF4-FFF2-40B4-BE49-F238E27FC236}">
                <a16:creationId xmlns:a16="http://schemas.microsoft.com/office/drawing/2014/main" id="{0E37253F-CB40-2A33-9CFC-CE24DB89C757}"/>
              </a:ext>
            </a:extLst>
          </p:cNvPr>
          <p:cNvSpPr/>
          <p:nvPr/>
        </p:nvSpPr>
        <p:spPr>
          <a:xfrm>
            <a:off x="6986805" y="1442304"/>
            <a:ext cx="1847848" cy="3341071"/>
          </a:xfrm>
          <a:prstGeom prst="roundRect">
            <a:avLst>
              <a:gd name="adj" fmla="val 4227"/>
            </a:avLst>
          </a:prstGeom>
          <a:solidFill>
            <a:srgbClr val="F6F5F3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en-US" altLang="ko-KR" sz="800" dirty="0">
              <a:solidFill>
                <a:srgbClr val="000000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6" name="Google Shape;339;p18">
            <a:extLst>
              <a:ext uri="{FF2B5EF4-FFF2-40B4-BE49-F238E27FC236}">
                <a16:creationId xmlns:a16="http://schemas.microsoft.com/office/drawing/2014/main" id="{20BEA361-4B5B-1C29-CE44-58FA50282F43}"/>
              </a:ext>
            </a:extLst>
          </p:cNvPr>
          <p:cNvSpPr/>
          <p:nvPr/>
        </p:nvSpPr>
        <p:spPr>
          <a:xfrm>
            <a:off x="7337738" y="4821988"/>
            <a:ext cx="1898750" cy="165228"/>
          </a:xfrm>
          <a:prstGeom prst="round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38AFF3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ko-KR" altLang="en-US" sz="750">
                <a:solidFill>
                  <a:schemeClr val="bg1">
                    <a:lumMod val="6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뒷장과 연결되는 페이지 입니다</a:t>
            </a:r>
            <a:r>
              <a:rPr lang="en-US" altLang="ko-KR" sz="750">
                <a:solidFill>
                  <a:schemeClr val="bg1">
                    <a:lumMod val="6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.</a:t>
            </a:r>
            <a:endParaRPr sz="750" dirty="0">
              <a:solidFill>
                <a:schemeClr val="bg1">
                  <a:lumMod val="6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3" name="Google Shape;342;p18">
            <a:extLst>
              <a:ext uri="{FF2B5EF4-FFF2-40B4-BE49-F238E27FC236}">
                <a16:creationId xmlns:a16="http://schemas.microsoft.com/office/drawing/2014/main" id="{230B0EE6-3264-D4FF-2CDA-A9D07C9ED6B5}"/>
              </a:ext>
            </a:extLst>
          </p:cNvPr>
          <p:cNvSpPr/>
          <p:nvPr/>
        </p:nvSpPr>
        <p:spPr>
          <a:xfrm>
            <a:off x="1124622" y="2857054"/>
            <a:ext cx="1363570" cy="392576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bg1">
                <a:lumMod val="95000"/>
              </a:schemeClr>
            </a:solidFill>
          </a:ln>
          <a:effectLst>
            <a:outerShdw blurRad="177800" algn="ctr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8"/>
            <a:r>
              <a:rPr lang="ko-KR" altLang="en-US" sz="750" dirty="0">
                <a:solidFill>
                  <a:srgbClr val="000000"/>
                </a:solidFill>
                <a:latin typeface="프리젠테이션 5 Medium" pitchFamily="2" charset="-127"/>
                <a:ea typeface="프리젠테이션 5 Medium" pitchFamily="2" charset="-127"/>
              </a:rPr>
              <a:t>     대중적 트렌드가 아닌</a:t>
            </a:r>
            <a:endParaRPr lang="en-US" altLang="ko-KR" sz="750" dirty="0">
              <a:solidFill>
                <a:srgbClr val="000000"/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defTabSz="914378"/>
            <a:r>
              <a:rPr lang="ko-KR" altLang="en-US" sz="750" dirty="0">
                <a:solidFill>
                  <a:srgbClr val="000000"/>
                </a:solidFill>
                <a:latin typeface="프리젠테이션 5 Medium" pitchFamily="2" charset="-127"/>
                <a:ea typeface="프리젠테이션 5 Medium" pitchFamily="2" charset="-127"/>
              </a:rPr>
              <a:t>     추구미를 따르는 </a:t>
            </a:r>
            <a:r>
              <a:rPr lang="en-US" altLang="ko-KR" sz="750" dirty="0">
                <a:solidFill>
                  <a:srgbClr val="000000"/>
                </a:solidFill>
                <a:latin typeface="프리젠테이션 5 Medium" pitchFamily="2" charset="-127"/>
                <a:ea typeface="프리젠테이션 5 Medium" pitchFamily="2" charset="-127"/>
              </a:rPr>
              <a:t>MZ</a:t>
            </a:r>
            <a:r>
              <a:rPr lang="ko-KR" altLang="en-US" sz="750" dirty="0">
                <a:solidFill>
                  <a:srgbClr val="000000"/>
                </a:solidFill>
                <a:latin typeface="프리젠테이션 5 Medium" pitchFamily="2" charset="-127"/>
                <a:ea typeface="프리젠테이션 5 Medium" pitchFamily="2" charset="-127"/>
              </a:rPr>
              <a:t>세대</a:t>
            </a:r>
          </a:p>
        </p:txBody>
      </p:sp>
      <p:sp>
        <p:nvSpPr>
          <p:cNvPr id="12" name="Google Shape;342;p18">
            <a:extLst>
              <a:ext uri="{FF2B5EF4-FFF2-40B4-BE49-F238E27FC236}">
                <a16:creationId xmlns:a16="http://schemas.microsoft.com/office/drawing/2014/main" id="{B8C54DDC-4CB8-4790-D776-E815274A49F2}"/>
              </a:ext>
            </a:extLst>
          </p:cNvPr>
          <p:cNvSpPr/>
          <p:nvPr/>
        </p:nvSpPr>
        <p:spPr>
          <a:xfrm>
            <a:off x="2583692" y="2857054"/>
            <a:ext cx="1363570" cy="392576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bg1">
                <a:lumMod val="95000"/>
              </a:schemeClr>
            </a:solidFill>
          </a:ln>
          <a:effectLst>
            <a:outerShdw blurRad="177800" algn="ctr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8"/>
            <a:r>
              <a:rPr lang="ko-KR" altLang="en-US" sz="750">
                <a:solidFill>
                  <a:srgbClr val="000000"/>
                </a:solidFill>
                <a:latin typeface="프리젠테이션 5 Medium" pitchFamily="2" charset="-127"/>
                <a:ea typeface="프리젠테이션 5 Medium" pitchFamily="2" charset="-127"/>
              </a:rPr>
              <a:t>     인사이트 내용</a:t>
            </a:r>
            <a:endParaRPr lang="en-US" altLang="ko-KR" sz="750" dirty="0">
              <a:solidFill>
                <a:srgbClr val="000000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0D09826-8368-31EF-2849-64B40B1621A4}"/>
              </a:ext>
            </a:extLst>
          </p:cNvPr>
          <p:cNvCxnSpPr/>
          <p:nvPr/>
        </p:nvCxnSpPr>
        <p:spPr>
          <a:xfrm>
            <a:off x="396781" y="868542"/>
            <a:ext cx="8394212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342;p18">
            <a:extLst>
              <a:ext uri="{FF2B5EF4-FFF2-40B4-BE49-F238E27FC236}">
                <a16:creationId xmlns:a16="http://schemas.microsoft.com/office/drawing/2014/main" id="{B94E7652-480F-CBC7-C78D-0376A03269C3}"/>
              </a:ext>
            </a:extLst>
          </p:cNvPr>
          <p:cNvSpPr/>
          <p:nvPr/>
        </p:nvSpPr>
        <p:spPr>
          <a:xfrm>
            <a:off x="5026027" y="1442304"/>
            <a:ext cx="1847848" cy="3341071"/>
          </a:xfrm>
          <a:prstGeom prst="roundRect">
            <a:avLst>
              <a:gd name="adj" fmla="val 4227"/>
            </a:avLst>
          </a:prstGeom>
          <a:solidFill>
            <a:srgbClr val="F6F5F3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en-US" altLang="ko-KR" sz="800" dirty="0">
              <a:solidFill>
                <a:srgbClr val="000000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70FB2DA-B32F-1A39-801D-D52D3E72939C}"/>
              </a:ext>
            </a:extLst>
          </p:cNvPr>
          <p:cNvSpPr/>
          <p:nvPr/>
        </p:nvSpPr>
        <p:spPr>
          <a:xfrm>
            <a:off x="5165858" y="1570958"/>
            <a:ext cx="1378744" cy="257175"/>
          </a:xfrm>
          <a:prstGeom prst="roundRect">
            <a:avLst/>
          </a:prstGeom>
          <a:noFill/>
          <a:ln>
            <a:noFill/>
          </a:ln>
          <a:effectLst>
            <a:outerShdw blurRad="165100" algn="ctr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750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</a:rPr>
              <a:t>    캠페인 이미지</a:t>
            </a:r>
            <a:r>
              <a:rPr lang="en-US" altLang="ko-KR" sz="750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ko-KR" altLang="en-US" sz="750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</a:rPr>
              <a:t>영상 콘티 등 추가</a:t>
            </a:r>
            <a:endParaRPr lang="en-US" altLang="ko-KR" sz="750" dirty="0">
              <a:solidFill>
                <a:schemeClr val="tx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CF0FD40-6562-F0FB-087E-BDBDE889A97A}"/>
              </a:ext>
            </a:extLst>
          </p:cNvPr>
          <p:cNvGrpSpPr/>
          <p:nvPr/>
        </p:nvGrpSpPr>
        <p:grpSpPr>
          <a:xfrm>
            <a:off x="346714" y="1507804"/>
            <a:ext cx="562955" cy="144413"/>
            <a:chOff x="346714" y="1507804"/>
            <a:chExt cx="562955" cy="144413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6409B61D-A59A-C7F7-7625-4CBC4929BD60}"/>
                </a:ext>
              </a:extLst>
            </p:cNvPr>
            <p:cNvSpPr/>
            <p:nvPr/>
          </p:nvSpPr>
          <p:spPr>
            <a:xfrm>
              <a:off x="346714" y="1507804"/>
              <a:ext cx="562955" cy="144413"/>
            </a:xfrm>
            <a:prstGeom prst="roundRect">
              <a:avLst/>
            </a:prstGeom>
            <a:solidFill>
              <a:srgbClr val="DDEBD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50">
                  <a:solidFill>
                    <a:srgbClr val="415446"/>
                  </a:solidFill>
                  <a:latin typeface="프리젠테이션 5 Medium" pitchFamily="2" charset="-127"/>
                  <a:ea typeface="프리젠테이션 5 Medium" pitchFamily="2" charset="-127"/>
                </a:rPr>
                <a:t>담당업무</a:t>
              </a: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920A2D94-E568-E108-F2CE-F7BB4BFE5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494" y="1522699"/>
              <a:ext cx="117526" cy="117526"/>
            </a:xfrm>
            <a:prstGeom prst="rect">
              <a:avLst/>
            </a:prstGeom>
          </p:spPr>
        </p:pic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49FF893B-6C1C-2971-0FC1-23F53DE75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360" y="2915995"/>
            <a:ext cx="110003" cy="11000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5B12BA4-3563-CA08-D35D-8990D2EE9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856" y="2915995"/>
            <a:ext cx="110003" cy="110003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58E3F7A-01EB-4DD8-B171-3C0543DA69D9}"/>
              </a:ext>
            </a:extLst>
          </p:cNvPr>
          <p:cNvGrpSpPr/>
          <p:nvPr/>
        </p:nvGrpSpPr>
        <p:grpSpPr>
          <a:xfrm>
            <a:off x="346715" y="4070949"/>
            <a:ext cx="385316" cy="144413"/>
            <a:chOff x="346715" y="4070949"/>
            <a:chExt cx="385316" cy="144413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7F585260-6307-88EC-47F1-B5AC98B3A6DF}"/>
                </a:ext>
              </a:extLst>
            </p:cNvPr>
            <p:cNvSpPr/>
            <p:nvPr/>
          </p:nvSpPr>
          <p:spPr>
            <a:xfrm>
              <a:off x="346715" y="4070949"/>
              <a:ext cx="385316" cy="144413"/>
            </a:xfrm>
            <a:prstGeom prst="roundRect">
              <a:avLst/>
            </a:prstGeom>
            <a:solidFill>
              <a:srgbClr val="FAE2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defTabSz="914378">
                <a:defRPr/>
              </a:pPr>
              <a:r>
                <a:rPr lang="ko-KR" altLang="en-US" sz="750">
                  <a:solidFill>
                    <a:srgbClr val="885A57"/>
                  </a:solidFill>
                  <a:latin typeface="프리젠테이션 5 Medium" pitchFamily="2" charset="-127"/>
                  <a:ea typeface="프리젠테이션 5 Medium" pitchFamily="2" charset="-127"/>
                  <a:cs typeface="Pretendard Medium" panose="02000603000000020004" pitchFamily="50" charset="-127"/>
                </a:rPr>
                <a:t>성과</a:t>
              </a:r>
              <a:endParaRPr lang="ko-KR" altLang="en-US" sz="750" dirty="0">
                <a:solidFill>
                  <a:srgbClr val="885A57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0AA1A9E-899F-65EE-4204-9F374247A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0679" y="4091340"/>
              <a:ext cx="99596" cy="9959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35770F-EAE3-5BDF-A6C6-B675F326D331}"/>
              </a:ext>
            </a:extLst>
          </p:cNvPr>
          <p:cNvGrpSpPr/>
          <p:nvPr/>
        </p:nvGrpSpPr>
        <p:grpSpPr>
          <a:xfrm>
            <a:off x="346715" y="2915995"/>
            <a:ext cx="620073" cy="144413"/>
            <a:chOff x="346715" y="2915995"/>
            <a:chExt cx="620073" cy="144413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DC24A35-F491-0F77-ED7C-53525407E17E}"/>
                </a:ext>
              </a:extLst>
            </p:cNvPr>
            <p:cNvSpPr/>
            <p:nvPr/>
          </p:nvSpPr>
          <p:spPr>
            <a:xfrm>
              <a:off x="346715" y="2915995"/>
              <a:ext cx="620073" cy="144413"/>
            </a:xfrm>
            <a:prstGeom prst="roundRect">
              <a:avLst/>
            </a:prstGeom>
            <a:solidFill>
              <a:srgbClr val="D6E4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defTabSz="914378">
                <a:defRPr/>
              </a:pPr>
              <a:r>
                <a:rPr lang="ko-KR" altLang="en-US" sz="750">
                  <a:solidFill>
                    <a:srgbClr val="052A67"/>
                  </a:solidFill>
                  <a:latin typeface="프리젠테이션 5 Medium" pitchFamily="2" charset="-127"/>
                  <a:ea typeface="프리젠테이션 5 Medium" pitchFamily="2" charset="-127"/>
                  <a:cs typeface="Pretendard Medium" panose="02000603000000020004" pitchFamily="50" charset="-127"/>
                </a:rPr>
                <a:t>캠페인 전략</a:t>
              </a:r>
              <a:endParaRPr lang="ko-KR" altLang="en-US" sz="750" dirty="0">
                <a:solidFill>
                  <a:srgbClr val="052A67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077FE00F-AFF9-1E98-1978-106410292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6982" y="2933866"/>
              <a:ext cx="109964" cy="109964"/>
            </a:xfrm>
            <a:prstGeom prst="rect">
              <a:avLst/>
            </a:prstGeom>
          </p:spPr>
        </p:pic>
      </p:grpSp>
      <p:sp>
        <p:nvSpPr>
          <p:cNvPr id="39" name="Google Shape;342;p18">
            <a:extLst>
              <a:ext uri="{FF2B5EF4-FFF2-40B4-BE49-F238E27FC236}">
                <a16:creationId xmlns:a16="http://schemas.microsoft.com/office/drawing/2014/main" id="{442F7082-E9A0-6B6D-CAE1-A444CB216CD0}"/>
              </a:ext>
            </a:extLst>
          </p:cNvPr>
          <p:cNvSpPr/>
          <p:nvPr/>
        </p:nvSpPr>
        <p:spPr>
          <a:xfrm>
            <a:off x="1124621" y="3308572"/>
            <a:ext cx="2822640" cy="392576"/>
          </a:xfrm>
          <a:prstGeom prst="roundRect">
            <a:avLst>
              <a:gd name="adj" fmla="val 11957"/>
            </a:avLst>
          </a:prstGeom>
          <a:solidFill>
            <a:srgbClr val="F6F5F3"/>
          </a:solidFill>
          <a:ln w="12700">
            <a:solidFill>
              <a:srgbClr val="F6F5F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685783" latinLnBrk="1">
              <a:lnSpc>
                <a:spcPct val="130000"/>
              </a:lnSpc>
              <a:defRPr/>
            </a:pPr>
            <a:r>
              <a:rPr lang="ko-KR" altLang="en-US" sz="750">
                <a:solidFill>
                  <a:srgbClr val="000000"/>
                </a:solidFill>
                <a:latin typeface="프리젠테이션 5 Medium" pitchFamily="2" charset="-127"/>
                <a:ea typeface="프리젠테이션 5 Medium" pitchFamily="2" charset="-127"/>
              </a:rPr>
              <a:t>     도출한 키 메시지 혹은 컨셉</a:t>
            </a:r>
            <a:endParaRPr lang="ko-KR" altLang="en-US" sz="750" dirty="0">
              <a:solidFill>
                <a:srgbClr val="000000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101B5624-A247-FF1C-91D6-6E4E1FE523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2504" y="3382565"/>
            <a:ext cx="97220" cy="9722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9F47B63A-1C94-6EF5-B180-79A8519A5E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4450" y="1630627"/>
            <a:ext cx="133322" cy="133322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E3767637-11EC-D86D-EC53-3584D86DA4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6963" y="1630627"/>
            <a:ext cx="133322" cy="133322"/>
          </a:xfrm>
          <a:prstGeom prst="rect">
            <a:avLst/>
          </a:prstGeom>
        </p:spPr>
      </p:pic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0A58D0C-0BA6-D7F9-CAB7-99377E19F0EF}"/>
              </a:ext>
            </a:extLst>
          </p:cNvPr>
          <p:cNvSpPr/>
          <p:nvPr/>
        </p:nvSpPr>
        <p:spPr>
          <a:xfrm>
            <a:off x="7124229" y="1570958"/>
            <a:ext cx="1378744" cy="257175"/>
          </a:xfrm>
          <a:prstGeom prst="roundRect">
            <a:avLst/>
          </a:prstGeom>
          <a:noFill/>
          <a:ln>
            <a:noFill/>
          </a:ln>
          <a:effectLst>
            <a:outerShdw blurRad="165100" algn="ctr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750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</a:rPr>
              <a:t>    캠페인 이미지</a:t>
            </a:r>
            <a:r>
              <a:rPr lang="en-US" altLang="ko-KR" sz="750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ko-KR" altLang="en-US" sz="750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</a:rPr>
              <a:t>영상 콘티 등 추가</a:t>
            </a:r>
            <a:endParaRPr lang="en-US" altLang="ko-KR" sz="750" dirty="0">
              <a:solidFill>
                <a:schemeClr val="tx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F018890-D828-AEBB-2E35-9F89E1B6C2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6982" y="1005008"/>
            <a:ext cx="103734" cy="103734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0EB1E0A-BCA0-5B21-187F-0F5F004E39EA}"/>
              </a:ext>
            </a:extLst>
          </p:cNvPr>
          <p:cNvCxnSpPr>
            <a:cxnSpLocks/>
          </p:cNvCxnSpPr>
          <p:nvPr/>
        </p:nvCxnSpPr>
        <p:spPr>
          <a:xfrm>
            <a:off x="333916" y="2675897"/>
            <a:ext cx="4451444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1334FE6-4C98-DD3D-3DE1-D19772856283}"/>
              </a:ext>
            </a:extLst>
          </p:cNvPr>
          <p:cNvCxnSpPr>
            <a:cxnSpLocks/>
          </p:cNvCxnSpPr>
          <p:nvPr/>
        </p:nvCxnSpPr>
        <p:spPr>
          <a:xfrm>
            <a:off x="353919" y="3892075"/>
            <a:ext cx="4451444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>
            <a:extLst>
              <a:ext uri="{FF2B5EF4-FFF2-40B4-BE49-F238E27FC236}">
                <a16:creationId xmlns:a16="http://schemas.microsoft.com/office/drawing/2014/main" id="{37189477-6703-C7F8-7107-83F07A559A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69222" y="4855179"/>
            <a:ext cx="95440" cy="95440"/>
          </a:xfrm>
          <a:prstGeom prst="rect">
            <a:avLst/>
          </a:prstGeom>
        </p:spPr>
      </p:pic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FDA8B618-28AB-E029-EA37-CF51B63A890D}"/>
              </a:ext>
            </a:extLst>
          </p:cNvPr>
          <p:cNvSpPr/>
          <p:nvPr/>
        </p:nvSpPr>
        <p:spPr>
          <a:xfrm>
            <a:off x="7337738" y="975400"/>
            <a:ext cx="1453256" cy="133342"/>
          </a:xfrm>
          <a:prstGeom prst="roundRect">
            <a:avLst/>
          </a:prstGeom>
          <a:solidFill>
            <a:srgbClr val="F6F5F3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>
              <a:buSzPts val="1800"/>
              <a:defRPr/>
            </a:pPr>
            <a:r>
              <a:rPr lang="en-US" altLang="ko-KR" sz="750" dirty="0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{{</a:t>
            </a:r>
            <a:r>
              <a:rPr lang="en-US" altLang="ko-KR" sz="750" dirty="0" err="1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start_date</a:t>
            </a:r>
            <a:r>
              <a:rPr lang="en-US" altLang="ko-KR" sz="750" dirty="0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}}-{{</a:t>
            </a:r>
            <a:r>
              <a:rPr lang="en-US" altLang="ko-KR" sz="750" dirty="0" err="1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end_date</a:t>
            </a:r>
            <a:r>
              <a:rPr lang="en-US" altLang="ko-KR" sz="750" dirty="0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}} | </a:t>
            </a:r>
            <a:r>
              <a:rPr lang="ko-KR" altLang="en-US" sz="750" dirty="0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기여도 </a:t>
            </a:r>
            <a:r>
              <a:rPr lang="en-US" altLang="ko-KR" sz="750" dirty="0">
                <a:solidFill>
                  <a:srgbClr val="0070C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00%</a:t>
            </a:r>
            <a:endParaRPr lang="ko-KR" altLang="en-US" sz="750" dirty="0">
              <a:solidFill>
                <a:srgbClr val="0070C0"/>
              </a:solidFill>
              <a:latin typeface="프리젠테이션 4 Regular" pitchFamily="2" charset="-127"/>
              <a:ea typeface="프리젠테이션 4 Regular" pitchFamily="2" charset="-127"/>
              <a:cs typeface="Pretendard Medium" panose="02000603000000020004" pitchFamily="50" charset="-127"/>
            </a:endParaRPr>
          </a:p>
        </p:txBody>
      </p:sp>
      <p:sp>
        <p:nvSpPr>
          <p:cNvPr id="6" name="Google Shape;317;p18">
            <a:extLst>
              <a:ext uri="{FF2B5EF4-FFF2-40B4-BE49-F238E27FC236}">
                <a16:creationId xmlns:a16="http://schemas.microsoft.com/office/drawing/2014/main" id="{6CD21CBA-0B98-5B6B-B02D-98FA3CBD0C8B}"/>
              </a:ext>
            </a:extLst>
          </p:cNvPr>
          <p:cNvSpPr txBox="1"/>
          <p:nvPr/>
        </p:nvSpPr>
        <p:spPr>
          <a:xfrm>
            <a:off x="1734234" y="475915"/>
            <a:ext cx="1507916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defTabSz="914378">
              <a:buSzPts val="1800"/>
              <a:defRPr/>
            </a:pPr>
            <a:r>
              <a:rPr lang="en-US" altLang="ko" sz="18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Pretendard SemiBold" panose="02000703000000020004" pitchFamily="2" charset="-127"/>
              </a:rPr>
              <a:t>{{project}}</a:t>
            </a:r>
            <a:endParaRPr lang="ko-KR" altLang="en-US" sz="1800" dirty="0">
              <a:solidFill>
                <a:schemeClr val="tx1"/>
              </a:solidFill>
              <a:latin typeface="프리젠테이션 7 Bold" pitchFamily="2" charset="-127"/>
              <a:ea typeface="프리젠테이션 7 Bold" pitchFamily="2" charset="-127"/>
              <a:cs typeface="Pretendard SemiBold" panose="020007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0796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DC815F4-1DDB-52F1-539D-EF777E098FA4}"/>
              </a:ext>
            </a:extLst>
          </p:cNvPr>
          <p:cNvSpPr/>
          <p:nvPr/>
        </p:nvSpPr>
        <p:spPr>
          <a:xfrm>
            <a:off x="367665" y="1312809"/>
            <a:ext cx="620073" cy="144413"/>
          </a:xfrm>
          <a:prstGeom prst="roundRect">
            <a:avLst/>
          </a:prstGeom>
          <a:solidFill>
            <a:srgbClr val="D6E4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4378">
              <a:defRPr/>
            </a:pPr>
            <a:r>
              <a:rPr lang="ko-KR" altLang="en-US" sz="750">
                <a:solidFill>
                  <a:srgbClr val="052A67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캠페인 사례</a:t>
            </a:r>
            <a:endParaRPr lang="ko-KR" altLang="en-US" sz="750" dirty="0">
              <a:solidFill>
                <a:srgbClr val="052A67"/>
              </a:solidFill>
              <a:latin typeface="프리젠테이션 5 Medium" pitchFamily="2" charset="-127"/>
              <a:ea typeface="프리젠테이션 5 Medium" pitchFamily="2" charset="-127"/>
              <a:cs typeface="Pretendard Medium" panose="0200060300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C11CE2B-496F-DF97-1525-ABC6D132F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88" y="1328299"/>
            <a:ext cx="109964" cy="109964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1F63F74-72E8-25D7-06C2-54AA6C201FFE}"/>
              </a:ext>
            </a:extLst>
          </p:cNvPr>
          <p:cNvSpPr/>
          <p:nvPr/>
        </p:nvSpPr>
        <p:spPr>
          <a:xfrm>
            <a:off x="361950" y="1539781"/>
            <a:ext cx="2674453" cy="1702291"/>
          </a:xfrm>
          <a:prstGeom prst="roundRect">
            <a:avLst>
              <a:gd name="adj" fmla="val 3333"/>
            </a:avLst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5A03BA0-0938-5C2D-E1E1-21EA3E8611E3}"/>
              </a:ext>
            </a:extLst>
          </p:cNvPr>
          <p:cNvCxnSpPr/>
          <p:nvPr/>
        </p:nvCxnSpPr>
        <p:spPr>
          <a:xfrm>
            <a:off x="361950" y="1977252"/>
            <a:ext cx="2674453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196;p8">
            <a:extLst>
              <a:ext uri="{FF2B5EF4-FFF2-40B4-BE49-F238E27FC236}">
                <a16:creationId xmlns:a16="http://schemas.microsoft.com/office/drawing/2014/main" id="{42F296EC-A9F2-D092-1FD7-0789763F8D36}"/>
              </a:ext>
            </a:extLst>
          </p:cNvPr>
          <p:cNvSpPr txBox="1"/>
          <p:nvPr/>
        </p:nvSpPr>
        <p:spPr>
          <a:xfrm>
            <a:off x="613119" y="1654239"/>
            <a:ext cx="1682700" cy="22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000" i="0" u="none" strike="noStrike" cap="none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  <a:cs typeface="Pretendard SemiBold" panose="02000703000000020004" pitchFamily="50" charset="-127"/>
                <a:sym typeface="Arial"/>
              </a:rPr>
              <a:t>제목</a:t>
            </a:r>
          </a:p>
        </p:txBody>
      </p:sp>
      <p:sp>
        <p:nvSpPr>
          <p:cNvPr id="21" name="Google Shape;206;p8">
            <a:extLst>
              <a:ext uri="{FF2B5EF4-FFF2-40B4-BE49-F238E27FC236}">
                <a16:creationId xmlns:a16="http://schemas.microsoft.com/office/drawing/2014/main" id="{5E943E23-1540-65D7-48DC-54061E83D1C7}"/>
              </a:ext>
            </a:extLst>
          </p:cNvPr>
          <p:cNvSpPr txBox="1"/>
          <p:nvPr/>
        </p:nvSpPr>
        <p:spPr>
          <a:xfrm>
            <a:off x="420202" y="2840812"/>
            <a:ext cx="2965689" cy="32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0" u="none" strike="noStrike" cap="none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  <a:sym typeface="Arial"/>
              </a:rPr>
              <a:t>캠페인 소개이미지</a:t>
            </a:r>
            <a:r>
              <a:rPr lang="en-US" altLang="ko-KR" sz="800" b="0" u="none" strike="noStrike" cap="none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  <a:sym typeface="Arial"/>
              </a:rPr>
              <a:t>, </a:t>
            </a:r>
            <a:r>
              <a:rPr lang="ko-KR" altLang="en-US" sz="800" b="0" u="none" strike="noStrike" cap="none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  <a:sym typeface="Arial"/>
              </a:rPr>
              <a:t>사례 등 추가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D045EA8-35A6-C16C-5A5E-F06BF4708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37" y="1693442"/>
            <a:ext cx="133322" cy="133322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AC44D7D-4C25-61BF-703B-A46D18EA68F1}"/>
              </a:ext>
            </a:extLst>
          </p:cNvPr>
          <p:cNvSpPr/>
          <p:nvPr/>
        </p:nvSpPr>
        <p:spPr>
          <a:xfrm>
            <a:off x="3147038" y="1539781"/>
            <a:ext cx="2674453" cy="1702291"/>
          </a:xfrm>
          <a:prstGeom prst="roundRect">
            <a:avLst>
              <a:gd name="adj" fmla="val 3333"/>
            </a:avLst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D437B48-3FD7-22F6-3A1A-72AA7B3D3DDF}"/>
              </a:ext>
            </a:extLst>
          </p:cNvPr>
          <p:cNvCxnSpPr/>
          <p:nvPr/>
        </p:nvCxnSpPr>
        <p:spPr>
          <a:xfrm>
            <a:off x="3147038" y="1977252"/>
            <a:ext cx="2674453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196;p8">
            <a:extLst>
              <a:ext uri="{FF2B5EF4-FFF2-40B4-BE49-F238E27FC236}">
                <a16:creationId xmlns:a16="http://schemas.microsoft.com/office/drawing/2014/main" id="{4AF739CF-A428-12F6-B8B3-1BB998209BFB}"/>
              </a:ext>
            </a:extLst>
          </p:cNvPr>
          <p:cNvSpPr txBox="1"/>
          <p:nvPr/>
        </p:nvSpPr>
        <p:spPr>
          <a:xfrm>
            <a:off x="3398207" y="1654239"/>
            <a:ext cx="1682700" cy="22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000" i="0" u="none" strike="noStrike" cap="none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  <a:cs typeface="Pretendard SemiBold" panose="02000703000000020004" pitchFamily="50" charset="-127"/>
                <a:sym typeface="Arial"/>
              </a:rPr>
              <a:t>제목</a:t>
            </a:r>
          </a:p>
        </p:txBody>
      </p:sp>
      <p:sp>
        <p:nvSpPr>
          <p:cNvPr id="26" name="Google Shape;206;p8">
            <a:extLst>
              <a:ext uri="{FF2B5EF4-FFF2-40B4-BE49-F238E27FC236}">
                <a16:creationId xmlns:a16="http://schemas.microsoft.com/office/drawing/2014/main" id="{B49B3588-6BFA-8F5C-ACEB-274A8E59B61B}"/>
              </a:ext>
            </a:extLst>
          </p:cNvPr>
          <p:cNvSpPr txBox="1"/>
          <p:nvPr/>
        </p:nvSpPr>
        <p:spPr>
          <a:xfrm>
            <a:off x="3205290" y="2840812"/>
            <a:ext cx="2965689" cy="32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0" u="none" strike="noStrike" cap="none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  <a:sym typeface="Arial"/>
              </a:rPr>
              <a:t>캠페인 소개이미지</a:t>
            </a:r>
            <a:r>
              <a:rPr lang="en-US" altLang="ko-KR" sz="800" b="0" u="none" strike="noStrike" cap="none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  <a:sym typeface="Arial"/>
              </a:rPr>
              <a:t>, </a:t>
            </a:r>
            <a:r>
              <a:rPr lang="ko-KR" altLang="en-US" sz="800" b="0" u="none" strike="noStrike" cap="none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  <a:sym typeface="Arial"/>
              </a:rPr>
              <a:t>사례 등 추가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035A9D1-F08C-4B8E-D245-EADD335FF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125" y="1693442"/>
            <a:ext cx="133322" cy="133322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F839742-5F16-9111-A277-17911F61CE89}"/>
              </a:ext>
            </a:extLst>
          </p:cNvPr>
          <p:cNvSpPr/>
          <p:nvPr/>
        </p:nvSpPr>
        <p:spPr>
          <a:xfrm>
            <a:off x="5947193" y="1539781"/>
            <a:ext cx="2674453" cy="1702291"/>
          </a:xfrm>
          <a:prstGeom prst="roundRect">
            <a:avLst>
              <a:gd name="adj" fmla="val 3333"/>
            </a:avLst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9D9B2EA-5100-AEE6-5CDF-14910696AA02}"/>
              </a:ext>
            </a:extLst>
          </p:cNvPr>
          <p:cNvCxnSpPr/>
          <p:nvPr/>
        </p:nvCxnSpPr>
        <p:spPr>
          <a:xfrm>
            <a:off x="5947193" y="1977252"/>
            <a:ext cx="2674453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196;p8">
            <a:extLst>
              <a:ext uri="{FF2B5EF4-FFF2-40B4-BE49-F238E27FC236}">
                <a16:creationId xmlns:a16="http://schemas.microsoft.com/office/drawing/2014/main" id="{57E598C6-6EBA-2F9F-907A-5FD450EE0E26}"/>
              </a:ext>
            </a:extLst>
          </p:cNvPr>
          <p:cNvSpPr txBox="1"/>
          <p:nvPr/>
        </p:nvSpPr>
        <p:spPr>
          <a:xfrm>
            <a:off x="6198362" y="1654239"/>
            <a:ext cx="1682700" cy="22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000" i="0" u="none" strike="noStrike" cap="none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  <a:cs typeface="Pretendard SemiBold" panose="02000703000000020004" pitchFamily="50" charset="-127"/>
                <a:sym typeface="Arial"/>
              </a:rPr>
              <a:t>제목</a:t>
            </a:r>
          </a:p>
        </p:txBody>
      </p:sp>
      <p:sp>
        <p:nvSpPr>
          <p:cNvPr id="31" name="Google Shape;206;p8">
            <a:extLst>
              <a:ext uri="{FF2B5EF4-FFF2-40B4-BE49-F238E27FC236}">
                <a16:creationId xmlns:a16="http://schemas.microsoft.com/office/drawing/2014/main" id="{693EB35D-CE1C-FA65-4978-3C44DDE8AD35}"/>
              </a:ext>
            </a:extLst>
          </p:cNvPr>
          <p:cNvSpPr txBox="1"/>
          <p:nvPr/>
        </p:nvSpPr>
        <p:spPr>
          <a:xfrm>
            <a:off x="6005445" y="2840812"/>
            <a:ext cx="2965689" cy="32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0" u="none" strike="noStrike" cap="none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  <a:sym typeface="Arial"/>
              </a:rPr>
              <a:t>캠페인 소개이미지</a:t>
            </a:r>
            <a:r>
              <a:rPr lang="en-US" altLang="ko-KR" sz="800" b="0" u="none" strike="noStrike" cap="none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  <a:sym typeface="Arial"/>
              </a:rPr>
              <a:t>, </a:t>
            </a:r>
            <a:r>
              <a:rPr lang="ko-KR" altLang="en-US" sz="800" b="0" u="none" strike="noStrike" cap="none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  <a:sym typeface="Arial"/>
              </a:rPr>
              <a:t>사례 등 추가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94F53C7E-AE58-3B3C-B1BF-ECEF5A677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280" y="1693442"/>
            <a:ext cx="133322" cy="133322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FA87B56-AF12-4D79-B29A-11B5AB730516}"/>
              </a:ext>
            </a:extLst>
          </p:cNvPr>
          <p:cNvSpPr/>
          <p:nvPr/>
        </p:nvSpPr>
        <p:spPr>
          <a:xfrm>
            <a:off x="361950" y="3328997"/>
            <a:ext cx="2674453" cy="1702291"/>
          </a:xfrm>
          <a:prstGeom prst="roundRect">
            <a:avLst>
              <a:gd name="adj" fmla="val 3333"/>
            </a:avLst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0B54AC5-A65C-FCE9-891C-8567341E67BB}"/>
              </a:ext>
            </a:extLst>
          </p:cNvPr>
          <p:cNvCxnSpPr/>
          <p:nvPr/>
        </p:nvCxnSpPr>
        <p:spPr>
          <a:xfrm>
            <a:off x="361950" y="3766468"/>
            <a:ext cx="2674453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196;p8">
            <a:extLst>
              <a:ext uri="{FF2B5EF4-FFF2-40B4-BE49-F238E27FC236}">
                <a16:creationId xmlns:a16="http://schemas.microsoft.com/office/drawing/2014/main" id="{ACDA7486-7AB2-F99E-DB16-9979F246DD5B}"/>
              </a:ext>
            </a:extLst>
          </p:cNvPr>
          <p:cNvSpPr txBox="1"/>
          <p:nvPr/>
        </p:nvSpPr>
        <p:spPr>
          <a:xfrm>
            <a:off x="613119" y="3443455"/>
            <a:ext cx="1682700" cy="22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000" i="0" u="none" strike="noStrike" cap="none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  <a:cs typeface="Pretendard SemiBold" panose="02000703000000020004" pitchFamily="50" charset="-127"/>
                <a:sym typeface="Arial"/>
              </a:rPr>
              <a:t>제목</a:t>
            </a:r>
          </a:p>
        </p:txBody>
      </p:sp>
      <p:sp>
        <p:nvSpPr>
          <p:cNvPr id="36" name="Google Shape;206;p8">
            <a:extLst>
              <a:ext uri="{FF2B5EF4-FFF2-40B4-BE49-F238E27FC236}">
                <a16:creationId xmlns:a16="http://schemas.microsoft.com/office/drawing/2014/main" id="{52039873-41E8-43B1-D431-1CAD456E9371}"/>
              </a:ext>
            </a:extLst>
          </p:cNvPr>
          <p:cNvSpPr txBox="1"/>
          <p:nvPr/>
        </p:nvSpPr>
        <p:spPr>
          <a:xfrm>
            <a:off x="420202" y="4630028"/>
            <a:ext cx="2965689" cy="32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0" u="none" strike="noStrike" cap="none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  <a:sym typeface="Arial"/>
              </a:rPr>
              <a:t>캠페인 소개이미지</a:t>
            </a:r>
            <a:r>
              <a:rPr lang="en-US" altLang="ko-KR" sz="800" b="0" u="none" strike="noStrike" cap="none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  <a:sym typeface="Arial"/>
              </a:rPr>
              <a:t>, </a:t>
            </a:r>
            <a:r>
              <a:rPr lang="ko-KR" altLang="en-US" sz="800" b="0" u="none" strike="noStrike" cap="none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  <a:sym typeface="Arial"/>
              </a:rPr>
              <a:t>사례 등 추가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8B63AEE-7E27-93A6-916A-28F4F5895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37" y="3482658"/>
            <a:ext cx="133322" cy="133322"/>
          </a:xfrm>
          <a:prstGeom prst="rect">
            <a:avLst/>
          </a:prstGeom>
        </p:spPr>
      </p:pic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9912F15-6483-689C-CF7E-8403B07490B5}"/>
              </a:ext>
            </a:extLst>
          </p:cNvPr>
          <p:cNvSpPr/>
          <p:nvPr/>
        </p:nvSpPr>
        <p:spPr>
          <a:xfrm>
            <a:off x="3147038" y="3328997"/>
            <a:ext cx="2674453" cy="1702291"/>
          </a:xfrm>
          <a:prstGeom prst="roundRect">
            <a:avLst>
              <a:gd name="adj" fmla="val 3333"/>
            </a:avLst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F586B44-A70E-3915-FCFA-426C106D4B09}"/>
              </a:ext>
            </a:extLst>
          </p:cNvPr>
          <p:cNvCxnSpPr/>
          <p:nvPr/>
        </p:nvCxnSpPr>
        <p:spPr>
          <a:xfrm>
            <a:off x="3147038" y="3766468"/>
            <a:ext cx="2674453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Google Shape;196;p8">
            <a:extLst>
              <a:ext uri="{FF2B5EF4-FFF2-40B4-BE49-F238E27FC236}">
                <a16:creationId xmlns:a16="http://schemas.microsoft.com/office/drawing/2014/main" id="{8313C80E-A6D5-A7D0-C447-C51B8A0E55E6}"/>
              </a:ext>
            </a:extLst>
          </p:cNvPr>
          <p:cNvSpPr txBox="1"/>
          <p:nvPr/>
        </p:nvSpPr>
        <p:spPr>
          <a:xfrm>
            <a:off x="3398207" y="3443455"/>
            <a:ext cx="1682700" cy="22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000" i="0" u="none" strike="noStrike" cap="none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  <a:cs typeface="Pretendard SemiBold" panose="02000703000000020004" pitchFamily="50" charset="-127"/>
                <a:sym typeface="Arial"/>
              </a:rPr>
              <a:t>제목</a:t>
            </a:r>
          </a:p>
        </p:txBody>
      </p:sp>
      <p:sp>
        <p:nvSpPr>
          <p:cNvPr id="48" name="Google Shape;206;p8">
            <a:extLst>
              <a:ext uri="{FF2B5EF4-FFF2-40B4-BE49-F238E27FC236}">
                <a16:creationId xmlns:a16="http://schemas.microsoft.com/office/drawing/2014/main" id="{F45CCA95-FD0F-D3CB-A75F-CA0B0F048F6E}"/>
              </a:ext>
            </a:extLst>
          </p:cNvPr>
          <p:cNvSpPr txBox="1"/>
          <p:nvPr/>
        </p:nvSpPr>
        <p:spPr>
          <a:xfrm>
            <a:off x="3205290" y="4630028"/>
            <a:ext cx="2965689" cy="32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0" u="none" strike="noStrike" cap="none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  <a:sym typeface="Arial"/>
              </a:rPr>
              <a:t>캠페인 소개이미지</a:t>
            </a:r>
            <a:r>
              <a:rPr lang="en-US" altLang="ko-KR" sz="800" b="0" u="none" strike="noStrike" cap="none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  <a:sym typeface="Arial"/>
              </a:rPr>
              <a:t>, </a:t>
            </a:r>
            <a:r>
              <a:rPr lang="ko-KR" altLang="en-US" sz="800" b="0" u="none" strike="noStrike" cap="none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  <a:sym typeface="Arial"/>
              </a:rPr>
              <a:t>사례 등 추가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ED9E578F-0FB0-AE38-ED85-E83E339D2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125" y="3482658"/>
            <a:ext cx="133322" cy="133322"/>
          </a:xfrm>
          <a:prstGeom prst="rect">
            <a:avLst/>
          </a:prstGeom>
        </p:spPr>
      </p:pic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EAC5FC11-08F0-8118-C225-6C09D047BFAC}"/>
              </a:ext>
            </a:extLst>
          </p:cNvPr>
          <p:cNvSpPr/>
          <p:nvPr/>
        </p:nvSpPr>
        <p:spPr>
          <a:xfrm>
            <a:off x="5947193" y="3328997"/>
            <a:ext cx="2674453" cy="1702291"/>
          </a:xfrm>
          <a:prstGeom prst="roundRect">
            <a:avLst>
              <a:gd name="adj" fmla="val 3333"/>
            </a:avLst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F60B44A-F242-58A5-497D-5089D12B4A9C}"/>
              </a:ext>
            </a:extLst>
          </p:cNvPr>
          <p:cNvCxnSpPr/>
          <p:nvPr/>
        </p:nvCxnSpPr>
        <p:spPr>
          <a:xfrm>
            <a:off x="5947193" y="3766468"/>
            <a:ext cx="2674453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Google Shape;196;p8">
            <a:extLst>
              <a:ext uri="{FF2B5EF4-FFF2-40B4-BE49-F238E27FC236}">
                <a16:creationId xmlns:a16="http://schemas.microsoft.com/office/drawing/2014/main" id="{40332AB8-5117-7754-99EE-DAFA6894DD91}"/>
              </a:ext>
            </a:extLst>
          </p:cNvPr>
          <p:cNvSpPr txBox="1"/>
          <p:nvPr/>
        </p:nvSpPr>
        <p:spPr>
          <a:xfrm>
            <a:off x="6198362" y="3443455"/>
            <a:ext cx="1682700" cy="22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000" i="0" u="none" strike="noStrike" cap="none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  <a:cs typeface="Pretendard SemiBold" panose="02000703000000020004" pitchFamily="50" charset="-127"/>
                <a:sym typeface="Arial"/>
              </a:rPr>
              <a:t>제목</a:t>
            </a:r>
          </a:p>
        </p:txBody>
      </p:sp>
      <p:sp>
        <p:nvSpPr>
          <p:cNvPr id="53" name="Google Shape;206;p8">
            <a:extLst>
              <a:ext uri="{FF2B5EF4-FFF2-40B4-BE49-F238E27FC236}">
                <a16:creationId xmlns:a16="http://schemas.microsoft.com/office/drawing/2014/main" id="{49DC8F55-0600-196D-968F-9F26FCF1E001}"/>
              </a:ext>
            </a:extLst>
          </p:cNvPr>
          <p:cNvSpPr txBox="1"/>
          <p:nvPr/>
        </p:nvSpPr>
        <p:spPr>
          <a:xfrm>
            <a:off x="6005445" y="4630028"/>
            <a:ext cx="2965689" cy="32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0" u="none" strike="noStrike" cap="none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  <a:sym typeface="Arial"/>
              </a:rPr>
              <a:t>캠페인 소개이미지</a:t>
            </a:r>
            <a:r>
              <a:rPr lang="en-US" altLang="ko-KR" sz="800" b="0" u="none" strike="noStrike" cap="none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  <a:sym typeface="Arial"/>
              </a:rPr>
              <a:t>, </a:t>
            </a:r>
            <a:r>
              <a:rPr lang="ko-KR" altLang="en-US" sz="800" b="0" u="none" strike="noStrike" cap="none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  <a:sym typeface="Arial"/>
              </a:rPr>
              <a:t>사례 등 추가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5DECB004-69BF-A24E-85D9-2FEEF6D92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280" y="3482658"/>
            <a:ext cx="133322" cy="133322"/>
          </a:xfrm>
          <a:prstGeom prst="rect">
            <a:avLst/>
          </a:prstGeom>
        </p:spPr>
      </p:pic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7719E57-D071-1BB3-E388-C8506E74D9FF}"/>
              </a:ext>
            </a:extLst>
          </p:cNvPr>
          <p:cNvSpPr/>
          <p:nvPr/>
        </p:nvSpPr>
        <p:spPr>
          <a:xfrm>
            <a:off x="1486235" y="1689997"/>
            <a:ext cx="687425" cy="170443"/>
          </a:xfrm>
          <a:prstGeom prst="roundRect">
            <a:avLst>
              <a:gd name="adj" fmla="val 14779"/>
            </a:avLst>
          </a:prstGeom>
          <a:solidFill>
            <a:srgbClr val="E9F3F7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altLang="ko-KR" sz="800" b="0" i="1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프리젠테이션 5 Medium" pitchFamily="2" charset="-127"/>
                <a:ea typeface="프리젠테이션 5 Medium" pitchFamily="2" charset="-127"/>
                <a:cs typeface="Pretendard SemiBold" panose="02000703000000020004" pitchFamily="50" charset="-127"/>
                <a:sym typeface="Arial"/>
              </a:rPr>
              <a:t>#Keyword 01</a:t>
            </a:r>
            <a:endParaRPr kumimoji="0" lang="ko-KR" altLang="en-US" sz="800" b="0" i="1" u="none" strike="noStrike" kern="0" cap="none" spc="0" normalizeH="0" baseline="0" noProof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프리젠테이션 5 Medium" pitchFamily="2" charset="-127"/>
              <a:ea typeface="프리젠테이션 5 Medium" pitchFamily="2" charset="-127"/>
              <a:cs typeface="Pretendard SemiBold" panose="02000703000000020004" pitchFamily="50" charset="-127"/>
              <a:sym typeface="Arial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5EB5B94-5AD4-D31E-4F10-D8543EB42F88}"/>
              </a:ext>
            </a:extLst>
          </p:cNvPr>
          <p:cNvSpPr/>
          <p:nvPr/>
        </p:nvSpPr>
        <p:spPr>
          <a:xfrm>
            <a:off x="2226051" y="1689997"/>
            <a:ext cx="687425" cy="170443"/>
          </a:xfrm>
          <a:prstGeom prst="roundRect">
            <a:avLst>
              <a:gd name="adj" fmla="val 14779"/>
            </a:avLst>
          </a:prstGeom>
          <a:solidFill>
            <a:srgbClr val="F9F2F5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altLang="ko-KR" sz="800" b="0" i="1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프리젠테이션 5 Medium" pitchFamily="2" charset="-127"/>
                <a:ea typeface="프리젠테이션 5 Medium" pitchFamily="2" charset="-127"/>
                <a:cs typeface="Pretendard SemiBold" panose="02000703000000020004" pitchFamily="50" charset="-127"/>
                <a:sym typeface="Arial"/>
              </a:rPr>
              <a:t>#Keyword 01</a:t>
            </a:r>
            <a:endParaRPr kumimoji="0" lang="ko-KR" altLang="en-US" sz="800" b="0" i="1" u="none" strike="noStrike" kern="0" cap="none" spc="0" normalizeH="0" baseline="0" noProof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프리젠테이션 5 Medium" pitchFamily="2" charset="-127"/>
              <a:ea typeface="프리젠테이션 5 Medium" pitchFamily="2" charset="-127"/>
              <a:cs typeface="Pretendard SemiBold" panose="02000703000000020004" pitchFamily="50" charset="-127"/>
              <a:sym typeface="Arial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CECC4CE8-5E78-EA1A-4694-F0EB2ECB932A}"/>
              </a:ext>
            </a:extLst>
          </p:cNvPr>
          <p:cNvSpPr/>
          <p:nvPr/>
        </p:nvSpPr>
        <p:spPr>
          <a:xfrm>
            <a:off x="1486235" y="3492693"/>
            <a:ext cx="687425" cy="170443"/>
          </a:xfrm>
          <a:prstGeom prst="roundRect">
            <a:avLst>
              <a:gd name="adj" fmla="val 14779"/>
            </a:avLst>
          </a:prstGeom>
          <a:solidFill>
            <a:srgbClr val="E9F3F7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altLang="ko-KR" sz="800" b="0" i="1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프리젠테이션 5 Medium" pitchFamily="2" charset="-127"/>
                <a:ea typeface="프리젠테이션 5 Medium" pitchFamily="2" charset="-127"/>
                <a:cs typeface="Pretendard SemiBold" panose="02000703000000020004" pitchFamily="50" charset="-127"/>
                <a:sym typeface="Arial"/>
              </a:rPr>
              <a:t>#Keyword 01</a:t>
            </a:r>
            <a:endParaRPr kumimoji="0" lang="ko-KR" altLang="en-US" sz="800" b="0" i="1" u="none" strike="noStrike" kern="0" cap="none" spc="0" normalizeH="0" baseline="0" noProof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프리젠테이션 5 Medium" pitchFamily="2" charset="-127"/>
              <a:ea typeface="프리젠테이션 5 Medium" pitchFamily="2" charset="-127"/>
              <a:cs typeface="Pretendard SemiBold" panose="02000703000000020004" pitchFamily="50" charset="-127"/>
              <a:sym typeface="Arial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1D5EDF75-9835-D120-9D07-27992BF5A879}"/>
              </a:ext>
            </a:extLst>
          </p:cNvPr>
          <p:cNvSpPr/>
          <p:nvPr/>
        </p:nvSpPr>
        <p:spPr>
          <a:xfrm>
            <a:off x="2226051" y="3492693"/>
            <a:ext cx="687425" cy="170443"/>
          </a:xfrm>
          <a:prstGeom prst="roundRect">
            <a:avLst>
              <a:gd name="adj" fmla="val 14779"/>
            </a:avLst>
          </a:prstGeom>
          <a:solidFill>
            <a:srgbClr val="F9F2F5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altLang="ko-KR" sz="800" b="0" i="1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프리젠테이션 5 Medium" pitchFamily="2" charset="-127"/>
                <a:ea typeface="프리젠테이션 5 Medium" pitchFamily="2" charset="-127"/>
                <a:cs typeface="Pretendard SemiBold" panose="02000703000000020004" pitchFamily="50" charset="-127"/>
                <a:sym typeface="Arial"/>
              </a:rPr>
              <a:t>#Keyword 01</a:t>
            </a:r>
            <a:endParaRPr kumimoji="0" lang="ko-KR" altLang="en-US" sz="800" b="0" i="1" u="none" strike="noStrike" kern="0" cap="none" spc="0" normalizeH="0" baseline="0" noProof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프리젠테이션 5 Medium" pitchFamily="2" charset="-127"/>
              <a:ea typeface="프리젠테이션 5 Medium" pitchFamily="2" charset="-127"/>
              <a:cs typeface="Pretendard SemiBold" panose="02000703000000020004" pitchFamily="50" charset="-127"/>
              <a:sym typeface="Arial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98F75551-2FF5-19B2-422D-7E83324769D4}"/>
              </a:ext>
            </a:extLst>
          </p:cNvPr>
          <p:cNvSpPr/>
          <p:nvPr/>
        </p:nvSpPr>
        <p:spPr>
          <a:xfrm>
            <a:off x="4259007" y="1689997"/>
            <a:ext cx="687425" cy="170443"/>
          </a:xfrm>
          <a:prstGeom prst="roundRect">
            <a:avLst>
              <a:gd name="adj" fmla="val 14779"/>
            </a:avLst>
          </a:prstGeom>
          <a:solidFill>
            <a:srgbClr val="E9F3F7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altLang="ko-KR" sz="800" b="0" i="1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프리젠테이션 5 Medium" pitchFamily="2" charset="-127"/>
                <a:ea typeface="프리젠테이션 5 Medium" pitchFamily="2" charset="-127"/>
                <a:cs typeface="Pretendard SemiBold" panose="02000703000000020004" pitchFamily="50" charset="-127"/>
                <a:sym typeface="Arial"/>
              </a:rPr>
              <a:t>#Keyword 01</a:t>
            </a:r>
            <a:endParaRPr kumimoji="0" lang="ko-KR" altLang="en-US" sz="800" b="0" i="1" u="none" strike="noStrike" kern="0" cap="none" spc="0" normalizeH="0" baseline="0" noProof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프리젠테이션 5 Medium" pitchFamily="2" charset="-127"/>
              <a:ea typeface="프리젠테이션 5 Medium" pitchFamily="2" charset="-127"/>
              <a:cs typeface="Pretendard SemiBold" panose="02000703000000020004" pitchFamily="50" charset="-127"/>
              <a:sym typeface="Arial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A316D0F-419F-D2C3-9D4F-6E952DF9E89E}"/>
              </a:ext>
            </a:extLst>
          </p:cNvPr>
          <p:cNvSpPr/>
          <p:nvPr/>
        </p:nvSpPr>
        <p:spPr>
          <a:xfrm>
            <a:off x="4998823" y="1689997"/>
            <a:ext cx="687425" cy="170443"/>
          </a:xfrm>
          <a:prstGeom prst="roundRect">
            <a:avLst>
              <a:gd name="adj" fmla="val 14779"/>
            </a:avLst>
          </a:prstGeom>
          <a:solidFill>
            <a:srgbClr val="F9F2F5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altLang="ko-KR" sz="800" b="0" i="1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프리젠테이션 5 Medium" pitchFamily="2" charset="-127"/>
                <a:ea typeface="프리젠테이션 5 Medium" pitchFamily="2" charset="-127"/>
                <a:cs typeface="Pretendard SemiBold" panose="02000703000000020004" pitchFamily="50" charset="-127"/>
                <a:sym typeface="Arial"/>
              </a:rPr>
              <a:t>#Keyword 01</a:t>
            </a:r>
            <a:endParaRPr kumimoji="0" lang="ko-KR" altLang="en-US" sz="800" b="0" i="1" u="none" strike="noStrike" kern="0" cap="none" spc="0" normalizeH="0" baseline="0" noProof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프리젠테이션 5 Medium" pitchFamily="2" charset="-127"/>
              <a:ea typeface="프리젠테이션 5 Medium" pitchFamily="2" charset="-127"/>
              <a:cs typeface="Pretendard SemiBold" panose="02000703000000020004" pitchFamily="50" charset="-127"/>
              <a:sym typeface="Arial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E64473B-4BE9-235B-F750-D78AB8FACAB7}"/>
              </a:ext>
            </a:extLst>
          </p:cNvPr>
          <p:cNvSpPr/>
          <p:nvPr/>
        </p:nvSpPr>
        <p:spPr>
          <a:xfrm>
            <a:off x="4259007" y="3492693"/>
            <a:ext cx="687425" cy="170443"/>
          </a:xfrm>
          <a:prstGeom prst="roundRect">
            <a:avLst>
              <a:gd name="adj" fmla="val 14779"/>
            </a:avLst>
          </a:prstGeom>
          <a:solidFill>
            <a:srgbClr val="E9F3F7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altLang="ko-KR" sz="800" b="0" i="1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프리젠테이션 5 Medium" pitchFamily="2" charset="-127"/>
                <a:ea typeface="프리젠테이션 5 Medium" pitchFamily="2" charset="-127"/>
                <a:cs typeface="Pretendard SemiBold" panose="02000703000000020004" pitchFamily="50" charset="-127"/>
                <a:sym typeface="Arial"/>
              </a:rPr>
              <a:t>#Keyword 01</a:t>
            </a:r>
            <a:endParaRPr kumimoji="0" lang="ko-KR" altLang="en-US" sz="800" b="0" i="1" u="none" strike="noStrike" kern="0" cap="none" spc="0" normalizeH="0" baseline="0" noProof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프리젠테이션 5 Medium" pitchFamily="2" charset="-127"/>
              <a:ea typeface="프리젠테이션 5 Medium" pitchFamily="2" charset="-127"/>
              <a:cs typeface="Pretendard SemiBold" panose="02000703000000020004" pitchFamily="50" charset="-127"/>
              <a:sym typeface="Arial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EFD4E980-9ECA-168A-6BE1-49588E80A7F7}"/>
              </a:ext>
            </a:extLst>
          </p:cNvPr>
          <p:cNvSpPr/>
          <p:nvPr/>
        </p:nvSpPr>
        <p:spPr>
          <a:xfrm>
            <a:off x="4998823" y="3492693"/>
            <a:ext cx="687425" cy="170443"/>
          </a:xfrm>
          <a:prstGeom prst="roundRect">
            <a:avLst>
              <a:gd name="adj" fmla="val 14779"/>
            </a:avLst>
          </a:prstGeom>
          <a:solidFill>
            <a:srgbClr val="F9F2F5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altLang="ko-KR" sz="800" b="0" i="1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프리젠테이션 5 Medium" pitchFamily="2" charset="-127"/>
                <a:ea typeface="프리젠테이션 5 Medium" pitchFamily="2" charset="-127"/>
                <a:cs typeface="Pretendard SemiBold" panose="02000703000000020004" pitchFamily="50" charset="-127"/>
                <a:sym typeface="Arial"/>
              </a:rPr>
              <a:t>#Keyword 01</a:t>
            </a:r>
            <a:endParaRPr kumimoji="0" lang="ko-KR" altLang="en-US" sz="800" b="0" i="1" u="none" strike="noStrike" kern="0" cap="none" spc="0" normalizeH="0" baseline="0" noProof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프리젠테이션 5 Medium" pitchFamily="2" charset="-127"/>
              <a:ea typeface="프리젠테이션 5 Medium" pitchFamily="2" charset="-127"/>
              <a:cs typeface="Pretendard SemiBold" panose="02000703000000020004" pitchFamily="50" charset="-127"/>
              <a:sym typeface="Arial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4D9236D-596E-B4F6-0DFE-96FB5FFF298C}"/>
              </a:ext>
            </a:extLst>
          </p:cNvPr>
          <p:cNvSpPr/>
          <p:nvPr/>
        </p:nvSpPr>
        <p:spPr>
          <a:xfrm>
            <a:off x="7066812" y="1689997"/>
            <a:ext cx="687425" cy="170443"/>
          </a:xfrm>
          <a:prstGeom prst="roundRect">
            <a:avLst>
              <a:gd name="adj" fmla="val 14779"/>
            </a:avLst>
          </a:prstGeom>
          <a:solidFill>
            <a:srgbClr val="E9F3F7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altLang="ko-KR" sz="800" b="0" i="1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프리젠테이션 5 Medium" pitchFamily="2" charset="-127"/>
                <a:ea typeface="프리젠테이션 5 Medium" pitchFamily="2" charset="-127"/>
                <a:cs typeface="Pretendard SemiBold" panose="02000703000000020004" pitchFamily="50" charset="-127"/>
                <a:sym typeface="Arial"/>
              </a:rPr>
              <a:t>#Keyword 01</a:t>
            </a:r>
            <a:endParaRPr kumimoji="0" lang="ko-KR" altLang="en-US" sz="800" b="0" i="1" u="none" strike="noStrike" kern="0" cap="none" spc="0" normalizeH="0" baseline="0" noProof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프리젠테이션 5 Medium" pitchFamily="2" charset="-127"/>
              <a:ea typeface="프리젠테이션 5 Medium" pitchFamily="2" charset="-127"/>
              <a:cs typeface="Pretendard SemiBold" panose="02000703000000020004" pitchFamily="50" charset="-127"/>
              <a:sym typeface="Arial"/>
            </a:endParaRPr>
          </a:p>
        </p:txBody>
      </p:sp>
      <p:sp>
        <p:nvSpPr>
          <p:cNvPr id="256" name="사각형: 둥근 모서리 255">
            <a:extLst>
              <a:ext uri="{FF2B5EF4-FFF2-40B4-BE49-F238E27FC236}">
                <a16:creationId xmlns:a16="http://schemas.microsoft.com/office/drawing/2014/main" id="{0A1B115E-A70F-F82D-B420-A323AAB53482}"/>
              </a:ext>
            </a:extLst>
          </p:cNvPr>
          <p:cNvSpPr/>
          <p:nvPr/>
        </p:nvSpPr>
        <p:spPr>
          <a:xfrm>
            <a:off x="7806628" y="1689997"/>
            <a:ext cx="687425" cy="170443"/>
          </a:xfrm>
          <a:prstGeom prst="roundRect">
            <a:avLst>
              <a:gd name="adj" fmla="val 14779"/>
            </a:avLst>
          </a:prstGeom>
          <a:solidFill>
            <a:srgbClr val="F9F2F5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altLang="ko-KR" sz="800" b="0" i="1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프리젠테이션 5 Medium" pitchFamily="2" charset="-127"/>
                <a:ea typeface="프리젠테이션 5 Medium" pitchFamily="2" charset="-127"/>
                <a:cs typeface="Pretendard SemiBold" panose="02000703000000020004" pitchFamily="50" charset="-127"/>
                <a:sym typeface="Arial"/>
              </a:rPr>
              <a:t>#Keyword 01</a:t>
            </a:r>
            <a:endParaRPr kumimoji="0" lang="ko-KR" altLang="en-US" sz="800" b="0" i="1" u="none" strike="noStrike" kern="0" cap="none" spc="0" normalizeH="0" baseline="0" noProof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프리젠테이션 5 Medium" pitchFamily="2" charset="-127"/>
              <a:ea typeface="프리젠테이션 5 Medium" pitchFamily="2" charset="-127"/>
              <a:cs typeface="Pretendard SemiBold" panose="02000703000000020004" pitchFamily="50" charset="-127"/>
              <a:sym typeface="Arial"/>
            </a:endParaRPr>
          </a:p>
        </p:txBody>
      </p:sp>
      <p:sp>
        <p:nvSpPr>
          <p:cNvPr id="257" name="사각형: 둥근 모서리 256">
            <a:extLst>
              <a:ext uri="{FF2B5EF4-FFF2-40B4-BE49-F238E27FC236}">
                <a16:creationId xmlns:a16="http://schemas.microsoft.com/office/drawing/2014/main" id="{4E067F40-07AA-4979-8E2D-4EB3529CA2D8}"/>
              </a:ext>
            </a:extLst>
          </p:cNvPr>
          <p:cNvSpPr/>
          <p:nvPr/>
        </p:nvSpPr>
        <p:spPr>
          <a:xfrm>
            <a:off x="7066812" y="3492693"/>
            <a:ext cx="687425" cy="170443"/>
          </a:xfrm>
          <a:prstGeom prst="roundRect">
            <a:avLst>
              <a:gd name="adj" fmla="val 14779"/>
            </a:avLst>
          </a:prstGeom>
          <a:solidFill>
            <a:srgbClr val="E9F3F7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altLang="ko-KR" sz="800" b="0" i="1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프리젠테이션 5 Medium" pitchFamily="2" charset="-127"/>
                <a:ea typeface="프리젠테이션 5 Medium" pitchFamily="2" charset="-127"/>
                <a:cs typeface="Pretendard SemiBold" panose="02000703000000020004" pitchFamily="50" charset="-127"/>
                <a:sym typeface="Arial"/>
              </a:rPr>
              <a:t>#Keyword 01</a:t>
            </a:r>
            <a:endParaRPr kumimoji="0" lang="ko-KR" altLang="en-US" sz="800" b="0" i="1" u="none" strike="noStrike" kern="0" cap="none" spc="0" normalizeH="0" baseline="0" noProof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프리젠테이션 5 Medium" pitchFamily="2" charset="-127"/>
              <a:ea typeface="프리젠테이션 5 Medium" pitchFamily="2" charset="-127"/>
              <a:cs typeface="Pretendard SemiBold" panose="02000703000000020004" pitchFamily="50" charset="-127"/>
              <a:sym typeface="Arial"/>
            </a:endParaRPr>
          </a:p>
        </p:txBody>
      </p:sp>
      <p:sp>
        <p:nvSpPr>
          <p:cNvPr id="258" name="사각형: 둥근 모서리 257">
            <a:extLst>
              <a:ext uri="{FF2B5EF4-FFF2-40B4-BE49-F238E27FC236}">
                <a16:creationId xmlns:a16="http://schemas.microsoft.com/office/drawing/2014/main" id="{EC47EBC5-7169-2CF5-90C6-E3B3DAFAACF8}"/>
              </a:ext>
            </a:extLst>
          </p:cNvPr>
          <p:cNvSpPr/>
          <p:nvPr/>
        </p:nvSpPr>
        <p:spPr>
          <a:xfrm>
            <a:off x="7806628" y="3492693"/>
            <a:ext cx="687425" cy="170443"/>
          </a:xfrm>
          <a:prstGeom prst="roundRect">
            <a:avLst>
              <a:gd name="adj" fmla="val 14779"/>
            </a:avLst>
          </a:prstGeom>
          <a:solidFill>
            <a:srgbClr val="F9F2F5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altLang="ko-KR" sz="800" b="0" i="1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프리젠테이션 5 Medium" pitchFamily="2" charset="-127"/>
                <a:ea typeface="프리젠테이션 5 Medium" pitchFamily="2" charset="-127"/>
                <a:cs typeface="Pretendard SemiBold" panose="02000703000000020004" pitchFamily="50" charset="-127"/>
                <a:sym typeface="Arial"/>
              </a:rPr>
              <a:t>#Keyword 01</a:t>
            </a:r>
            <a:endParaRPr kumimoji="0" lang="ko-KR" altLang="en-US" sz="800" b="0" i="1" u="none" strike="noStrike" kern="0" cap="none" spc="0" normalizeH="0" baseline="0" noProof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프리젠테이션 5 Medium" pitchFamily="2" charset="-127"/>
              <a:ea typeface="프리젠테이션 5 Medium" pitchFamily="2" charset="-127"/>
              <a:cs typeface="Pretendard SemiBold" panose="02000703000000020004" pitchFamily="50" charset="-127"/>
              <a:sym typeface="Arial"/>
            </a:endParaRPr>
          </a:p>
        </p:txBody>
      </p:sp>
      <p:sp>
        <p:nvSpPr>
          <p:cNvPr id="3" name="Google Shape;317;p18">
            <a:extLst>
              <a:ext uri="{FF2B5EF4-FFF2-40B4-BE49-F238E27FC236}">
                <a16:creationId xmlns:a16="http://schemas.microsoft.com/office/drawing/2014/main" id="{503EF396-EC65-91AB-9BD3-D6A8CB2346AC}"/>
              </a:ext>
            </a:extLst>
          </p:cNvPr>
          <p:cNvSpPr txBox="1"/>
          <p:nvPr/>
        </p:nvSpPr>
        <p:spPr>
          <a:xfrm>
            <a:off x="346716" y="475915"/>
            <a:ext cx="1507916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defTabSz="914378">
              <a:buSzPts val="1800"/>
              <a:defRPr/>
            </a:pPr>
            <a:r>
              <a:rPr lang="en-US" altLang="ko" sz="1800" dirty="0">
                <a:solidFill>
                  <a:srgbClr val="0070C0"/>
                </a:solidFill>
                <a:latin typeface="프리젠테이션 7 Bold" pitchFamily="2" charset="-127"/>
                <a:ea typeface="프리젠테이션 7 Bold" pitchFamily="2" charset="-127"/>
                <a:cs typeface="Pretendard SemiBold" panose="02000703000000020004" pitchFamily="2" charset="-127"/>
              </a:rPr>
              <a:t>{{company}}</a:t>
            </a:r>
            <a:endParaRPr lang="ko-KR" altLang="en-US" sz="1800" dirty="0">
              <a:latin typeface="프리젠테이션 7 Bold" pitchFamily="2" charset="-127"/>
              <a:ea typeface="프리젠테이션 7 Bold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4" name="Google Shape;318;p18">
            <a:extLst>
              <a:ext uri="{FF2B5EF4-FFF2-40B4-BE49-F238E27FC236}">
                <a16:creationId xmlns:a16="http://schemas.microsoft.com/office/drawing/2014/main" id="{5B04E191-7E63-EB7F-3993-5256F718A2A2}"/>
              </a:ext>
            </a:extLst>
          </p:cNvPr>
          <p:cNvSpPr txBox="1"/>
          <p:nvPr/>
        </p:nvSpPr>
        <p:spPr>
          <a:xfrm>
            <a:off x="427959" y="955844"/>
            <a:ext cx="5893219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defTabSz="914378">
              <a:buSzPts val="1800"/>
              <a:defRPr/>
            </a:pPr>
            <a:r>
              <a:rPr lang="en-US" altLang="ko" sz="900" dirty="0">
                <a:solidFill>
                  <a:schemeClr val="bg1">
                    <a:lumMod val="6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{{subtitle}}</a:t>
            </a:r>
            <a:endParaRPr sz="900" dirty="0">
              <a:solidFill>
                <a:schemeClr val="bg1">
                  <a:lumMod val="6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retendard Medium" panose="0200060300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FAB0485-51D6-6FB3-1702-E109A64F0A3D}"/>
              </a:ext>
            </a:extLst>
          </p:cNvPr>
          <p:cNvCxnSpPr/>
          <p:nvPr/>
        </p:nvCxnSpPr>
        <p:spPr>
          <a:xfrm>
            <a:off x="396781" y="868542"/>
            <a:ext cx="8394212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77AE44F-0425-98F3-115B-516804625C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982" y="1005008"/>
            <a:ext cx="103734" cy="103734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15C01FF-EA90-DEDC-1E94-31D60C006D42}"/>
              </a:ext>
            </a:extLst>
          </p:cNvPr>
          <p:cNvSpPr/>
          <p:nvPr/>
        </p:nvSpPr>
        <p:spPr>
          <a:xfrm>
            <a:off x="7337738" y="975400"/>
            <a:ext cx="1453256" cy="133342"/>
          </a:xfrm>
          <a:prstGeom prst="roundRect">
            <a:avLst/>
          </a:prstGeom>
          <a:solidFill>
            <a:srgbClr val="F6F5F3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>
              <a:buSzPts val="1800"/>
              <a:defRPr/>
            </a:pPr>
            <a:r>
              <a:rPr lang="en-US" altLang="ko-KR" sz="750" dirty="0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{{</a:t>
            </a:r>
            <a:r>
              <a:rPr lang="en-US" altLang="ko-KR" sz="750" dirty="0" err="1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start_date</a:t>
            </a:r>
            <a:r>
              <a:rPr lang="en-US" altLang="ko-KR" sz="750" dirty="0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}}-{{</a:t>
            </a:r>
            <a:r>
              <a:rPr lang="en-US" altLang="ko-KR" sz="750" dirty="0" err="1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end_date</a:t>
            </a:r>
            <a:r>
              <a:rPr lang="en-US" altLang="ko-KR" sz="750" dirty="0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}} | </a:t>
            </a:r>
            <a:r>
              <a:rPr lang="ko-KR" altLang="en-US" sz="750" dirty="0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기여도 </a:t>
            </a:r>
            <a:r>
              <a:rPr lang="en-US" altLang="ko-KR" sz="750" dirty="0">
                <a:solidFill>
                  <a:srgbClr val="0070C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00%</a:t>
            </a:r>
            <a:endParaRPr lang="ko-KR" altLang="en-US" sz="750" dirty="0">
              <a:solidFill>
                <a:srgbClr val="0070C0"/>
              </a:solidFill>
              <a:latin typeface="프리젠테이션 4 Regular" pitchFamily="2" charset="-127"/>
              <a:ea typeface="프리젠테이션 4 Regular" pitchFamily="2" charset="-127"/>
              <a:cs typeface="Pretendard Medium" panose="02000603000000020004" pitchFamily="50" charset="-127"/>
            </a:endParaRPr>
          </a:p>
        </p:txBody>
      </p:sp>
      <p:sp>
        <p:nvSpPr>
          <p:cNvPr id="12" name="Google Shape;317;p18">
            <a:extLst>
              <a:ext uri="{FF2B5EF4-FFF2-40B4-BE49-F238E27FC236}">
                <a16:creationId xmlns:a16="http://schemas.microsoft.com/office/drawing/2014/main" id="{8CA31C45-8763-F1DD-1285-E22DD74900D7}"/>
              </a:ext>
            </a:extLst>
          </p:cNvPr>
          <p:cNvSpPr txBox="1"/>
          <p:nvPr/>
        </p:nvSpPr>
        <p:spPr>
          <a:xfrm>
            <a:off x="1734234" y="475915"/>
            <a:ext cx="1507916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defTabSz="914378">
              <a:buSzPts val="1800"/>
              <a:defRPr/>
            </a:pPr>
            <a:r>
              <a:rPr lang="en-US" altLang="ko" sz="18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Pretendard SemiBold" panose="02000703000000020004" pitchFamily="2" charset="-127"/>
              </a:rPr>
              <a:t>{{project}}</a:t>
            </a:r>
            <a:endParaRPr lang="ko-KR" altLang="en-US" sz="1800" dirty="0">
              <a:solidFill>
                <a:schemeClr val="tx1"/>
              </a:solidFill>
              <a:latin typeface="프리젠테이션 7 Bold" pitchFamily="2" charset="-127"/>
              <a:ea typeface="프리젠테이션 7 Bold" pitchFamily="2" charset="-127"/>
              <a:cs typeface="Pretendard SemiBold" panose="020007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747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631656-38D6-A199-5C20-1ED3DC21045A}"/>
              </a:ext>
            </a:extLst>
          </p:cNvPr>
          <p:cNvSpPr txBox="1"/>
          <p:nvPr/>
        </p:nvSpPr>
        <p:spPr>
          <a:xfrm>
            <a:off x="324289" y="1622945"/>
            <a:ext cx="4590218" cy="255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588" indent="-128588" defTabSz="914424" hangingPunct="0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defRPr sz="1000">
                <a:latin typeface="Pretendard"/>
                <a:ea typeface="Pretendard"/>
                <a:cs typeface="Pretendard"/>
                <a:sym typeface="Pretendard"/>
              </a:defRPr>
            </a:pPr>
            <a:r>
              <a:rPr lang="en-US" altLang="ko-KR" sz="800" dirty="0">
                <a:latin typeface="프리젠테이션 5 Medium" pitchFamily="2" charset="-127"/>
                <a:ea typeface="프리젠테이션 5 Medium" pitchFamily="2" charset="-127"/>
                <a:cs typeface="Pretendard"/>
                <a:sym typeface="Pretendard"/>
              </a:rPr>
              <a:t>{{details}}</a:t>
            </a:r>
            <a:endParaRPr lang="ko-KR" altLang="en-US" sz="800" dirty="0">
              <a:latin typeface="프리젠테이션 5 Medium" pitchFamily="2" charset="-127"/>
              <a:ea typeface="프리젠테이션 5 Medium" pitchFamily="2" charset="-127"/>
              <a:cs typeface="Pretendard"/>
              <a:sym typeface="Pretendar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3A45D1-73B9-C550-711C-A71992492162}"/>
              </a:ext>
            </a:extLst>
          </p:cNvPr>
          <p:cNvSpPr txBox="1"/>
          <p:nvPr/>
        </p:nvSpPr>
        <p:spPr>
          <a:xfrm>
            <a:off x="324289" y="4106291"/>
            <a:ext cx="4590218" cy="2550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87313" indent="-87313" defTabSz="685800" latinLnBrk="1">
              <a:lnSpc>
                <a:spcPct val="150000"/>
              </a:lnSpc>
              <a:buSzPts val="800"/>
              <a:buChar char="•"/>
              <a:defRPr sz="800">
                <a:solidFill>
                  <a:schemeClr val="dk1"/>
                </a:solidFill>
                <a:latin typeface="프리젠테이션 4 Regular" pitchFamily="2" charset="-127"/>
                <a:ea typeface="프리젠테이션 4 Regular" pitchFamily="2" charset="-127"/>
                <a:cs typeface="Pretendard" panose="02000503000000020004" pitchFamily="2" charset="-127"/>
              </a:defRPr>
            </a:lvl1pPr>
          </a:lstStyle>
          <a:p>
            <a:pPr marL="128588" indent="-128588" defTabSz="914424" hangingPunct="0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defRPr sz="1000">
                <a:latin typeface="Pretendard"/>
                <a:ea typeface="Pretendard"/>
                <a:cs typeface="Pretendard"/>
                <a:sym typeface="Pretendard"/>
              </a:defRPr>
            </a:pPr>
            <a:r>
              <a:rPr lang="en-US" altLang="ko-KR" sz="800">
                <a:latin typeface="프리젠테이션 5 Medium" pitchFamily="2" charset="-127"/>
                <a:ea typeface="프리젠테이션 5 Medium" pitchFamily="2" charset="-127"/>
                <a:cs typeface="Pretendard"/>
                <a:sym typeface="Pretendard"/>
              </a:rPr>
              <a:t>{{results}}</a:t>
            </a:r>
            <a:endParaRPr lang="en-US" altLang="ko-KR" sz="800" dirty="0">
              <a:latin typeface="프리젠테이션 5 Medium" pitchFamily="2" charset="-127"/>
              <a:ea typeface="프리젠테이션 5 Medium" pitchFamily="2" charset="-127"/>
              <a:cs typeface="Pretendard"/>
              <a:sym typeface="Pretendard"/>
            </a:endParaRPr>
          </a:p>
        </p:txBody>
      </p:sp>
      <p:sp>
        <p:nvSpPr>
          <p:cNvPr id="17" name="Google Shape;342;p18">
            <a:extLst>
              <a:ext uri="{FF2B5EF4-FFF2-40B4-BE49-F238E27FC236}">
                <a16:creationId xmlns:a16="http://schemas.microsoft.com/office/drawing/2014/main" id="{0EE0086B-03F1-B55F-4520-5B3A4AE15C2A}"/>
              </a:ext>
            </a:extLst>
          </p:cNvPr>
          <p:cNvSpPr/>
          <p:nvPr/>
        </p:nvSpPr>
        <p:spPr>
          <a:xfrm>
            <a:off x="376983" y="3060324"/>
            <a:ext cx="2159226" cy="277122"/>
          </a:xfrm>
          <a:prstGeom prst="roundRect">
            <a:avLst>
              <a:gd name="adj" fmla="val 16667"/>
            </a:avLst>
          </a:prstGeom>
          <a:solidFill>
            <a:srgbClr val="E9F3F7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</a:rPr>
              <a:t>대중적 트렌드가 아닌</a:t>
            </a:r>
            <a:r>
              <a:rPr lang="en-US" altLang="ko-KR" sz="800" dirty="0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rPr>
              <a:t>추구미를 따르는 </a:t>
            </a:r>
            <a:r>
              <a:rPr lang="en-US" altLang="ko-KR" sz="800" dirty="0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rPr>
              <a:t>MZ</a:t>
            </a:r>
            <a:r>
              <a:rPr lang="ko-KR" altLang="en-US" sz="800" dirty="0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rPr>
              <a:t>세대</a:t>
            </a:r>
          </a:p>
        </p:txBody>
      </p:sp>
      <p:sp>
        <p:nvSpPr>
          <p:cNvPr id="20" name="Google Shape;342;p18">
            <a:extLst>
              <a:ext uri="{FF2B5EF4-FFF2-40B4-BE49-F238E27FC236}">
                <a16:creationId xmlns:a16="http://schemas.microsoft.com/office/drawing/2014/main" id="{54E989DD-9632-691C-6CB8-B3519D031B13}"/>
              </a:ext>
            </a:extLst>
          </p:cNvPr>
          <p:cNvSpPr/>
          <p:nvPr/>
        </p:nvSpPr>
        <p:spPr>
          <a:xfrm>
            <a:off x="376982" y="3392060"/>
            <a:ext cx="2159226" cy="277122"/>
          </a:xfrm>
          <a:prstGeom prst="roundRect">
            <a:avLst>
              <a:gd name="adj" fmla="val 16667"/>
            </a:avLst>
          </a:prstGeom>
          <a:solidFill>
            <a:srgbClr val="FAF3DD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rPr>
              <a:t>소비자 인사이트 </a:t>
            </a:r>
            <a:r>
              <a:rPr lang="en-US" altLang="ko-KR" sz="800" dirty="0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rPr>
              <a:t>2 </a:t>
            </a:r>
            <a:r>
              <a:rPr lang="ko-KR" altLang="en-US" sz="800" dirty="0">
                <a:solidFill>
                  <a:schemeClr val="tx1"/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rPr>
              <a:t>추가</a:t>
            </a:r>
          </a:p>
        </p:txBody>
      </p:sp>
      <p:sp>
        <p:nvSpPr>
          <p:cNvPr id="5" name="Google Shape;342;p18">
            <a:extLst>
              <a:ext uri="{FF2B5EF4-FFF2-40B4-BE49-F238E27FC236}">
                <a16:creationId xmlns:a16="http://schemas.microsoft.com/office/drawing/2014/main" id="{13E4D649-FD09-BABC-4BC1-C70D6CE0EA6C}"/>
              </a:ext>
            </a:extLst>
          </p:cNvPr>
          <p:cNvSpPr/>
          <p:nvPr/>
        </p:nvSpPr>
        <p:spPr>
          <a:xfrm>
            <a:off x="5432836" y="1706880"/>
            <a:ext cx="3364449" cy="3214744"/>
          </a:xfrm>
          <a:prstGeom prst="roundRect">
            <a:avLst>
              <a:gd name="adj" fmla="val 2769"/>
            </a:avLst>
          </a:prstGeom>
          <a:solidFill>
            <a:srgbClr val="F6F5F3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ko-KR" altLang="en-US" sz="800">
                <a:solidFill>
                  <a:srgbClr val="000000"/>
                </a:solidFill>
                <a:latin typeface="프리젠테이션 5 Medium" pitchFamily="2" charset="-127"/>
                <a:ea typeface="프리젠테이션 5 Medium" pitchFamily="2" charset="-127"/>
              </a:rPr>
              <a:t>캠페인 소개이미지</a:t>
            </a:r>
            <a:r>
              <a:rPr lang="en-US" altLang="ko-KR" sz="800" dirty="0">
                <a:solidFill>
                  <a:srgbClr val="000000"/>
                </a:solidFill>
                <a:latin typeface="프리젠테이션 5 Medium" pitchFamily="2" charset="-127"/>
                <a:ea typeface="프리젠테이션 5 Medium" pitchFamily="2" charset="-127"/>
              </a:rPr>
              <a:t>, </a:t>
            </a:r>
            <a:r>
              <a:rPr lang="ko-KR" altLang="en-US" sz="800" dirty="0">
                <a:solidFill>
                  <a:srgbClr val="000000"/>
                </a:solidFill>
                <a:latin typeface="프리젠테이션 5 Medium" pitchFamily="2" charset="-127"/>
                <a:ea typeface="프리젠테이션 5 Medium" pitchFamily="2" charset="-127"/>
              </a:rPr>
              <a:t>사례 </a:t>
            </a:r>
            <a:r>
              <a:rPr lang="ko-KR" altLang="en-US" sz="800">
                <a:solidFill>
                  <a:srgbClr val="000000"/>
                </a:solidFill>
                <a:latin typeface="프리젠테이션 5 Medium" pitchFamily="2" charset="-127"/>
                <a:ea typeface="프리젠테이션 5 Medium" pitchFamily="2" charset="-127"/>
              </a:rPr>
              <a:t>등 추가</a:t>
            </a:r>
            <a:endParaRPr lang="en-US" altLang="ko-KR" sz="800" dirty="0">
              <a:solidFill>
                <a:srgbClr val="000000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D944700-6B5F-9189-EAC3-F07966AA5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399" y="3069890"/>
            <a:ext cx="133322" cy="133322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FB2B7B3E-07D5-A4E9-77E8-464C6DC42DD6}"/>
              </a:ext>
            </a:extLst>
          </p:cNvPr>
          <p:cNvGrpSpPr/>
          <p:nvPr/>
        </p:nvGrpSpPr>
        <p:grpSpPr>
          <a:xfrm>
            <a:off x="396781" y="1449508"/>
            <a:ext cx="562955" cy="144413"/>
            <a:chOff x="462286" y="2010406"/>
            <a:chExt cx="750606" cy="19255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0BA7C85-ACE4-075B-B7FE-2FBF0E996E38}"/>
                </a:ext>
              </a:extLst>
            </p:cNvPr>
            <p:cNvSpPr/>
            <p:nvPr/>
          </p:nvSpPr>
          <p:spPr>
            <a:xfrm>
              <a:off x="462286" y="2010406"/>
              <a:ext cx="750606" cy="192550"/>
            </a:xfrm>
            <a:prstGeom prst="roundRect">
              <a:avLst/>
            </a:prstGeom>
            <a:solidFill>
              <a:srgbClr val="DDEBD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50">
                  <a:solidFill>
                    <a:srgbClr val="415446"/>
                  </a:solidFill>
                  <a:latin typeface="프리젠테이션 5 Medium" pitchFamily="2" charset="-127"/>
                  <a:ea typeface="프리젠테이션 5 Medium" pitchFamily="2" charset="-127"/>
                </a:rPr>
                <a:t>담당업무</a:t>
              </a: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66A3E232-4852-E593-4CB1-58389644F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991" y="2030265"/>
              <a:ext cx="156701" cy="156701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C468673-6A56-FF22-052F-1BF49875A24D}"/>
              </a:ext>
            </a:extLst>
          </p:cNvPr>
          <p:cNvGrpSpPr/>
          <p:nvPr/>
        </p:nvGrpSpPr>
        <p:grpSpPr>
          <a:xfrm>
            <a:off x="396781" y="3893310"/>
            <a:ext cx="385316" cy="144413"/>
            <a:chOff x="462286" y="5427932"/>
            <a:chExt cx="513755" cy="192550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8CDB8CEB-5FF2-7AEE-30D9-0637B6DD8251}"/>
                </a:ext>
              </a:extLst>
            </p:cNvPr>
            <p:cNvSpPr/>
            <p:nvPr/>
          </p:nvSpPr>
          <p:spPr>
            <a:xfrm>
              <a:off x="462286" y="5427932"/>
              <a:ext cx="513755" cy="192550"/>
            </a:xfrm>
            <a:prstGeom prst="roundRect">
              <a:avLst/>
            </a:prstGeom>
            <a:solidFill>
              <a:srgbClr val="FAE2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defTabSz="914378">
                <a:defRPr/>
              </a:pPr>
              <a:r>
                <a:rPr lang="ko-KR" altLang="en-US" sz="750">
                  <a:solidFill>
                    <a:srgbClr val="885A57"/>
                  </a:solidFill>
                  <a:latin typeface="프리젠테이션 5 Medium" pitchFamily="2" charset="-127"/>
                  <a:ea typeface="프리젠테이션 5 Medium" pitchFamily="2" charset="-127"/>
                  <a:cs typeface="Pretendard Medium" panose="02000603000000020004" pitchFamily="50" charset="-127"/>
                </a:rPr>
                <a:t>결과</a:t>
              </a:r>
              <a:endParaRPr lang="ko-KR" altLang="en-US" sz="750" dirty="0">
                <a:solidFill>
                  <a:srgbClr val="885A57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E9274B44-A73C-E746-9CB1-DC2E48A8F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905" y="5455120"/>
              <a:ext cx="132794" cy="132794"/>
            </a:xfrm>
            <a:prstGeom prst="rect">
              <a:avLst/>
            </a:prstGeom>
          </p:spPr>
        </p:pic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CE873F4-1EEA-EF0B-AF5C-ABFD99ECCF90}"/>
              </a:ext>
            </a:extLst>
          </p:cNvPr>
          <p:cNvSpPr/>
          <p:nvPr/>
        </p:nvSpPr>
        <p:spPr>
          <a:xfrm>
            <a:off x="396781" y="2845537"/>
            <a:ext cx="444229" cy="144413"/>
          </a:xfrm>
          <a:prstGeom prst="roundRect">
            <a:avLst/>
          </a:prstGeom>
          <a:solidFill>
            <a:srgbClr val="DDE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50">
                <a:solidFill>
                  <a:srgbClr val="415446"/>
                </a:solidFill>
                <a:latin typeface="프리젠테이션 5 Medium" pitchFamily="2" charset="-127"/>
                <a:ea typeface="프리젠테이션 5 Medium" pitchFamily="2" charset="-127"/>
              </a:rPr>
              <a:t>전략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23C4406E-FCFF-6AB4-731C-5DFBEDF4A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935" y="2860300"/>
            <a:ext cx="114885" cy="114885"/>
          </a:xfrm>
          <a:prstGeom prst="rect">
            <a:avLst/>
          </a:prstGeom>
        </p:spPr>
      </p:pic>
      <p:sp>
        <p:nvSpPr>
          <p:cNvPr id="36" name="Google Shape;342;p18">
            <a:extLst>
              <a:ext uri="{FF2B5EF4-FFF2-40B4-BE49-F238E27FC236}">
                <a16:creationId xmlns:a16="http://schemas.microsoft.com/office/drawing/2014/main" id="{5F3C2979-6ACD-15A2-84C2-EC719F9EFF43}"/>
              </a:ext>
            </a:extLst>
          </p:cNvPr>
          <p:cNvSpPr/>
          <p:nvPr/>
        </p:nvSpPr>
        <p:spPr>
          <a:xfrm>
            <a:off x="2862204" y="3061524"/>
            <a:ext cx="1363570" cy="607658"/>
          </a:xfrm>
          <a:prstGeom prst="roundRect">
            <a:avLst>
              <a:gd name="adj" fmla="val 6086"/>
            </a:avLst>
          </a:prstGeom>
          <a:noFill/>
          <a:ln w="12700">
            <a:solidFill>
              <a:schemeClr val="bg1">
                <a:lumMod val="95000"/>
              </a:schemeClr>
            </a:solidFill>
          </a:ln>
          <a:effectLst>
            <a:outerShdw blurRad="177800" algn="ctr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1">
              <a:lnSpc>
                <a:spcPct val="130000"/>
              </a:lnSpc>
              <a:buClrTx/>
              <a:defRPr/>
            </a:pPr>
            <a:r>
              <a:rPr lang="ko-KR" altLang="en-US" sz="800" kern="1200">
                <a:solidFill>
                  <a:prstClr val="black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rPr>
              <a:t>핵심 커뮤니케이션 메시지</a:t>
            </a:r>
            <a:endParaRPr lang="en-US" altLang="ko-KR" sz="800" kern="1200">
              <a:solidFill>
                <a:prstClr val="black"/>
              </a:solidFill>
              <a:latin typeface="프리젠테이션 6 SemiBold" pitchFamily="2" charset="-127"/>
              <a:ea typeface="프리젠테이션 6 SemiBold" pitchFamily="2" charset="-127"/>
              <a:cs typeface="+mn-cs"/>
            </a:endParaRPr>
          </a:p>
          <a:p>
            <a:pPr algn="ctr" defTabSz="685800" latinLnBrk="1">
              <a:lnSpc>
                <a:spcPct val="130000"/>
              </a:lnSpc>
              <a:buClrTx/>
              <a:defRPr/>
            </a:pPr>
            <a:r>
              <a:rPr lang="ko-KR" altLang="en-US" sz="800" kern="1200">
                <a:solidFill>
                  <a:prstClr val="black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rPr>
              <a:t>혹은 컨셉 내용</a:t>
            </a:r>
            <a:endParaRPr lang="ko-KR" altLang="en-US" sz="800" kern="1200" dirty="0">
              <a:solidFill>
                <a:prstClr val="black"/>
              </a:solidFill>
              <a:latin typeface="프리젠테이션 6 SemiBold" pitchFamily="2" charset="-127"/>
              <a:ea typeface="프리젠테이션 6 SemiBold" pitchFamily="2" charset="-127"/>
              <a:cs typeface="+mn-cs"/>
            </a:endParaRPr>
          </a:p>
        </p:txBody>
      </p:sp>
      <p:pic>
        <p:nvPicPr>
          <p:cNvPr id="45" name="그래픽 44" descr="줄 화살표: 일자형">
            <a:extLst>
              <a:ext uri="{FF2B5EF4-FFF2-40B4-BE49-F238E27FC236}">
                <a16:creationId xmlns:a16="http://schemas.microsoft.com/office/drawing/2014/main" id="{131399F2-715B-32E9-1212-FAC70A0E84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2605285" y="3271432"/>
            <a:ext cx="187841" cy="187841"/>
          </a:xfrm>
          <a:prstGeom prst="rect">
            <a:avLst/>
          </a:prstGeom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52F688D-2D60-9597-D837-8761B977E015}"/>
              </a:ext>
            </a:extLst>
          </p:cNvPr>
          <p:cNvSpPr/>
          <p:nvPr/>
        </p:nvSpPr>
        <p:spPr>
          <a:xfrm>
            <a:off x="5432836" y="1449508"/>
            <a:ext cx="678016" cy="144413"/>
          </a:xfrm>
          <a:prstGeom prst="roundRect">
            <a:avLst/>
          </a:prstGeom>
          <a:solidFill>
            <a:srgbClr val="DDE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50">
                <a:solidFill>
                  <a:srgbClr val="415446"/>
                </a:solidFill>
                <a:latin typeface="프리젠테이션 5 Medium" pitchFamily="2" charset="-127"/>
                <a:ea typeface="프리젠테이션 5 Medium" pitchFamily="2" charset="-127"/>
              </a:rPr>
              <a:t>캠페인 영상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620CB02F-0A4C-9213-D531-8693384F52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9271" y="1464468"/>
            <a:ext cx="125971" cy="125971"/>
          </a:xfrm>
          <a:prstGeom prst="rect">
            <a:avLst/>
          </a:prstGeom>
        </p:spPr>
      </p:pic>
      <p:sp>
        <p:nvSpPr>
          <p:cNvPr id="8" name="Google Shape;317;p18">
            <a:extLst>
              <a:ext uri="{FF2B5EF4-FFF2-40B4-BE49-F238E27FC236}">
                <a16:creationId xmlns:a16="http://schemas.microsoft.com/office/drawing/2014/main" id="{F9BCB82C-9DE5-68E9-0163-752D2453D4A0}"/>
              </a:ext>
            </a:extLst>
          </p:cNvPr>
          <p:cNvSpPr txBox="1"/>
          <p:nvPr/>
        </p:nvSpPr>
        <p:spPr>
          <a:xfrm>
            <a:off x="346716" y="475915"/>
            <a:ext cx="1507916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defTabSz="914378">
              <a:buSzPts val="1800"/>
              <a:defRPr/>
            </a:pPr>
            <a:r>
              <a:rPr lang="en-US" altLang="ko" sz="1800" dirty="0">
                <a:solidFill>
                  <a:srgbClr val="0070C0"/>
                </a:solidFill>
                <a:latin typeface="프리젠테이션 7 Bold" pitchFamily="2" charset="-127"/>
                <a:ea typeface="프리젠테이션 7 Bold" pitchFamily="2" charset="-127"/>
                <a:cs typeface="Pretendard SemiBold" panose="02000703000000020004" pitchFamily="2" charset="-127"/>
              </a:rPr>
              <a:t>{{company}}</a:t>
            </a:r>
            <a:endParaRPr lang="ko-KR" altLang="en-US" sz="1800" dirty="0">
              <a:latin typeface="프리젠테이션 7 Bold" pitchFamily="2" charset="-127"/>
              <a:ea typeface="프리젠테이션 7 Bold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9" name="Google Shape;318;p18">
            <a:extLst>
              <a:ext uri="{FF2B5EF4-FFF2-40B4-BE49-F238E27FC236}">
                <a16:creationId xmlns:a16="http://schemas.microsoft.com/office/drawing/2014/main" id="{BEB4C48C-FA82-50D8-3160-FE8162A4F965}"/>
              </a:ext>
            </a:extLst>
          </p:cNvPr>
          <p:cNvSpPr txBox="1"/>
          <p:nvPr/>
        </p:nvSpPr>
        <p:spPr>
          <a:xfrm>
            <a:off x="427959" y="955844"/>
            <a:ext cx="5893219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defTabSz="914378">
              <a:buSzPts val="1800"/>
              <a:defRPr/>
            </a:pPr>
            <a:r>
              <a:rPr lang="en-US" altLang="ko" sz="900" dirty="0">
                <a:solidFill>
                  <a:schemeClr val="bg1">
                    <a:lumMod val="6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{{subtitle}}</a:t>
            </a:r>
            <a:endParaRPr sz="900" dirty="0">
              <a:solidFill>
                <a:schemeClr val="bg1">
                  <a:lumMod val="6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retendard Medium" panose="0200060300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6C064AD-C083-AE83-8626-AEDAE2CF65A2}"/>
              </a:ext>
            </a:extLst>
          </p:cNvPr>
          <p:cNvCxnSpPr/>
          <p:nvPr/>
        </p:nvCxnSpPr>
        <p:spPr>
          <a:xfrm>
            <a:off x="396781" y="868542"/>
            <a:ext cx="8394212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B7EF505C-A13D-2C1E-BD1D-612C714CDF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6982" y="1005008"/>
            <a:ext cx="103734" cy="103734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C92ABB1-0B4D-4F2E-FEDD-289A3E54C597}"/>
              </a:ext>
            </a:extLst>
          </p:cNvPr>
          <p:cNvSpPr/>
          <p:nvPr/>
        </p:nvSpPr>
        <p:spPr>
          <a:xfrm>
            <a:off x="7337738" y="975400"/>
            <a:ext cx="1453256" cy="133342"/>
          </a:xfrm>
          <a:prstGeom prst="roundRect">
            <a:avLst/>
          </a:prstGeom>
          <a:solidFill>
            <a:srgbClr val="F6F5F3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>
              <a:buSzPts val="1800"/>
              <a:defRPr/>
            </a:pPr>
            <a:r>
              <a:rPr lang="en-US" altLang="ko-KR" sz="750" dirty="0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{{</a:t>
            </a:r>
            <a:r>
              <a:rPr lang="en-US" altLang="ko-KR" sz="750" dirty="0" err="1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start_date</a:t>
            </a:r>
            <a:r>
              <a:rPr lang="en-US" altLang="ko-KR" sz="750" dirty="0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}}-{{</a:t>
            </a:r>
            <a:r>
              <a:rPr lang="en-US" altLang="ko-KR" sz="750" dirty="0" err="1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end_date</a:t>
            </a:r>
            <a:r>
              <a:rPr lang="en-US" altLang="ko-KR" sz="750" dirty="0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}} | </a:t>
            </a:r>
            <a:r>
              <a:rPr lang="ko-KR" altLang="en-US" sz="750" dirty="0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기여도 </a:t>
            </a:r>
            <a:r>
              <a:rPr lang="en-US" altLang="ko-KR" sz="750" dirty="0">
                <a:solidFill>
                  <a:srgbClr val="0070C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00%</a:t>
            </a:r>
            <a:endParaRPr lang="ko-KR" altLang="en-US" sz="750" dirty="0">
              <a:solidFill>
                <a:srgbClr val="0070C0"/>
              </a:solidFill>
              <a:latin typeface="프리젠테이션 4 Regular" pitchFamily="2" charset="-127"/>
              <a:ea typeface="프리젠테이션 4 Regular" pitchFamily="2" charset="-127"/>
              <a:cs typeface="Pretendard Medium" panose="02000603000000020004" pitchFamily="50" charset="-127"/>
            </a:endParaRPr>
          </a:p>
        </p:txBody>
      </p:sp>
      <p:sp>
        <p:nvSpPr>
          <p:cNvPr id="16" name="Google Shape;317;p18">
            <a:extLst>
              <a:ext uri="{FF2B5EF4-FFF2-40B4-BE49-F238E27FC236}">
                <a16:creationId xmlns:a16="http://schemas.microsoft.com/office/drawing/2014/main" id="{8A8E38D2-5429-E825-24D4-8BB458255D68}"/>
              </a:ext>
            </a:extLst>
          </p:cNvPr>
          <p:cNvSpPr txBox="1"/>
          <p:nvPr/>
        </p:nvSpPr>
        <p:spPr>
          <a:xfrm>
            <a:off x="1734234" y="475915"/>
            <a:ext cx="1507916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defTabSz="914378">
              <a:buSzPts val="1800"/>
              <a:defRPr/>
            </a:pPr>
            <a:r>
              <a:rPr lang="en-US" altLang="ko" sz="18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Pretendard SemiBold" panose="02000703000000020004" pitchFamily="2" charset="-127"/>
              </a:rPr>
              <a:t>{{project}}</a:t>
            </a:r>
            <a:endParaRPr lang="ko-KR" altLang="en-US" sz="1800" dirty="0">
              <a:solidFill>
                <a:schemeClr val="tx1"/>
              </a:solidFill>
              <a:latin typeface="프리젠테이션 7 Bold" pitchFamily="2" charset="-127"/>
              <a:ea typeface="프리젠테이션 7 Bold" pitchFamily="2" charset="-127"/>
              <a:cs typeface="Pretendard SemiBold" panose="020007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08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96FFE136-BAAA-8EA2-A25F-F7B83BF2B194}"/>
              </a:ext>
            </a:extLst>
          </p:cNvPr>
          <p:cNvSpPr/>
          <p:nvPr/>
        </p:nvSpPr>
        <p:spPr>
          <a:xfrm>
            <a:off x="2468600" y="2850016"/>
            <a:ext cx="428013" cy="150132"/>
          </a:xfrm>
          <a:prstGeom prst="rect">
            <a:avLst/>
          </a:prstGeom>
          <a:solidFill>
            <a:srgbClr val="FAF3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D04A96-C142-0E4B-455A-CE21BCC36DA6}"/>
              </a:ext>
            </a:extLst>
          </p:cNvPr>
          <p:cNvSpPr/>
          <p:nvPr/>
        </p:nvSpPr>
        <p:spPr>
          <a:xfrm>
            <a:off x="4546470" y="2850016"/>
            <a:ext cx="428013" cy="150132"/>
          </a:xfrm>
          <a:prstGeom prst="rect">
            <a:avLst/>
          </a:prstGeom>
          <a:solidFill>
            <a:srgbClr val="FAF3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DDDDF12-C8C5-EC3E-4C6E-B998EBB262CB}"/>
              </a:ext>
            </a:extLst>
          </p:cNvPr>
          <p:cNvSpPr/>
          <p:nvPr/>
        </p:nvSpPr>
        <p:spPr>
          <a:xfrm>
            <a:off x="6663224" y="2850016"/>
            <a:ext cx="428013" cy="150132"/>
          </a:xfrm>
          <a:prstGeom prst="rect">
            <a:avLst/>
          </a:prstGeom>
          <a:solidFill>
            <a:srgbClr val="FAF3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86249B-803A-3DBB-DD44-D2AE634067C0}"/>
              </a:ext>
            </a:extLst>
          </p:cNvPr>
          <p:cNvSpPr/>
          <p:nvPr/>
        </p:nvSpPr>
        <p:spPr>
          <a:xfrm>
            <a:off x="363471" y="2850016"/>
            <a:ext cx="428013" cy="150132"/>
          </a:xfrm>
          <a:prstGeom prst="rect">
            <a:avLst/>
          </a:prstGeom>
          <a:solidFill>
            <a:srgbClr val="FAF3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Google Shape;334;p18"/>
          <p:cNvSpPr txBox="1"/>
          <p:nvPr/>
        </p:nvSpPr>
        <p:spPr>
          <a:xfrm>
            <a:off x="1022728" y="1354754"/>
            <a:ext cx="3051454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8588" indent="-128588" defTabSz="914424" hangingPunct="0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defRPr sz="1000">
                <a:latin typeface="Pretendard"/>
                <a:ea typeface="Pretendard"/>
                <a:cs typeface="Pretendard"/>
                <a:sym typeface="Pretendard"/>
              </a:defRPr>
            </a:pPr>
            <a:r>
              <a:rPr lang="en-US" altLang="ko-KR" sz="800" dirty="0">
                <a:latin typeface="프리젠테이션 5 Medium" pitchFamily="2" charset="-127"/>
                <a:ea typeface="프리젠테이션 5 Medium" pitchFamily="2" charset="-127"/>
                <a:cs typeface="Pretendard"/>
                <a:sym typeface="Pretendard"/>
              </a:rPr>
              <a:t>{{details}}</a:t>
            </a:r>
            <a:endParaRPr lang="ko-KR" altLang="en-US" sz="800" dirty="0">
              <a:latin typeface="프리젠테이션 5 Medium" pitchFamily="2" charset="-127"/>
              <a:ea typeface="프리젠테이션 5 Medium" pitchFamily="2" charset="-127"/>
              <a:cs typeface="Pretendard"/>
              <a:sym typeface="Pretendard"/>
            </a:endParaRPr>
          </a:p>
        </p:txBody>
      </p:sp>
      <p:sp>
        <p:nvSpPr>
          <p:cNvPr id="15" name="Shape 1436">
            <a:extLst>
              <a:ext uri="{FF2B5EF4-FFF2-40B4-BE49-F238E27FC236}">
                <a16:creationId xmlns:a16="http://schemas.microsoft.com/office/drawing/2014/main" id="{7D6CADF6-7E33-13F7-4DA7-D831048C9A0D}"/>
              </a:ext>
            </a:extLst>
          </p:cNvPr>
          <p:cNvSpPr/>
          <p:nvPr/>
        </p:nvSpPr>
        <p:spPr>
          <a:xfrm>
            <a:off x="5278422" y="1375603"/>
            <a:ext cx="3306778" cy="327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3" tIns="91423" rIns="91423" bIns="91423">
            <a:spAutoFit/>
          </a:bodyPr>
          <a:lstStyle/>
          <a:p>
            <a:pPr marL="87317" indent="-87317" defTabSz="914447" hangingPunct="0">
              <a:lnSpc>
                <a:spcPct val="150000"/>
              </a:lnSpc>
              <a:buSzPts val="1000"/>
              <a:buFont typeface="Arial"/>
              <a:buChar char="•"/>
              <a:defRPr sz="1000">
                <a:latin typeface="Pretendard"/>
                <a:ea typeface="Pretendard"/>
                <a:cs typeface="Pretendard"/>
                <a:sym typeface="Pretendard"/>
              </a:defRPr>
            </a:pPr>
            <a:r>
              <a:rPr lang="en-US" altLang="ko-KR" sz="70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{{results}}</a:t>
            </a:r>
            <a:endParaRPr lang="ko-KR" altLang="en-US" sz="700" dirty="0">
              <a:latin typeface="프리젠테이션 4 Regular" pitchFamily="2" charset="-127"/>
              <a:ea typeface="프리젠테이션 4 Regular" pitchFamily="2" charset="-127"/>
              <a:cs typeface="Pretendard"/>
              <a:sym typeface="Pretendard"/>
            </a:endParaRPr>
          </a:p>
        </p:txBody>
      </p:sp>
      <p:sp>
        <p:nvSpPr>
          <p:cNvPr id="257" name="Shape 1743">
            <a:extLst>
              <a:ext uri="{FF2B5EF4-FFF2-40B4-BE49-F238E27FC236}">
                <a16:creationId xmlns:a16="http://schemas.microsoft.com/office/drawing/2014/main" id="{50DC5017-D5E1-2A92-4846-D3ABEC3937CF}"/>
              </a:ext>
            </a:extLst>
          </p:cNvPr>
          <p:cNvSpPr/>
          <p:nvPr/>
        </p:nvSpPr>
        <p:spPr>
          <a:xfrm>
            <a:off x="372996" y="2951452"/>
            <a:ext cx="1679798" cy="510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3" tIns="91423" rIns="91423" bIns="91423">
            <a:spAutoFit/>
          </a:bodyPr>
          <a:lstStyle/>
          <a:p>
            <a:pPr marL="87317" indent="-87317" defTabSz="914447" hangingPunct="0">
              <a:lnSpc>
                <a:spcPct val="150000"/>
              </a:lnSpc>
              <a:buSzPts val="1000"/>
              <a:buFont typeface="Arial"/>
              <a:buChar char="•"/>
              <a:defRPr sz="1000">
                <a:latin typeface="Pretendard"/>
                <a:ea typeface="Pretendard"/>
                <a:cs typeface="Pretendard"/>
                <a:sym typeface="Pretendard"/>
              </a:defRPr>
            </a:pPr>
            <a:r>
              <a:rPr lang="ko-KR" altLang="en-US" sz="75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캠페인 론칭 전 유튜브</a:t>
            </a:r>
            <a:r>
              <a:rPr lang="en-US" altLang="ko-KR" sz="75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/</a:t>
            </a:r>
            <a:r>
              <a:rPr lang="ko-KR" altLang="en-US" sz="75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인스타그램</a:t>
            </a:r>
            <a:br>
              <a:rPr lang="en-US" altLang="ko-KR" sz="75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</a:br>
            <a:r>
              <a:rPr lang="ko-KR" altLang="en-US" sz="750" dirty="0" err="1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티징</a:t>
            </a:r>
            <a:r>
              <a:rPr lang="ko-KR" altLang="en-US" sz="75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 캠페인을 통한 기대감 조성</a:t>
            </a:r>
            <a:endParaRPr lang="en-US" altLang="ko-KR" sz="750" dirty="0">
              <a:latin typeface="프리젠테이션 4 Regular" pitchFamily="2" charset="-127"/>
              <a:ea typeface="프리젠테이션 4 Regular" pitchFamily="2" charset="-127"/>
              <a:cs typeface="Pretendard"/>
              <a:sym typeface="Pretendard"/>
            </a:endParaRPr>
          </a:p>
        </p:txBody>
      </p:sp>
      <p:sp>
        <p:nvSpPr>
          <p:cNvPr id="258" name="Shape 1743">
            <a:extLst>
              <a:ext uri="{FF2B5EF4-FFF2-40B4-BE49-F238E27FC236}">
                <a16:creationId xmlns:a16="http://schemas.microsoft.com/office/drawing/2014/main" id="{F72DB214-73FC-043D-F297-8C9124880ACE}"/>
              </a:ext>
            </a:extLst>
          </p:cNvPr>
          <p:cNvSpPr/>
          <p:nvPr/>
        </p:nvSpPr>
        <p:spPr>
          <a:xfrm>
            <a:off x="2454227" y="2951452"/>
            <a:ext cx="1679798" cy="510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3" tIns="91423" rIns="91423" bIns="91423">
            <a:spAutoFit/>
          </a:bodyPr>
          <a:lstStyle/>
          <a:p>
            <a:pPr marL="87317" indent="-87317" defTabSz="914447" hangingPunct="0">
              <a:lnSpc>
                <a:spcPct val="150000"/>
              </a:lnSpc>
              <a:buSzPts val="1000"/>
              <a:buFont typeface="Arial"/>
              <a:buChar char="•"/>
              <a:defRPr sz="1000">
                <a:latin typeface="Pretendard"/>
                <a:ea typeface="Pretendard"/>
                <a:cs typeface="Pretendard"/>
                <a:sym typeface="Pretendard"/>
              </a:defRPr>
            </a:pPr>
            <a:r>
              <a:rPr lang="ko-KR" altLang="en-US" sz="75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캠페인 론칭 시 </a:t>
            </a:r>
            <a:r>
              <a:rPr lang="ko-KR" altLang="en-US" sz="750" dirty="0" err="1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빅매체</a:t>
            </a:r>
            <a:r>
              <a:rPr lang="ko-KR" altLang="en-US" sz="75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 주력 </a:t>
            </a:r>
            <a:r>
              <a:rPr lang="en-US" altLang="ko-KR" sz="75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(TVC</a:t>
            </a:r>
            <a:r>
              <a:rPr lang="ko-KR" altLang="en-US" sz="75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포함</a:t>
            </a:r>
            <a:r>
              <a:rPr lang="en-US" altLang="ko-KR" sz="75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)</a:t>
            </a:r>
          </a:p>
          <a:p>
            <a:pPr marL="87317" indent="-87317" defTabSz="914447" hangingPunct="0">
              <a:lnSpc>
                <a:spcPct val="150000"/>
              </a:lnSpc>
              <a:buSzPts val="1000"/>
              <a:buFont typeface="Arial"/>
              <a:buChar char="•"/>
              <a:defRPr sz="1000">
                <a:latin typeface="Pretendard"/>
                <a:ea typeface="Pretendard"/>
                <a:cs typeface="Pretendard"/>
                <a:sym typeface="Pretendard"/>
              </a:defRPr>
            </a:pPr>
            <a:r>
              <a:rPr lang="ko-KR" altLang="en-US" sz="75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디지털 광고 예산 극대화</a:t>
            </a:r>
            <a:endParaRPr sz="750" dirty="0">
              <a:latin typeface="프리젠테이션 4 Regular" pitchFamily="2" charset="-127"/>
              <a:ea typeface="프리젠테이션 4 Regular" pitchFamily="2" charset="-127"/>
              <a:cs typeface="Pretendard"/>
              <a:sym typeface="Pretendard"/>
            </a:endParaRPr>
          </a:p>
        </p:txBody>
      </p:sp>
      <p:sp>
        <p:nvSpPr>
          <p:cNvPr id="259" name="Shape 1743">
            <a:extLst>
              <a:ext uri="{FF2B5EF4-FFF2-40B4-BE49-F238E27FC236}">
                <a16:creationId xmlns:a16="http://schemas.microsoft.com/office/drawing/2014/main" id="{DDCD1B66-32B5-1AFB-04F4-15794858CDC9}"/>
              </a:ext>
            </a:extLst>
          </p:cNvPr>
          <p:cNvSpPr/>
          <p:nvPr/>
        </p:nvSpPr>
        <p:spPr>
          <a:xfrm>
            <a:off x="6663193" y="2951452"/>
            <a:ext cx="1679798" cy="510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3" tIns="91423" rIns="91423" bIns="91423">
            <a:spAutoFit/>
          </a:bodyPr>
          <a:lstStyle/>
          <a:p>
            <a:pPr marL="87317" indent="-87317" defTabSz="914447" hangingPunct="0">
              <a:lnSpc>
                <a:spcPct val="150000"/>
              </a:lnSpc>
              <a:buSzPts val="1000"/>
              <a:buFont typeface="Arial"/>
              <a:buChar char="•"/>
              <a:defRPr sz="1000">
                <a:latin typeface="Pretendard"/>
                <a:ea typeface="Pretendard"/>
                <a:cs typeface="Pretendard"/>
                <a:sym typeface="Pretendard"/>
              </a:defRPr>
            </a:pPr>
            <a:r>
              <a:rPr lang="ko-KR" altLang="en-US" sz="75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구매로 연결될 수 있도록 온</a:t>
            </a:r>
            <a:r>
              <a:rPr lang="en-US" altLang="ko-KR" sz="75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/</a:t>
            </a:r>
            <a:r>
              <a:rPr lang="ko-KR" altLang="en-US" sz="75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오프라인</a:t>
            </a:r>
            <a:br>
              <a:rPr lang="en-US" altLang="ko-KR" sz="75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</a:br>
            <a:r>
              <a:rPr lang="ko-KR" altLang="en-US" sz="75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유통채널 프로모션 병행</a:t>
            </a:r>
            <a:endParaRPr sz="750" dirty="0">
              <a:latin typeface="프리젠테이션 4 Regular" pitchFamily="2" charset="-127"/>
              <a:ea typeface="프리젠테이션 4 Regular" pitchFamily="2" charset="-127"/>
              <a:cs typeface="Pretendard"/>
              <a:sym typeface="Pretendard"/>
            </a:endParaRPr>
          </a:p>
        </p:txBody>
      </p:sp>
      <p:sp>
        <p:nvSpPr>
          <p:cNvPr id="260" name="Shape 1743">
            <a:extLst>
              <a:ext uri="{FF2B5EF4-FFF2-40B4-BE49-F238E27FC236}">
                <a16:creationId xmlns:a16="http://schemas.microsoft.com/office/drawing/2014/main" id="{536A4BF5-208C-B848-EE02-8378423BDF33}"/>
              </a:ext>
            </a:extLst>
          </p:cNvPr>
          <p:cNvSpPr/>
          <p:nvPr/>
        </p:nvSpPr>
        <p:spPr>
          <a:xfrm>
            <a:off x="4528153" y="2951452"/>
            <a:ext cx="1679798" cy="510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3" tIns="91423" rIns="91423" bIns="91423">
            <a:spAutoFit/>
          </a:bodyPr>
          <a:lstStyle/>
          <a:p>
            <a:pPr marL="87317" indent="-87317" defTabSz="914447" hangingPunct="0">
              <a:lnSpc>
                <a:spcPct val="150000"/>
              </a:lnSpc>
              <a:buSzPts val="1000"/>
              <a:buFont typeface="Arial"/>
              <a:buChar char="•"/>
              <a:defRPr sz="1000">
                <a:latin typeface="Pretendard"/>
                <a:ea typeface="Pretendard"/>
                <a:cs typeface="Pretendard"/>
                <a:sym typeface="Pretendard"/>
              </a:defRPr>
            </a:pPr>
            <a:r>
              <a:rPr lang="ko-KR" altLang="en-US" sz="750" dirty="0" err="1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인플루언서</a:t>
            </a:r>
            <a:r>
              <a:rPr lang="ko-KR" altLang="en-US" sz="75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 바이럴 마케팅통한</a:t>
            </a:r>
            <a:br>
              <a:rPr lang="en-US" altLang="ko-KR" sz="75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</a:br>
            <a:r>
              <a:rPr lang="en-US" altLang="ko-KR" sz="75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SNS</a:t>
            </a:r>
            <a:r>
              <a:rPr lang="ko-KR" altLang="en-US" sz="75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상의 </a:t>
            </a:r>
            <a:r>
              <a:rPr lang="ko-KR" altLang="en-US" sz="750" dirty="0" err="1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대세감</a:t>
            </a:r>
            <a:r>
              <a:rPr lang="ko-KR" altLang="en-US" sz="750" dirty="0">
                <a:latin typeface="프리젠테이션 4 Regular" pitchFamily="2" charset="-127"/>
                <a:ea typeface="프리젠테이션 4 Regular" pitchFamily="2" charset="-127"/>
                <a:cs typeface="Pretendard"/>
                <a:sym typeface="Pretendard"/>
              </a:rPr>
              <a:t> 형성</a:t>
            </a:r>
            <a:endParaRPr lang="en-US" altLang="ko-KR" sz="750" dirty="0">
              <a:latin typeface="프리젠테이션 4 Regular" pitchFamily="2" charset="-127"/>
              <a:ea typeface="프리젠테이션 4 Regular" pitchFamily="2" charset="-127"/>
              <a:cs typeface="Pretendard"/>
              <a:sym typeface="Pretendard"/>
            </a:endParaRPr>
          </a:p>
        </p:txBody>
      </p:sp>
      <p:sp>
        <p:nvSpPr>
          <p:cNvPr id="261" name="Google Shape;76;p14">
            <a:extLst>
              <a:ext uri="{FF2B5EF4-FFF2-40B4-BE49-F238E27FC236}">
                <a16:creationId xmlns:a16="http://schemas.microsoft.com/office/drawing/2014/main" id="{E461F087-ABB2-7F04-C035-CEDCC9793607}"/>
              </a:ext>
            </a:extLst>
          </p:cNvPr>
          <p:cNvSpPr/>
          <p:nvPr/>
        </p:nvSpPr>
        <p:spPr>
          <a:xfrm>
            <a:off x="376982" y="3458233"/>
            <a:ext cx="1889759" cy="1360517"/>
          </a:xfrm>
          <a:prstGeom prst="roundRect">
            <a:avLst>
              <a:gd name="adj" fmla="val 4932"/>
            </a:avLst>
          </a:prstGeom>
          <a:solidFill>
            <a:srgbClr val="F6F5F3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ko-KR" altLang="en-US" sz="800">
                <a:solidFill>
                  <a:srgbClr val="000000"/>
                </a:solidFill>
                <a:latin typeface="프리젠테이션 5 Medium" pitchFamily="2" charset="-127"/>
                <a:ea typeface="프리젠테이션 5 Medium" pitchFamily="2" charset="-127"/>
              </a:rPr>
              <a:t>관련 이미지 추가</a:t>
            </a:r>
            <a:endParaRPr sz="800" dirty="0">
              <a:solidFill>
                <a:srgbClr val="000000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62" name="Google Shape;76;p14">
            <a:extLst>
              <a:ext uri="{FF2B5EF4-FFF2-40B4-BE49-F238E27FC236}">
                <a16:creationId xmlns:a16="http://schemas.microsoft.com/office/drawing/2014/main" id="{5769E463-76F3-65B0-FC22-3595529A2305}"/>
              </a:ext>
            </a:extLst>
          </p:cNvPr>
          <p:cNvSpPr/>
          <p:nvPr/>
        </p:nvSpPr>
        <p:spPr>
          <a:xfrm>
            <a:off x="2459510" y="3458233"/>
            <a:ext cx="1889759" cy="1360517"/>
          </a:xfrm>
          <a:prstGeom prst="roundRect">
            <a:avLst>
              <a:gd name="adj" fmla="val 4398"/>
            </a:avLst>
          </a:prstGeom>
          <a:solidFill>
            <a:srgbClr val="F6F5F3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ko-KR" altLang="en-US" sz="800">
                <a:solidFill>
                  <a:srgbClr val="000000"/>
                </a:solidFill>
                <a:latin typeface="프리젠테이션 5 Medium" pitchFamily="2" charset="-127"/>
                <a:ea typeface="프리젠테이션 5 Medium" pitchFamily="2" charset="-127"/>
              </a:rPr>
              <a:t>관련 이미지 추가</a:t>
            </a:r>
            <a:endParaRPr sz="800" dirty="0">
              <a:solidFill>
                <a:srgbClr val="000000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63" name="Google Shape;76;p14">
            <a:extLst>
              <a:ext uri="{FF2B5EF4-FFF2-40B4-BE49-F238E27FC236}">
                <a16:creationId xmlns:a16="http://schemas.microsoft.com/office/drawing/2014/main" id="{31CCFD45-9C20-3C69-9E73-ECE2BBFA82A3}"/>
              </a:ext>
            </a:extLst>
          </p:cNvPr>
          <p:cNvSpPr/>
          <p:nvPr/>
        </p:nvSpPr>
        <p:spPr>
          <a:xfrm>
            <a:off x="4542038" y="3458233"/>
            <a:ext cx="1889759" cy="1360517"/>
          </a:xfrm>
          <a:prstGeom prst="roundRect">
            <a:avLst>
              <a:gd name="adj" fmla="val 5465"/>
            </a:avLst>
          </a:prstGeom>
          <a:solidFill>
            <a:srgbClr val="F6F5F3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ko-KR" altLang="en-US" sz="800">
                <a:solidFill>
                  <a:srgbClr val="000000"/>
                </a:solidFill>
                <a:latin typeface="프리젠테이션 5 Medium" pitchFamily="2" charset="-127"/>
                <a:ea typeface="프리젠테이션 5 Medium" pitchFamily="2" charset="-127"/>
              </a:rPr>
              <a:t>관련 이미지 추가</a:t>
            </a:r>
            <a:endParaRPr sz="800" dirty="0">
              <a:solidFill>
                <a:srgbClr val="000000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64" name="Google Shape;76;p14">
            <a:extLst>
              <a:ext uri="{FF2B5EF4-FFF2-40B4-BE49-F238E27FC236}">
                <a16:creationId xmlns:a16="http://schemas.microsoft.com/office/drawing/2014/main" id="{C52F4843-460B-0EC9-0F70-9E76FFCB223D}"/>
              </a:ext>
            </a:extLst>
          </p:cNvPr>
          <p:cNvSpPr/>
          <p:nvPr/>
        </p:nvSpPr>
        <p:spPr>
          <a:xfrm>
            <a:off x="6667181" y="3458233"/>
            <a:ext cx="1889759" cy="1360517"/>
          </a:xfrm>
          <a:prstGeom prst="roundRect">
            <a:avLst>
              <a:gd name="adj" fmla="val 3865"/>
            </a:avLst>
          </a:prstGeom>
          <a:solidFill>
            <a:srgbClr val="F6F5F3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ko-KR" altLang="en-US" sz="800">
                <a:solidFill>
                  <a:srgbClr val="000000"/>
                </a:solidFill>
                <a:latin typeface="프리젠테이션 5 Medium" pitchFamily="2" charset="-127"/>
                <a:ea typeface="프리젠테이션 5 Medium" pitchFamily="2" charset="-127"/>
              </a:rPr>
              <a:t>관련 이미지 추가</a:t>
            </a:r>
            <a:endParaRPr sz="800" dirty="0">
              <a:solidFill>
                <a:srgbClr val="000000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3" name="Google Shape;339;p18">
            <a:extLst>
              <a:ext uri="{FF2B5EF4-FFF2-40B4-BE49-F238E27FC236}">
                <a16:creationId xmlns:a16="http://schemas.microsoft.com/office/drawing/2014/main" id="{2D319218-9EF3-EFA7-A08B-B96071C45C04}"/>
              </a:ext>
            </a:extLst>
          </p:cNvPr>
          <p:cNvSpPr/>
          <p:nvPr/>
        </p:nvSpPr>
        <p:spPr>
          <a:xfrm>
            <a:off x="304587" y="2795389"/>
            <a:ext cx="999713" cy="243391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>
            <a:outerShdw blurRad="63500" sx="102000" sy="102000" algn="ctr" rotWithShape="0">
              <a:srgbClr val="38AFF3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</a:rPr>
              <a:t>Step 1</a:t>
            </a:r>
            <a:endParaRPr sz="900" dirty="0">
              <a:solidFill>
                <a:schemeClr val="tx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" name="Google Shape;339;p18">
            <a:extLst>
              <a:ext uri="{FF2B5EF4-FFF2-40B4-BE49-F238E27FC236}">
                <a16:creationId xmlns:a16="http://schemas.microsoft.com/office/drawing/2014/main" id="{A7702D7B-1771-4B6C-41E3-AD494E6980DF}"/>
              </a:ext>
            </a:extLst>
          </p:cNvPr>
          <p:cNvSpPr/>
          <p:nvPr/>
        </p:nvSpPr>
        <p:spPr>
          <a:xfrm>
            <a:off x="2396757" y="2795389"/>
            <a:ext cx="999713" cy="243391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>
            <a:outerShdw blurRad="63500" sx="102000" sy="102000" algn="ctr" rotWithShape="0">
              <a:srgbClr val="38AFF3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</a:rPr>
              <a:t>Step 2</a:t>
            </a:r>
            <a:endParaRPr sz="900" dirty="0">
              <a:solidFill>
                <a:schemeClr val="tx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" name="Google Shape;339;p18">
            <a:extLst>
              <a:ext uri="{FF2B5EF4-FFF2-40B4-BE49-F238E27FC236}">
                <a16:creationId xmlns:a16="http://schemas.microsoft.com/office/drawing/2014/main" id="{6F60FBF8-38EE-F3BE-3799-60F3D2DB2110}"/>
              </a:ext>
            </a:extLst>
          </p:cNvPr>
          <p:cNvSpPr/>
          <p:nvPr/>
        </p:nvSpPr>
        <p:spPr>
          <a:xfrm>
            <a:off x="4474627" y="2795389"/>
            <a:ext cx="999713" cy="243391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>
            <a:outerShdw blurRad="63500" sx="102000" sy="102000" algn="ctr" rotWithShape="0">
              <a:srgbClr val="38AFF3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</a:rPr>
              <a:t>Step 3</a:t>
            </a:r>
            <a:endParaRPr sz="900" dirty="0">
              <a:solidFill>
                <a:schemeClr val="tx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6" name="Google Shape;339;p18">
            <a:extLst>
              <a:ext uri="{FF2B5EF4-FFF2-40B4-BE49-F238E27FC236}">
                <a16:creationId xmlns:a16="http://schemas.microsoft.com/office/drawing/2014/main" id="{CA187EE7-6266-2997-C565-B7FE4A314808}"/>
              </a:ext>
            </a:extLst>
          </p:cNvPr>
          <p:cNvSpPr/>
          <p:nvPr/>
        </p:nvSpPr>
        <p:spPr>
          <a:xfrm>
            <a:off x="6605724" y="2795389"/>
            <a:ext cx="999713" cy="243391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>
            <a:outerShdw blurRad="63500" sx="102000" sy="102000" algn="ctr" rotWithShape="0">
              <a:srgbClr val="38AFF3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</a:rPr>
              <a:t>Step4</a:t>
            </a:r>
            <a:endParaRPr sz="900" dirty="0">
              <a:solidFill>
                <a:schemeClr val="tx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9357B4C-197D-BF9F-F611-E18941554EF4}"/>
              </a:ext>
            </a:extLst>
          </p:cNvPr>
          <p:cNvGrpSpPr/>
          <p:nvPr/>
        </p:nvGrpSpPr>
        <p:grpSpPr>
          <a:xfrm>
            <a:off x="376982" y="1483102"/>
            <a:ext cx="562955" cy="144413"/>
            <a:chOff x="346714" y="1507804"/>
            <a:chExt cx="562955" cy="144413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255230A-4F25-0DEF-9D29-9E31FDDB8EBE}"/>
                </a:ext>
              </a:extLst>
            </p:cNvPr>
            <p:cNvSpPr/>
            <p:nvPr/>
          </p:nvSpPr>
          <p:spPr>
            <a:xfrm>
              <a:off x="346714" y="1507804"/>
              <a:ext cx="562955" cy="144413"/>
            </a:xfrm>
            <a:prstGeom prst="roundRect">
              <a:avLst/>
            </a:prstGeom>
            <a:solidFill>
              <a:srgbClr val="DDEBD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50">
                  <a:solidFill>
                    <a:srgbClr val="415446"/>
                  </a:solidFill>
                  <a:latin typeface="프리젠테이션 5 Medium" pitchFamily="2" charset="-127"/>
                  <a:ea typeface="프리젠테이션 5 Medium" pitchFamily="2" charset="-127"/>
                </a:rPr>
                <a:t>담당업무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DBC3399-3BB1-B34B-FC09-D2A3DA667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494" y="1522699"/>
              <a:ext cx="117526" cy="117526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53FE330-65AA-3010-A949-92E73CEE0928}"/>
              </a:ext>
            </a:extLst>
          </p:cNvPr>
          <p:cNvGrpSpPr/>
          <p:nvPr/>
        </p:nvGrpSpPr>
        <p:grpSpPr>
          <a:xfrm>
            <a:off x="4717895" y="1483102"/>
            <a:ext cx="385316" cy="144413"/>
            <a:chOff x="346715" y="4070949"/>
            <a:chExt cx="385316" cy="144413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F170FFC-F279-9D6A-ACE2-9319E0EC332E}"/>
                </a:ext>
              </a:extLst>
            </p:cNvPr>
            <p:cNvSpPr/>
            <p:nvPr/>
          </p:nvSpPr>
          <p:spPr>
            <a:xfrm>
              <a:off x="346715" y="4070949"/>
              <a:ext cx="385316" cy="144413"/>
            </a:xfrm>
            <a:prstGeom prst="roundRect">
              <a:avLst/>
            </a:prstGeom>
            <a:solidFill>
              <a:srgbClr val="FAE2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defTabSz="914378">
                <a:defRPr/>
              </a:pPr>
              <a:r>
                <a:rPr lang="ko-KR" altLang="en-US" sz="750">
                  <a:solidFill>
                    <a:srgbClr val="885A57"/>
                  </a:solidFill>
                  <a:latin typeface="프리젠테이션 5 Medium" pitchFamily="2" charset="-127"/>
                  <a:ea typeface="프리젠테이션 5 Medium" pitchFamily="2" charset="-127"/>
                  <a:cs typeface="Pretendard Medium" panose="02000603000000020004" pitchFamily="50" charset="-127"/>
                </a:rPr>
                <a:t>성과</a:t>
              </a:r>
              <a:endParaRPr lang="ko-KR" altLang="en-US" sz="750" dirty="0">
                <a:solidFill>
                  <a:srgbClr val="885A57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010BDB2-1FFD-7DB7-94AD-92CE30097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0679" y="4091340"/>
              <a:ext cx="99596" cy="99596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F05B052-C712-3EED-1245-4EB32A972130}"/>
              </a:ext>
            </a:extLst>
          </p:cNvPr>
          <p:cNvGrpSpPr/>
          <p:nvPr/>
        </p:nvGrpSpPr>
        <p:grpSpPr>
          <a:xfrm>
            <a:off x="376982" y="2572001"/>
            <a:ext cx="659914" cy="144413"/>
            <a:chOff x="346715" y="2915995"/>
            <a:chExt cx="659914" cy="144413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1C81AB55-C466-E278-B66A-E9EFFD50BF4C}"/>
                </a:ext>
              </a:extLst>
            </p:cNvPr>
            <p:cNvSpPr/>
            <p:nvPr/>
          </p:nvSpPr>
          <p:spPr>
            <a:xfrm>
              <a:off x="346715" y="2915995"/>
              <a:ext cx="659914" cy="144413"/>
            </a:xfrm>
            <a:prstGeom prst="roundRect">
              <a:avLst/>
            </a:prstGeom>
            <a:solidFill>
              <a:srgbClr val="D6E4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defTabSz="914378">
                <a:defRPr/>
              </a:pPr>
              <a:r>
                <a:rPr lang="ko-KR" altLang="en-US" sz="750">
                  <a:solidFill>
                    <a:srgbClr val="052A67"/>
                  </a:solidFill>
                  <a:latin typeface="프리젠테이션 5 Medium" pitchFamily="2" charset="-127"/>
                  <a:ea typeface="프리젠테이션 5 Medium" pitchFamily="2" charset="-127"/>
                  <a:cs typeface="Pretendard Medium" panose="02000603000000020004" pitchFamily="50" charset="-127"/>
                </a:rPr>
                <a:t>캠페인 구성</a:t>
              </a:r>
              <a:endParaRPr lang="ko-KR" altLang="en-US" sz="750" dirty="0">
                <a:solidFill>
                  <a:srgbClr val="052A67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endParaRP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4B1460F7-8B95-E05B-F879-7D3407476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6982" y="2933866"/>
              <a:ext cx="109964" cy="109964"/>
            </a:xfrm>
            <a:prstGeom prst="rect">
              <a:avLst/>
            </a:prstGeom>
          </p:spPr>
        </p:pic>
      </p:grpSp>
      <p:sp>
        <p:nvSpPr>
          <p:cNvPr id="7" name="Google Shape;317;p18">
            <a:extLst>
              <a:ext uri="{FF2B5EF4-FFF2-40B4-BE49-F238E27FC236}">
                <a16:creationId xmlns:a16="http://schemas.microsoft.com/office/drawing/2014/main" id="{682428FA-6526-EA9C-A524-2CC8FA268782}"/>
              </a:ext>
            </a:extLst>
          </p:cNvPr>
          <p:cNvSpPr txBox="1"/>
          <p:nvPr/>
        </p:nvSpPr>
        <p:spPr>
          <a:xfrm>
            <a:off x="346716" y="475915"/>
            <a:ext cx="1507916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defTabSz="914378">
              <a:buSzPts val="1800"/>
              <a:defRPr/>
            </a:pPr>
            <a:r>
              <a:rPr lang="en-US" altLang="ko" sz="1800" dirty="0">
                <a:solidFill>
                  <a:srgbClr val="0070C0"/>
                </a:solidFill>
                <a:latin typeface="프리젠테이션 7 Bold" pitchFamily="2" charset="-127"/>
                <a:ea typeface="프리젠테이션 7 Bold" pitchFamily="2" charset="-127"/>
                <a:cs typeface="Pretendard SemiBold" panose="02000703000000020004" pitchFamily="2" charset="-127"/>
              </a:rPr>
              <a:t>{{company}}</a:t>
            </a:r>
            <a:endParaRPr lang="ko-KR" altLang="en-US" sz="1800" dirty="0">
              <a:latin typeface="프리젠테이션 7 Bold" pitchFamily="2" charset="-127"/>
              <a:ea typeface="프리젠테이션 7 Bold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8" name="Google Shape;318;p18">
            <a:extLst>
              <a:ext uri="{FF2B5EF4-FFF2-40B4-BE49-F238E27FC236}">
                <a16:creationId xmlns:a16="http://schemas.microsoft.com/office/drawing/2014/main" id="{C1BD1689-72EC-CAB0-789B-86FE04E52C38}"/>
              </a:ext>
            </a:extLst>
          </p:cNvPr>
          <p:cNvSpPr txBox="1"/>
          <p:nvPr/>
        </p:nvSpPr>
        <p:spPr>
          <a:xfrm>
            <a:off x="427959" y="955844"/>
            <a:ext cx="5893219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defTabSz="914378">
              <a:buSzPts val="1800"/>
              <a:defRPr/>
            </a:pPr>
            <a:r>
              <a:rPr lang="en-US" altLang="ko" sz="900" dirty="0">
                <a:solidFill>
                  <a:schemeClr val="bg1">
                    <a:lumMod val="6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{{subtitle}}</a:t>
            </a:r>
            <a:endParaRPr sz="900" dirty="0">
              <a:solidFill>
                <a:schemeClr val="bg1">
                  <a:lumMod val="6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retendard Medium" panose="0200060300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10373F1-0289-C55E-B856-AD895FD210CB}"/>
              </a:ext>
            </a:extLst>
          </p:cNvPr>
          <p:cNvCxnSpPr/>
          <p:nvPr/>
        </p:nvCxnSpPr>
        <p:spPr>
          <a:xfrm>
            <a:off x="396781" y="868542"/>
            <a:ext cx="8394212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447B2208-DD68-6A5F-70E6-1DF8229A37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982" y="1005008"/>
            <a:ext cx="103734" cy="103734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7072441-5F63-2099-1EED-CCAE06198AB8}"/>
              </a:ext>
            </a:extLst>
          </p:cNvPr>
          <p:cNvSpPr/>
          <p:nvPr/>
        </p:nvSpPr>
        <p:spPr>
          <a:xfrm>
            <a:off x="7337738" y="975400"/>
            <a:ext cx="1453256" cy="133342"/>
          </a:xfrm>
          <a:prstGeom prst="roundRect">
            <a:avLst/>
          </a:prstGeom>
          <a:solidFill>
            <a:srgbClr val="F6F5F3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>
              <a:buSzPts val="1800"/>
              <a:defRPr/>
            </a:pPr>
            <a:r>
              <a:rPr lang="en-US" altLang="ko-KR" sz="750" dirty="0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{{</a:t>
            </a:r>
            <a:r>
              <a:rPr lang="en-US" altLang="ko-KR" sz="750" dirty="0" err="1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start_date</a:t>
            </a:r>
            <a:r>
              <a:rPr lang="en-US" altLang="ko-KR" sz="750" dirty="0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}}-{{</a:t>
            </a:r>
            <a:r>
              <a:rPr lang="en-US" altLang="ko-KR" sz="750" dirty="0" err="1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end_date</a:t>
            </a:r>
            <a:r>
              <a:rPr lang="en-US" altLang="ko-KR" sz="750" dirty="0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}} | </a:t>
            </a:r>
            <a:r>
              <a:rPr lang="ko-KR" altLang="en-US" sz="750" dirty="0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기여도 </a:t>
            </a:r>
            <a:r>
              <a:rPr lang="en-US" altLang="ko-KR" sz="750" dirty="0">
                <a:solidFill>
                  <a:srgbClr val="0070C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00%</a:t>
            </a:r>
            <a:endParaRPr lang="ko-KR" altLang="en-US" sz="750" dirty="0">
              <a:solidFill>
                <a:srgbClr val="0070C0"/>
              </a:solidFill>
              <a:latin typeface="프리젠테이션 4 Regular" pitchFamily="2" charset="-127"/>
              <a:ea typeface="프리젠테이션 4 Regular" pitchFamily="2" charset="-127"/>
              <a:cs typeface="Pretendard Medium" panose="02000603000000020004" pitchFamily="50" charset="-127"/>
            </a:endParaRPr>
          </a:p>
        </p:txBody>
      </p:sp>
      <p:sp>
        <p:nvSpPr>
          <p:cNvPr id="31" name="Google Shape;317;p18">
            <a:extLst>
              <a:ext uri="{FF2B5EF4-FFF2-40B4-BE49-F238E27FC236}">
                <a16:creationId xmlns:a16="http://schemas.microsoft.com/office/drawing/2014/main" id="{7384BB5A-4605-B9F9-249D-D7CA243CA252}"/>
              </a:ext>
            </a:extLst>
          </p:cNvPr>
          <p:cNvSpPr txBox="1"/>
          <p:nvPr/>
        </p:nvSpPr>
        <p:spPr>
          <a:xfrm>
            <a:off x="1734234" y="475915"/>
            <a:ext cx="1507916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defTabSz="914378">
              <a:buSzPts val="1800"/>
              <a:defRPr/>
            </a:pPr>
            <a:r>
              <a:rPr lang="en-US" altLang="ko" sz="18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Pretendard SemiBold" panose="02000703000000020004" pitchFamily="2" charset="-127"/>
              </a:rPr>
              <a:t>{{project}}</a:t>
            </a:r>
            <a:endParaRPr lang="ko-KR" altLang="en-US" sz="1800" dirty="0">
              <a:solidFill>
                <a:schemeClr val="tx1"/>
              </a:solidFill>
              <a:latin typeface="프리젠테이션 7 Bold" pitchFamily="2" charset="-127"/>
              <a:ea typeface="프리젠테이션 7 Bold" pitchFamily="2" charset="-127"/>
              <a:cs typeface="Pretendard SemiBold" panose="020007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852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7BA44090-2E46-84CB-100F-BC5F2EA4946C}"/>
              </a:ext>
            </a:extLst>
          </p:cNvPr>
          <p:cNvGrpSpPr/>
          <p:nvPr/>
        </p:nvGrpSpPr>
        <p:grpSpPr>
          <a:xfrm>
            <a:off x="532212" y="3560898"/>
            <a:ext cx="2302866" cy="781050"/>
            <a:chOff x="1016956" y="4445001"/>
            <a:chExt cx="3482468" cy="1041400"/>
          </a:xfrm>
        </p:grpSpPr>
        <p:sp>
          <p:nvSpPr>
            <p:cNvPr id="27" name="Google Shape;339;p18">
              <a:extLst>
                <a:ext uri="{FF2B5EF4-FFF2-40B4-BE49-F238E27FC236}">
                  <a16:creationId xmlns:a16="http://schemas.microsoft.com/office/drawing/2014/main" id="{F5DCBADA-4800-0013-080D-08BDC6AB8FD0}"/>
                </a:ext>
              </a:extLst>
            </p:cNvPr>
            <p:cNvSpPr/>
            <p:nvPr/>
          </p:nvSpPr>
          <p:spPr>
            <a:xfrm>
              <a:off x="1016956" y="4445001"/>
              <a:ext cx="1661325" cy="1041400"/>
            </a:xfrm>
            <a:prstGeom prst="roundRect">
              <a:avLst>
                <a:gd name="adj" fmla="val 9570"/>
              </a:avLst>
            </a:prstGeom>
            <a:noFill/>
            <a:ln w="12700">
              <a:solidFill>
                <a:schemeClr val="bg1">
                  <a:lumMod val="95000"/>
                </a:schemeClr>
              </a:solidFill>
            </a:ln>
            <a:effectLst>
              <a:outerShdw blurRad="177800" algn="ctr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defTabSz="914378">
                <a:lnSpc>
                  <a:spcPct val="150000"/>
                </a:lnSpc>
                <a:buSzPts val="800"/>
              </a:pPr>
              <a:endParaRPr sz="750" dirty="0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endParaRPr>
            </a:p>
          </p:txBody>
        </p:sp>
        <p:sp>
          <p:nvSpPr>
            <p:cNvPr id="28" name="Google Shape;339;p18">
              <a:extLst>
                <a:ext uri="{FF2B5EF4-FFF2-40B4-BE49-F238E27FC236}">
                  <a16:creationId xmlns:a16="http://schemas.microsoft.com/office/drawing/2014/main" id="{5A88A323-CD1F-8D27-F769-2A67AA891085}"/>
                </a:ext>
              </a:extLst>
            </p:cNvPr>
            <p:cNvSpPr/>
            <p:nvPr/>
          </p:nvSpPr>
          <p:spPr>
            <a:xfrm>
              <a:off x="2838099" y="4445001"/>
              <a:ext cx="1661325" cy="1041400"/>
            </a:xfrm>
            <a:prstGeom prst="roundRect">
              <a:avLst>
                <a:gd name="adj" fmla="val 9570"/>
              </a:avLst>
            </a:prstGeom>
            <a:noFill/>
            <a:ln w="12700">
              <a:solidFill>
                <a:schemeClr val="bg1">
                  <a:lumMod val="95000"/>
                </a:schemeClr>
              </a:solidFill>
            </a:ln>
            <a:effectLst>
              <a:outerShdw blurRad="177800" algn="ctr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defTabSz="914378">
                <a:lnSpc>
                  <a:spcPct val="150000"/>
                </a:lnSpc>
                <a:buSzPts val="800"/>
              </a:pPr>
              <a:endParaRPr sz="750" dirty="0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endParaRPr>
            </a:p>
          </p:txBody>
        </p:sp>
      </p:grpSp>
      <p:sp>
        <p:nvSpPr>
          <p:cNvPr id="321" name="Google Shape;321;p18"/>
          <p:cNvSpPr/>
          <p:nvPr/>
        </p:nvSpPr>
        <p:spPr>
          <a:xfrm>
            <a:off x="346715" y="3257637"/>
            <a:ext cx="2832254" cy="1682490"/>
          </a:xfrm>
          <a:prstGeom prst="roundRect">
            <a:avLst>
              <a:gd name="adj" fmla="val 6835"/>
            </a:avLst>
          </a:prstGeom>
          <a:noFill/>
          <a:ln w="12700">
            <a:solidFill>
              <a:schemeClr val="bg1">
                <a:lumMod val="95000"/>
              </a:schemeClr>
            </a:solidFill>
          </a:ln>
          <a:effectLst>
            <a:outerShdw blurRad="177800" algn="ctr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8"/>
            <a:r>
              <a:rPr lang="ko" altLang="en-US" sz="900">
                <a:solidFill>
                  <a:srgbClr val="000000"/>
                </a:solidFill>
                <a:latin typeface="프리젠테이션 5 Medium" pitchFamily="2" charset="-127"/>
                <a:ea typeface="프리젠테이션 5 Medium" pitchFamily="2" charset="-127"/>
              </a:rPr>
              <a:t>     캠페인 타겟 분석</a:t>
            </a:r>
            <a:endParaRPr sz="900" dirty="0">
              <a:solidFill>
                <a:srgbClr val="000000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323" name="Google Shape;323;p18"/>
          <p:cNvSpPr/>
          <p:nvPr/>
        </p:nvSpPr>
        <p:spPr>
          <a:xfrm>
            <a:off x="3458524" y="3257296"/>
            <a:ext cx="2354172" cy="1651034"/>
          </a:xfrm>
          <a:prstGeom prst="roundRect">
            <a:avLst>
              <a:gd name="adj" fmla="val 5813"/>
            </a:avLst>
          </a:prstGeom>
          <a:noFill/>
          <a:ln w="12700">
            <a:solidFill>
              <a:schemeClr val="bg1">
                <a:lumMod val="95000"/>
              </a:schemeClr>
            </a:solidFill>
          </a:ln>
          <a:effectLst>
            <a:outerShdw blurRad="177800" algn="ctr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8"/>
            <a:r>
              <a:rPr lang="ko" altLang="en-US" sz="900">
                <a:solidFill>
                  <a:srgbClr val="000000"/>
                </a:solidFill>
                <a:latin typeface="프리젠테이션 5 Medium" pitchFamily="2" charset="-127"/>
                <a:ea typeface="프리젠테이션 5 Medium" pitchFamily="2" charset="-127"/>
              </a:rPr>
              <a:t>     캠페인 목표 설정 </a:t>
            </a:r>
            <a:endParaRPr sz="900" dirty="0">
              <a:solidFill>
                <a:srgbClr val="000000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324" name="Google Shape;324;p18"/>
          <p:cNvSpPr/>
          <p:nvPr/>
        </p:nvSpPr>
        <p:spPr>
          <a:xfrm>
            <a:off x="6092251" y="3250319"/>
            <a:ext cx="2354171" cy="1682490"/>
          </a:xfrm>
          <a:prstGeom prst="roundRect">
            <a:avLst>
              <a:gd name="adj" fmla="val 6016"/>
            </a:avLst>
          </a:prstGeom>
          <a:noFill/>
          <a:ln w="12700">
            <a:solidFill>
              <a:schemeClr val="bg1">
                <a:lumMod val="95000"/>
              </a:schemeClr>
            </a:solidFill>
          </a:ln>
          <a:effectLst>
            <a:outerShdw blurRad="177800" algn="ctr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8"/>
            <a:r>
              <a:rPr lang="ko" altLang="en-US" sz="900">
                <a:solidFill>
                  <a:srgbClr val="000000"/>
                </a:solidFill>
                <a:latin typeface="프리젠테이션 5 Medium" pitchFamily="2" charset="-127"/>
                <a:ea typeface="프리젠테이션 5 Medium" pitchFamily="2" charset="-127"/>
              </a:rPr>
              <a:t>     전략 방향 수립 </a:t>
            </a:r>
            <a:endParaRPr sz="900" dirty="0">
              <a:solidFill>
                <a:srgbClr val="000000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334" name="Google Shape;334;p18"/>
          <p:cNvSpPr txBox="1"/>
          <p:nvPr/>
        </p:nvSpPr>
        <p:spPr>
          <a:xfrm>
            <a:off x="909670" y="1430687"/>
            <a:ext cx="445692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8588" indent="-128588" defTabSz="914424" hangingPunct="0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defRPr sz="1000">
                <a:latin typeface="Pretendard"/>
                <a:ea typeface="Pretendard"/>
                <a:cs typeface="Pretendard"/>
                <a:sym typeface="Pretendard"/>
              </a:defRPr>
            </a:pPr>
            <a:r>
              <a:rPr lang="en-US" altLang="ko-KR" sz="800" dirty="0">
                <a:latin typeface="프리젠테이션 5 Medium" pitchFamily="2" charset="-127"/>
                <a:ea typeface="프리젠테이션 5 Medium" pitchFamily="2" charset="-127"/>
                <a:cs typeface="Pretendard"/>
                <a:sym typeface="Pretendard"/>
              </a:rPr>
              <a:t>{{details}}</a:t>
            </a:r>
            <a:endParaRPr lang="ko-KR" altLang="en-US" sz="800" dirty="0">
              <a:latin typeface="프리젠테이션 5 Medium" pitchFamily="2" charset="-127"/>
              <a:ea typeface="프리젠테이션 5 Medium" pitchFamily="2" charset="-127"/>
              <a:cs typeface="Pretendard"/>
              <a:sym typeface="Pretendard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42BCFFB-C0CA-BFFC-922D-96D1F35493DC}"/>
              </a:ext>
            </a:extLst>
          </p:cNvPr>
          <p:cNvGrpSpPr/>
          <p:nvPr/>
        </p:nvGrpSpPr>
        <p:grpSpPr>
          <a:xfrm>
            <a:off x="6230038" y="3546292"/>
            <a:ext cx="1958907" cy="1187206"/>
            <a:chOff x="7983277" y="4425525"/>
            <a:chExt cx="3488400" cy="2046211"/>
          </a:xfrm>
          <a:solidFill>
            <a:srgbClr val="FAEDCC"/>
          </a:solidFill>
        </p:grpSpPr>
        <p:sp>
          <p:nvSpPr>
            <p:cNvPr id="336" name="Google Shape;336;p18"/>
            <p:cNvSpPr/>
            <p:nvPr/>
          </p:nvSpPr>
          <p:spPr>
            <a:xfrm>
              <a:off x="7983277" y="4960727"/>
              <a:ext cx="3488400" cy="440608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8"/>
              <a:r>
                <a:rPr lang="ko-KR" altLang="en-US" sz="750" dirty="0">
                  <a:solidFill>
                    <a:srgbClr val="000000"/>
                  </a:solidFill>
                  <a:latin typeface="프리젠테이션 5 Medium" pitchFamily="2" charset="-127"/>
                  <a:ea typeface="프리젠테이션 5 Medium" pitchFamily="2" charset="-127"/>
                </a:rPr>
                <a:t>전략 </a:t>
              </a:r>
              <a:r>
                <a:rPr lang="ko-KR" altLang="en-US" sz="750">
                  <a:solidFill>
                    <a:srgbClr val="000000"/>
                  </a:solidFill>
                  <a:latin typeface="프리젠테이션 5 Medium" pitchFamily="2" charset="-127"/>
                  <a:ea typeface="프리젠테이션 5 Medium" pitchFamily="2" charset="-127"/>
                </a:rPr>
                <a:t>방향 </a:t>
              </a:r>
              <a:r>
                <a:rPr lang="en-US" altLang="ko-KR" sz="750">
                  <a:solidFill>
                    <a:srgbClr val="000000"/>
                  </a:solidFill>
                  <a:latin typeface="프리젠테이션 5 Medium" pitchFamily="2" charset="-127"/>
                  <a:ea typeface="프리젠테이션 5 Medium" pitchFamily="2" charset="-127"/>
                </a:rPr>
                <a:t>2</a:t>
              </a:r>
              <a:endParaRPr sz="750" dirty="0">
                <a:solidFill>
                  <a:srgbClr val="000000"/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7983277" y="6031128"/>
              <a:ext cx="3488400" cy="440608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8"/>
              <a:r>
                <a:rPr lang="ko-KR" altLang="en-US" sz="750" dirty="0">
                  <a:solidFill>
                    <a:srgbClr val="000000"/>
                  </a:solidFill>
                  <a:latin typeface="프리젠테이션 5 Medium" pitchFamily="2" charset="-127"/>
                  <a:ea typeface="프리젠테이션 5 Medium" pitchFamily="2" charset="-127"/>
                </a:rPr>
                <a:t>전략 </a:t>
              </a:r>
              <a:r>
                <a:rPr lang="ko-KR" altLang="en-US" sz="750">
                  <a:solidFill>
                    <a:srgbClr val="000000"/>
                  </a:solidFill>
                  <a:latin typeface="프리젠테이션 5 Medium" pitchFamily="2" charset="-127"/>
                  <a:ea typeface="프리젠테이션 5 Medium" pitchFamily="2" charset="-127"/>
                </a:rPr>
                <a:t>방향 </a:t>
              </a:r>
              <a:r>
                <a:rPr lang="en-US" altLang="ko-KR" sz="750">
                  <a:solidFill>
                    <a:srgbClr val="000000"/>
                  </a:solidFill>
                  <a:latin typeface="프리젠테이션 5 Medium" pitchFamily="2" charset="-127"/>
                  <a:ea typeface="프리젠테이션 5 Medium" pitchFamily="2" charset="-127"/>
                </a:rPr>
                <a:t>4</a:t>
              </a:r>
              <a:endParaRPr sz="750" dirty="0">
                <a:solidFill>
                  <a:srgbClr val="000000"/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7983277" y="5495928"/>
              <a:ext cx="3488400" cy="440608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8"/>
              <a:r>
                <a:rPr lang="ko-KR" altLang="en-US" sz="750" dirty="0">
                  <a:solidFill>
                    <a:srgbClr val="000000"/>
                  </a:solidFill>
                  <a:latin typeface="프리젠테이션 5 Medium" pitchFamily="2" charset="-127"/>
                  <a:ea typeface="프리젠테이션 5 Medium" pitchFamily="2" charset="-127"/>
                </a:rPr>
                <a:t>전략 </a:t>
              </a:r>
              <a:r>
                <a:rPr lang="ko-KR" altLang="en-US" sz="750">
                  <a:solidFill>
                    <a:srgbClr val="000000"/>
                  </a:solidFill>
                  <a:latin typeface="프리젠테이션 5 Medium" pitchFamily="2" charset="-127"/>
                  <a:ea typeface="프리젠테이션 5 Medium" pitchFamily="2" charset="-127"/>
                </a:rPr>
                <a:t>방향 </a:t>
              </a:r>
              <a:r>
                <a:rPr lang="en-US" altLang="ko-KR" sz="750">
                  <a:solidFill>
                    <a:srgbClr val="000000"/>
                  </a:solidFill>
                  <a:latin typeface="프리젠테이션 5 Medium" pitchFamily="2" charset="-127"/>
                  <a:ea typeface="프리젠테이션 5 Medium" pitchFamily="2" charset="-127"/>
                </a:rPr>
                <a:t>3</a:t>
              </a:r>
              <a:endParaRPr sz="750" dirty="0">
                <a:solidFill>
                  <a:srgbClr val="000000"/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7983277" y="4425525"/>
              <a:ext cx="3488400" cy="440608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8"/>
              <a:r>
                <a:rPr lang="ko-KR" altLang="en-US" sz="750" dirty="0">
                  <a:solidFill>
                    <a:srgbClr val="000000"/>
                  </a:solidFill>
                  <a:latin typeface="프리젠테이션 5 Medium" pitchFamily="2" charset="-127"/>
                  <a:ea typeface="프리젠테이션 5 Medium" pitchFamily="2" charset="-127"/>
                </a:rPr>
                <a:t>전략 </a:t>
              </a:r>
              <a:r>
                <a:rPr lang="ko-KR" altLang="en-US" sz="750">
                  <a:solidFill>
                    <a:srgbClr val="000000"/>
                  </a:solidFill>
                  <a:latin typeface="프리젠테이션 5 Medium" pitchFamily="2" charset="-127"/>
                  <a:ea typeface="프리젠테이션 5 Medium" pitchFamily="2" charset="-127"/>
                </a:rPr>
                <a:t>방향 </a:t>
              </a:r>
              <a:r>
                <a:rPr lang="en-US" altLang="ko-KR" sz="750">
                  <a:solidFill>
                    <a:srgbClr val="000000"/>
                  </a:solidFill>
                  <a:latin typeface="프리젠테이션 5 Medium" pitchFamily="2" charset="-127"/>
                  <a:ea typeface="프리젠테이션 5 Medium" pitchFamily="2" charset="-127"/>
                </a:rPr>
                <a:t>1</a:t>
              </a:r>
              <a:endParaRPr sz="750" dirty="0">
                <a:solidFill>
                  <a:srgbClr val="000000"/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</p:grpSp>
      <p:sp>
        <p:nvSpPr>
          <p:cNvPr id="340" name="Google Shape;340;p18"/>
          <p:cNvSpPr txBox="1"/>
          <p:nvPr/>
        </p:nvSpPr>
        <p:spPr>
          <a:xfrm>
            <a:off x="5533217" y="1956687"/>
            <a:ext cx="2434938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7311" indent="-87311" defTabSz="914378">
              <a:lnSpc>
                <a:spcPct val="150000"/>
              </a:lnSpc>
              <a:buSzPts val="800"/>
              <a:buFont typeface="Arial"/>
              <a:buChar char="•"/>
            </a:pPr>
            <a:r>
              <a:rPr lang="en-US" altLang="ko" sz="800" dirty="0"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{{results}}</a:t>
            </a:r>
            <a:endParaRPr dirty="0">
              <a:latin typeface="프리젠테이션 4 Regular" pitchFamily="2" charset="-127"/>
              <a:ea typeface="프리젠테이션 4 Regular" pitchFamily="2" charset="-127"/>
              <a:cs typeface="Pretendard Medium" panose="02000603000000020004" pitchFamily="50" charset="-127"/>
            </a:endParaRPr>
          </a:p>
        </p:txBody>
      </p:sp>
      <p:sp>
        <p:nvSpPr>
          <p:cNvPr id="342" name="Google Shape;342;p18"/>
          <p:cNvSpPr/>
          <p:nvPr/>
        </p:nvSpPr>
        <p:spPr>
          <a:xfrm>
            <a:off x="5598539" y="1560954"/>
            <a:ext cx="861161" cy="442839"/>
          </a:xfrm>
          <a:prstGeom prst="roundRect">
            <a:avLst>
              <a:gd name="adj" fmla="val 16667"/>
            </a:avLst>
          </a:prstGeom>
          <a:solidFill>
            <a:srgbClr val="E9F3F7"/>
          </a:solidFill>
          <a:ln w="1270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en-US" altLang="ko" sz="900">
                <a:solidFill>
                  <a:srgbClr val="000000"/>
                </a:solidFill>
                <a:latin typeface="프리젠테이션 9 Black" pitchFamily="2" charset="-127"/>
                <a:ea typeface="프리젠테이션 9 Black" pitchFamily="2" charset="-127"/>
              </a:rPr>
              <a:t>Imp 000</a:t>
            </a:r>
            <a:r>
              <a:rPr lang="ko" altLang="en-US" sz="900" dirty="0">
                <a:solidFill>
                  <a:srgbClr val="000000"/>
                </a:solidFill>
                <a:latin typeface="프리젠테이션 9 Black" pitchFamily="2" charset="-127"/>
                <a:ea typeface="프리젠테이션 9 Black" pitchFamily="2" charset="-127"/>
              </a:rPr>
              <a:t>만</a:t>
            </a:r>
            <a:endParaRPr sz="900" dirty="0">
              <a:solidFill>
                <a:srgbClr val="000000"/>
              </a:solidFill>
              <a:latin typeface="프리젠테이션 9 Black" pitchFamily="2" charset="-127"/>
              <a:ea typeface="프리젠테이션 9 Black" pitchFamily="2" charset="-127"/>
            </a:endParaRPr>
          </a:p>
        </p:txBody>
      </p:sp>
      <p:sp>
        <p:nvSpPr>
          <p:cNvPr id="343" name="Google Shape;343;p18"/>
          <p:cNvSpPr/>
          <p:nvPr/>
        </p:nvSpPr>
        <p:spPr>
          <a:xfrm>
            <a:off x="6563185" y="1560954"/>
            <a:ext cx="861161" cy="442839"/>
          </a:xfrm>
          <a:prstGeom prst="roundRect">
            <a:avLst>
              <a:gd name="adj" fmla="val 16667"/>
            </a:avLst>
          </a:prstGeom>
          <a:solidFill>
            <a:srgbClr val="EFF5EF"/>
          </a:solidFill>
          <a:ln w="1270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en-US" altLang="ko" sz="900">
                <a:solidFill>
                  <a:srgbClr val="000000"/>
                </a:solidFill>
                <a:latin typeface="프리젠테이션 9 Black" pitchFamily="2" charset="-127"/>
                <a:ea typeface="프리젠테이션 9 Black" pitchFamily="2" charset="-127"/>
              </a:rPr>
              <a:t>CTR 0.00</a:t>
            </a:r>
            <a:r>
              <a:rPr lang="en-US" altLang="ko" sz="900" dirty="0">
                <a:solidFill>
                  <a:srgbClr val="000000"/>
                </a:solidFill>
                <a:latin typeface="프리젠테이션 9 Black" pitchFamily="2" charset="-127"/>
                <a:ea typeface="프리젠테이션 9 Black" pitchFamily="2" charset="-127"/>
              </a:rPr>
              <a:t>%</a:t>
            </a:r>
            <a:endParaRPr sz="900" dirty="0">
              <a:solidFill>
                <a:srgbClr val="000000"/>
              </a:solidFill>
              <a:latin typeface="프리젠테이션 9 Black" pitchFamily="2" charset="-127"/>
              <a:ea typeface="프리젠테이션 9 Black" pitchFamily="2" charset="-127"/>
            </a:endParaRPr>
          </a:p>
        </p:txBody>
      </p:sp>
      <p:sp>
        <p:nvSpPr>
          <p:cNvPr id="344" name="Google Shape;344;p18"/>
          <p:cNvSpPr/>
          <p:nvPr/>
        </p:nvSpPr>
        <p:spPr>
          <a:xfrm>
            <a:off x="7527831" y="1560954"/>
            <a:ext cx="861161" cy="442839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ko" altLang="en-US" sz="900">
                <a:solidFill>
                  <a:srgbClr val="000000"/>
                </a:solidFill>
                <a:latin typeface="프리젠테이션 9 Black" pitchFamily="2" charset="-127"/>
                <a:ea typeface="프리젠테이션 9 Black" pitchFamily="2" charset="-127"/>
              </a:rPr>
              <a:t>쿼리 </a:t>
            </a:r>
            <a:r>
              <a:rPr lang="en-US" altLang="ko" sz="900">
                <a:solidFill>
                  <a:srgbClr val="000000"/>
                </a:solidFill>
                <a:latin typeface="프리젠테이션 9 Black" pitchFamily="2" charset="-127"/>
                <a:ea typeface="프리젠테이션 9 Black" pitchFamily="2" charset="-127"/>
              </a:rPr>
              <a:t>000</a:t>
            </a:r>
            <a:r>
              <a:rPr lang="en-US" altLang="ko" sz="900" dirty="0">
                <a:solidFill>
                  <a:srgbClr val="000000"/>
                </a:solidFill>
                <a:latin typeface="프리젠테이션 9 Black" pitchFamily="2" charset="-127"/>
                <a:ea typeface="프리젠테이션 9 Black" pitchFamily="2" charset="-127"/>
              </a:rPr>
              <a:t>%▲</a:t>
            </a:r>
            <a:endParaRPr sz="900" dirty="0">
              <a:solidFill>
                <a:srgbClr val="000000"/>
              </a:solidFill>
              <a:latin typeface="프리젠테이션 9 Black" pitchFamily="2" charset="-127"/>
              <a:ea typeface="프리젠테이션 9 Black" pitchFamily="2" charset="-127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566803" y="3626317"/>
            <a:ext cx="959700" cy="1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defTabSz="914378">
              <a:buSzPts val="1000"/>
            </a:pPr>
            <a:r>
              <a:rPr lang="ko-KR" altLang="en-US" sz="825" dirty="0">
                <a:latin typeface="프리젠테이션 5 Medium" pitchFamily="2" charset="-127"/>
                <a:ea typeface="프리젠테이션 5 Medium" pitchFamily="2" charset="-127"/>
                <a:cs typeface="Pretendard SemiBold" panose="02000703000000020004" pitchFamily="50" charset="-127"/>
              </a:rPr>
              <a:t>예</a:t>
            </a:r>
            <a:r>
              <a:rPr lang="en-US" altLang="ko-KR" sz="825" dirty="0">
                <a:latin typeface="프리젠테이션 5 Medium" pitchFamily="2" charset="-127"/>
                <a:ea typeface="프리젠테이션 5 Medium" pitchFamily="2" charset="-127"/>
                <a:cs typeface="Pretendard SemiBold" panose="02000703000000020004" pitchFamily="50" charset="-127"/>
              </a:rPr>
              <a:t>) </a:t>
            </a:r>
            <a:r>
              <a:rPr lang="ko" altLang="en-US" sz="825" dirty="0">
                <a:latin typeface="프리젠테이션 5 Medium" pitchFamily="2" charset="-127"/>
                <a:ea typeface="프리젠테이션 5 Medium" pitchFamily="2" charset="-127"/>
                <a:cs typeface="Pretendard SemiBold" panose="02000703000000020004" pitchFamily="50" charset="-127"/>
              </a:rPr>
              <a:t>펀슈머</a:t>
            </a:r>
            <a:endParaRPr sz="825" dirty="0">
              <a:latin typeface="프리젠테이션 5 Medium" pitchFamily="2" charset="-127"/>
              <a:ea typeface="프리젠테이션 5 Medium" pitchFamily="2" charset="-127"/>
              <a:cs typeface="Pretendard SemiBold" panose="02000703000000020004" pitchFamily="50" charset="-127"/>
            </a:endParaRPr>
          </a:p>
        </p:txBody>
      </p:sp>
      <p:sp>
        <p:nvSpPr>
          <p:cNvPr id="329" name="Google Shape;329;p18"/>
          <p:cNvSpPr txBox="1"/>
          <p:nvPr/>
        </p:nvSpPr>
        <p:spPr>
          <a:xfrm>
            <a:off x="557943" y="3882793"/>
            <a:ext cx="997991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defTabSz="914378">
              <a:buSzPts val="600"/>
            </a:pPr>
            <a:r>
              <a:rPr lang="ko-KR" altLang="en-US" sz="700" dirty="0"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타깃 설명</a:t>
            </a:r>
            <a:endParaRPr lang="en-US" altLang="ko-KR" sz="700">
              <a:latin typeface="프리젠테이션 4 Regular" pitchFamily="2" charset="-127"/>
              <a:ea typeface="프리젠테이션 4 Regular" pitchFamily="2" charset="-127"/>
              <a:cs typeface="Pretendard Medium" panose="02000603000000020004" pitchFamily="50" charset="-127"/>
            </a:endParaRPr>
          </a:p>
          <a:p>
            <a:pPr defTabSz="914378">
              <a:buSzPts val="600"/>
            </a:pPr>
            <a:r>
              <a:rPr lang="ko-KR" altLang="en-US" sz="700"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타깃 </a:t>
            </a:r>
            <a:r>
              <a:rPr lang="ko-KR" altLang="en-US" sz="700" dirty="0"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설명</a:t>
            </a:r>
            <a:endParaRPr lang="en-US" altLang="ko-KR" sz="700">
              <a:latin typeface="프리젠테이션 4 Regular" pitchFamily="2" charset="-127"/>
              <a:ea typeface="프리젠테이션 4 Regular" pitchFamily="2" charset="-127"/>
              <a:cs typeface="Pretendard Medium" panose="02000603000000020004" pitchFamily="50" charset="-127"/>
            </a:endParaRPr>
          </a:p>
          <a:p>
            <a:pPr defTabSz="914378">
              <a:buSzPts val="600"/>
            </a:pPr>
            <a:r>
              <a:rPr lang="ko-KR" altLang="en-US" sz="700"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타깃 </a:t>
            </a:r>
            <a:r>
              <a:rPr lang="ko-KR" altLang="en-US" sz="700" dirty="0" err="1"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셜명</a:t>
            </a:r>
            <a:endParaRPr sz="700" dirty="0">
              <a:latin typeface="프리젠테이션 4 Regular" pitchFamily="2" charset="-127"/>
              <a:ea typeface="프리젠테이션 4 Regular" pitchFamily="2" charset="-127"/>
              <a:cs typeface="Pretendard Medium" panose="02000603000000020004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5920A5D-2576-B135-81BF-A356AC461DEB}"/>
              </a:ext>
            </a:extLst>
          </p:cNvPr>
          <p:cNvGrpSpPr/>
          <p:nvPr/>
        </p:nvGrpSpPr>
        <p:grpSpPr>
          <a:xfrm>
            <a:off x="346714" y="1565328"/>
            <a:ext cx="562955" cy="144413"/>
            <a:chOff x="462286" y="2010406"/>
            <a:chExt cx="750606" cy="19255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0F01515-0A7D-3215-E50F-41DFE777F422}"/>
                </a:ext>
              </a:extLst>
            </p:cNvPr>
            <p:cNvSpPr/>
            <p:nvPr/>
          </p:nvSpPr>
          <p:spPr>
            <a:xfrm>
              <a:off x="462286" y="2010406"/>
              <a:ext cx="750606" cy="192550"/>
            </a:xfrm>
            <a:prstGeom prst="roundRect">
              <a:avLst/>
            </a:prstGeom>
            <a:solidFill>
              <a:srgbClr val="DDEBD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50">
                  <a:solidFill>
                    <a:srgbClr val="415446"/>
                  </a:solidFill>
                  <a:latin typeface="프리젠테이션 5 Medium" pitchFamily="2" charset="-127"/>
                  <a:ea typeface="프리젠테이션 5 Medium" pitchFamily="2" charset="-127"/>
                </a:rPr>
                <a:t>담당업무</a:t>
              </a: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142FF48-D235-4F59-009E-825B655B2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991" y="2030265"/>
              <a:ext cx="156701" cy="156701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675EB79-49B9-705A-1BA8-B1452CD8E97C}"/>
              </a:ext>
            </a:extLst>
          </p:cNvPr>
          <p:cNvGrpSpPr/>
          <p:nvPr/>
        </p:nvGrpSpPr>
        <p:grpSpPr>
          <a:xfrm>
            <a:off x="5086027" y="1565328"/>
            <a:ext cx="385316" cy="144413"/>
            <a:chOff x="462286" y="5427932"/>
            <a:chExt cx="513755" cy="19255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9756C12B-7904-1613-EF1A-F42B944D87C7}"/>
                </a:ext>
              </a:extLst>
            </p:cNvPr>
            <p:cNvSpPr/>
            <p:nvPr/>
          </p:nvSpPr>
          <p:spPr>
            <a:xfrm>
              <a:off x="462286" y="5427932"/>
              <a:ext cx="513755" cy="192550"/>
            </a:xfrm>
            <a:prstGeom prst="roundRect">
              <a:avLst/>
            </a:prstGeom>
            <a:solidFill>
              <a:srgbClr val="FAE2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defTabSz="914378">
                <a:defRPr/>
              </a:pPr>
              <a:r>
                <a:rPr lang="ko-KR" altLang="en-US" sz="750">
                  <a:solidFill>
                    <a:srgbClr val="885A57"/>
                  </a:solidFill>
                  <a:latin typeface="프리젠테이션 5 Medium" pitchFamily="2" charset="-127"/>
                  <a:ea typeface="프리젠테이션 5 Medium" pitchFamily="2" charset="-127"/>
                  <a:cs typeface="Pretendard Medium" panose="02000603000000020004" pitchFamily="50" charset="-127"/>
                </a:rPr>
                <a:t>성과</a:t>
              </a:r>
              <a:endParaRPr lang="ko-KR" altLang="en-US" sz="750" dirty="0">
                <a:solidFill>
                  <a:srgbClr val="885A57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7371FE0-86C8-6E16-8F3B-F61E69D4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905" y="5455120"/>
              <a:ext cx="132794" cy="132794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02B97DF-9497-AECC-7593-8663D5AD68E1}"/>
              </a:ext>
            </a:extLst>
          </p:cNvPr>
          <p:cNvGrpSpPr/>
          <p:nvPr/>
        </p:nvGrpSpPr>
        <p:grpSpPr>
          <a:xfrm>
            <a:off x="346715" y="2970626"/>
            <a:ext cx="727229" cy="144413"/>
            <a:chOff x="462287" y="3584399"/>
            <a:chExt cx="969638" cy="19255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E0AD01E5-45D5-E937-1E31-B9941923FBB4}"/>
                </a:ext>
              </a:extLst>
            </p:cNvPr>
            <p:cNvSpPr/>
            <p:nvPr/>
          </p:nvSpPr>
          <p:spPr>
            <a:xfrm>
              <a:off x="462287" y="3584399"/>
              <a:ext cx="969638" cy="192550"/>
            </a:xfrm>
            <a:prstGeom prst="roundRect">
              <a:avLst/>
            </a:prstGeom>
            <a:solidFill>
              <a:srgbClr val="D6E4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defTabSz="914378">
                <a:defRPr/>
              </a:pPr>
              <a:r>
                <a:rPr lang="ko-KR" altLang="en-US" sz="750">
                  <a:solidFill>
                    <a:srgbClr val="052A67"/>
                  </a:solidFill>
                  <a:latin typeface="프리젠테이션 5 Medium" pitchFamily="2" charset="-127"/>
                  <a:ea typeface="프리젠테이션 5 Medium" pitchFamily="2" charset="-127"/>
                  <a:cs typeface="Pretendard Medium" panose="02000603000000020004" pitchFamily="50" charset="-127"/>
                </a:rPr>
                <a:t>캠페인 플로우</a:t>
              </a:r>
              <a:endParaRPr lang="ko-KR" altLang="en-US" sz="750" dirty="0">
                <a:solidFill>
                  <a:srgbClr val="052A67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35B27EC3-BE2E-51E0-8BB4-3E1733C20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643" y="3608227"/>
              <a:ext cx="146618" cy="146618"/>
            </a:xfrm>
            <a:prstGeom prst="rect">
              <a:avLst/>
            </a:prstGeom>
          </p:spPr>
        </p:pic>
      </p:grpSp>
      <p:sp>
        <p:nvSpPr>
          <p:cNvPr id="326" name="Google Shape;326;p18"/>
          <p:cNvSpPr txBox="1"/>
          <p:nvPr/>
        </p:nvSpPr>
        <p:spPr>
          <a:xfrm>
            <a:off x="1758209" y="3626317"/>
            <a:ext cx="887700" cy="1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defTabSz="914378">
              <a:buSzPts val="1000"/>
            </a:pPr>
            <a:r>
              <a:rPr lang="ko-KR" altLang="en-US" sz="825" dirty="0">
                <a:latin typeface="프리젠테이션 5 Medium" pitchFamily="2" charset="-127"/>
                <a:ea typeface="프리젠테이션 5 Medium" pitchFamily="2" charset="-127"/>
                <a:cs typeface="Pretendard SemiBold" panose="02000703000000020004" pitchFamily="50" charset="-127"/>
              </a:rPr>
              <a:t>예</a:t>
            </a:r>
            <a:r>
              <a:rPr lang="en-US" altLang="ko-KR" sz="825" dirty="0">
                <a:latin typeface="프리젠테이션 5 Medium" pitchFamily="2" charset="-127"/>
                <a:ea typeface="프리젠테이션 5 Medium" pitchFamily="2" charset="-127"/>
                <a:cs typeface="Pretendard SemiBold" panose="02000703000000020004" pitchFamily="50" charset="-127"/>
              </a:rPr>
              <a:t>) </a:t>
            </a:r>
            <a:r>
              <a:rPr lang="ko" altLang="en-US" sz="825" dirty="0">
                <a:latin typeface="프리젠테이션 5 Medium" pitchFamily="2" charset="-127"/>
                <a:ea typeface="프리젠테이션 5 Medium" pitchFamily="2" charset="-127"/>
                <a:cs typeface="Pretendard SemiBold" panose="02000703000000020004" pitchFamily="50" charset="-127"/>
              </a:rPr>
              <a:t>나노사회</a:t>
            </a:r>
            <a:endParaRPr sz="825" dirty="0">
              <a:latin typeface="프리젠테이션 5 Medium" pitchFamily="2" charset="-127"/>
              <a:ea typeface="프리젠테이션 5 Medium" pitchFamily="2" charset="-127"/>
              <a:cs typeface="Pretendard SemiBold" panose="02000703000000020004" pitchFamily="50" charset="-127"/>
            </a:endParaRPr>
          </a:p>
        </p:txBody>
      </p:sp>
      <p:sp>
        <p:nvSpPr>
          <p:cNvPr id="330" name="Google Shape;330;p18"/>
          <p:cNvSpPr txBox="1"/>
          <p:nvPr/>
        </p:nvSpPr>
        <p:spPr>
          <a:xfrm>
            <a:off x="1758209" y="3900424"/>
            <a:ext cx="1018559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defTabSz="914378">
              <a:buSzPts val="600"/>
            </a:pPr>
            <a:r>
              <a:rPr lang="ko-KR" altLang="en-US" sz="700" dirty="0"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트렌드 설명</a:t>
            </a:r>
            <a:endParaRPr lang="en-US" altLang="ko-KR" sz="700" dirty="0">
              <a:latin typeface="프리젠테이션 4 Regular" pitchFamily="2" charset="-127"/>
              <a:ea typeface="프리젠테이션 4 Regular" pitchFamily="2" charset="-127"/>
              <a:cs typeface="Pretendard Medium" panose="02000603000000020004" pitchFamily="50" charset="-127"/>
            </a:endParaRPr>
          </a:p>
          <a:p>
            <a:pPr defTabSz="914378">
              <a:buSzPts val="600"/>
            </a:pPr>
            <a:r>
              <a:rPr lang="ko-KR" altLang="en-US" sz="700" dirty="0"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트렌드 설명</a:t>
            </a:r>
            <a:endParaRPr lang="en-US" altLang="ko-KR" sz="700" dirty="0">
              <a:latin typeface="프리젠테이션 4 Regular" pitchFamily="2" charset="-127"/>
              <a:ea typeface="프리젠테이션 4 Regular" pitchFamily="2" charset="-127"/>
              <a:cs typeface="Pretendard Medium" panose="02000603000000020004" pitchFamily="50" charset="-127"/>
            </a:endParaRPr>
          </a:p>
          <a:p>
            <a:pPr defTabSz="914378">
              <a:buSzPts val="600"/>
            </a:pPr>
            <a:r>
              <a:rPr lang="ko-KR" altLang="en-US" sz="700" dirty="0"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트렌드 설명</a:t>
            </a:r>
            <a:endParaRPr sz="700" dirty="0">
              <a:latin typeface="프리젠테이션 4 Regular" pitchFamily="2" charset="-127"/>
              <a:ea typeface="프리젠테이션 4 Regular" pitchFamily="2" charset="-127"/>
              <a:cs typeface="Pretendard Medium" panose="02000603000000020004" pitchFamily="50" charset="-127"/>
            </a:endParaRPr>
          </a:p>
        </p:txBody>
      </p:sp>
      <p:sp>
        <p:nvSpPr>
          <p:cNvPr id="29" name="Google Shape;339;p18">
            <a:extLst>
              <a:ext uri="{FF2B5EF4-FFF2-40B4-BE49-F238E27FC236}">
                <a16:creationId xmlns:a16="http://schemas.microsoft.com/office/drawing/2014/main" id="{A879D421-2360-2ADA-050C-6FEA8F2A1314}"/>
              </a:ext>
            </a:extLst>
          </p:cNvPr>
          <p:cNvSpPr/>
          <p:nvPr/>
        </p:nvSpPr>
        <p:spPr>
          <a:xfrm>
            <a:off x="532212" y="4435694"/>
            <a:ext cx="2302866" cy="297804"/>
          </a:xfrm>
          <a:prstGeom prst="roundRect">
            <a:avLst/>
          </a:prstGeom>
          <a:solidFill>
            <a:srgbClr val="D6E4EE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4378">
              <a:buSzPts val="1000"/>
            </a:pPr>
            <a:r>
              <a:rPr lang="ko-KR" altLang="en-US" sz="900">
                <a:solidFill>
                  <a:srgbClr val="0070C0"/>
                </a:solidFill>
                <a:latin typeface="프리젠테이션 6 SemiBold" pitchFamily="2" charset="-127"/>
                <a:ea typeface="프리젠테이션 6 SemiBold" pitchFamily="2" charset="-127"/>
                <a:cs typeface="Pretendard SemiBold" panose="02000703000000020004" pitchFamily="50" charset="-127"/>
              </a:rPr>
              <a:t>재미있는 소비</a:t>
            </a:r>
            <a:r>
              <a:rPr lang="ko-KR" altLang="en-US" sz="825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와</a:t>
            </a:r>
            <a:r>
              <a:rPr lang="ko-KR" altLang="en-US" sz="900">
                <a:solidFill>
                  <a:srgbClr val="2951CD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 </a:t>
            </a:r>
            <a:r>
              <a:rPr lang="ko-KR" altLang="en-US" sz="900">
                <a:solidFill>
                  <a:srgbClr val="0070C0"/>
                </a:solidFill>
                <a:latin typeface="프리젠테이션 6 SemiBold" pitchFamily="2" charset="-127"/>
                <a:ea typeface="프리젠테이션 6 SemiBold" pitchFamily="2" charset="-127"/>
                <a:cs typeface="Pretendard SemiBold" panose="02000703000000020004" pitchFamily="50" charset="-127"/>
              </a:rPr>
              <a:t>취향 </a:t>
            </a:r>
            <a:r>
              <a:rPr lang="ko-KR" altLang="en-US" sz="825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커뮤니티를 지향하는 </a:t>
            </a:r>
            <a:r>
              <a:rPr lang="en-US" altLang="ko-KR" sz="825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MZ </a:t>
            </a:r>
            <a:r>
              <a:rPr lang="ko-KR" altLang="en-US" sz="825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소비자</a:t>
            </a:r>
            <a:endParaRPr lang="ko-KR" altLang="en-US" sz="825" dirty="0">
              <a:solidFill>
                <a:srgbClr val="000000"/>
              </a:solidFill>
              <a:latin typeface="프리젠테이션 4 Regular" pitchFamily="2" charset="-127"/>
              <a:ea typeface="프리젠테이션 4 Regular" pitchFamily="2" charset="-127"/>
              <a:cs typeface="Pretendard Medium" panose="0200060300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3EB848D-49AA-45AB-8E7C-0753249AA6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481" y="4529138"/>
            <a:ext cx="98156" cy="98156"/>
          </a:xfrm>
          <a:prstGeom prst="rect">
            <a:avLst/>
          </a:prstGeom>
        </p:spPr>
      </p:pic>
      <p:sp>
        <p:nvSpPr>
          <p:cNvPr id="33" name="Google Shape;342;p18">
            <a:extLst>
              <a:ext uri="{FF2B5EF4-FFF2-40B4-BE49-F238E27FC236}">
                <a16:creationId xmlns:a16="http://schemas.microsoft.com/office/drawing/2014/main" id="{07EAEC6D-4BF6-54B6-C03D-E72E72BD3581}"/>
              </a:ext>
            </a:extLst>
          </p:cNvPr>
          <p:cNvSpPr/>
          <p:nvPr/>
        </p:nvSpPr>
        <p:spPr>
          <a:xfrm>
            <a:off x="3639632" y="3560898"/>
            <a:ext cx="1958907" cy="668202"/>
          </a:xfrm>
          <a:prstGeom prst="roundRect">
            <a:avLst>
              <a:gd name="adj" fmla="val 5271"/>
            </a:avLst>
          </a:prstGeom>
          <a:noFill/>
          <a:ln w="12700">
            <a:solidFill>
              <a:schemeClr val="bg1">
                <a:lumMod val="95000"/>
              </a:schemeClr>
            </a:solidFill>
          </a:ln>
          <a:effectLst>
            <a:outerShdw blurRad="177800" algn="ctr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8">
              <a:lnSpc>
                <a:spcPct val="150000"/>
              </a:lnSpc>
              <a:buSzPts val="800"/>
            </a:pPr>
            <a:r>
              <a:rPr lang="en-US" altLang="ko-KR" sz="750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(</a:t>
            </a:r>
            <a:r>
              <a:rPr lang="ko-KR" altLang="en-US" sz="750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예시</a:t>
            </a:r>
            <a:r>
              <a:rPr lang="en-US" altLang="ko-KR" sz="750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)</a:t>
            </a:r>
            <a:endParaRPr lang="en-US" altLang="ko" sz="750">
              <a:solidFill>
                <a:srgbClr val="000000"/>
              </a:solidFill>
              <a:latin typeface="프리젠테이션 4 Regular" pitchFamily="2" charset="-127"/>
              <a:ea typeface="프리젠테이션 4 Regular" pitchFamily="2" charset="-127"/>
              <a:cs typeface="Pretendard Medium" panose="02000603000000020004" pitchFamily="50" charset="-127"/>
            </a:endParaRPr>
          </a:p>
          <a:p>
            <a:pPr defTabSz="914378">
              <a:lnSpc>
                <a:spcPct val="150000"/>
              </a:lnSpc>
              <a:buSzPts val="800"/>
            </a:pPr>
            <a:r>
              <a:rPr lang="en-US" altLang="ko" sz="750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Alpha </a:t>
            </a:r>
            <a:r>
              <a:rPr lang="ko" altLang="en-US" sz="750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세대부터 </a:t>
            </a:r>
            <a:r>
              <a:rPr lang="en-US" altLang="ko" sz="750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MZ</a:t>
            </a:r>
            <a:r>
              <a:rPr lang="ko" altLang="en-US" sz="750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세대까지</a:t>
            </a:r>
            <a:r>
              <a:rPr lang="en-US" altLang="ko-KR" sz="750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-</a:t>
            </a:r>
            <a:endParaRPr lang="en-US" altLang="ko" sz="750">
              <a:solidFill>
                <a:srgbClr val="000000"/>
              </a:solidFill>
              <a:latin typeface="프리젠테이션 4 Regular" pitchFamily="2" charset="-127"/>
              <a:ea typeface="프리젠테이션 4 Regular" pitchFamily="2" charset="-127"/>
              <a:cs typeface="Pretendard Medium" panose="02000603000000020004" pitchFamily="50" charset="-127"/>
            </a:endParaRPr>
          </a:p>
          <a:p>
            <a:pPr defTabSz="914378">
              <a:lnSpc>
                <a:spcPct val="150000"/>
              </a:lnSpc>
              <a:buSzPts val="800"/>
            </a:pPr>
            <a:r>
              <a:rPr lang="ko-KR" altLang="en-US" sz="750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브랜드 코어 타깃을 대상으로 한</a:t>
            </a:r>
            <a:endParaRPr lang="en-US" altLang="ko-KR" sz="750">
              <a:solidFill>
                <a:srgbClr val="000000"/>
              </a:solidFill>
              <a:latin typeface="프리젠테이션 4 Regular" pitchFamily="2" charset="-127"/>
              <a:ea typeface="프리젠테이션 4 Regular" pitchFamily="2" charset="-127"/>
              <a:cs typeface="Pretendard Medium" panose="02000603000000020004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87B2DF4-F63B-7042-848D-DF626428351F}"/>
              </a:ext>
            </a:extLst>
          </p:cNvPr>
          <p:cNvCxnSpPr>
            <a:cxnSpLocks/>
          </p:cNvCxnSpPr>
          <p:nvPr/>
        </p:nvCxnSpPr>
        <p:spPr>
          <a:xfrm>
            <a:off x="367259" y="2767046"/>
            <a:ext cx="8112373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8737E8DB-66EA-21D2-6462-CDB8C38A3D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181" y="3337577"/>
            <a:ext cx="114885" cy="11488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35617546-C746-7881-529D-C7ACCA4F03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1682" y="3333885"/>
            <a:ext cx="112975" cy="112975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211DFF2A-1017-507A-C7FD-9AEE43E531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26551" y="3343871"/>
            <a:ext cx="114214" cy="114214"/>
          </a:xfrm>
          <a:prstGeom prst="rect">
            <a:avLst/>
          </a:prstGeom>
        </p:spPr>
      </p:pic>
      <p:sp>
        <p:nvSpPr>
          <p:cNvPr id="60" name="Google Shape;342;p18">
            <a:extLst>
              <a:ext uri="{FF2B5EF4-FFF2-40B4-BE49-F238E27FC236}">
                <a16:creationId xmlns:a16="http://schemas.microsoft.com/office/drawing/2014/main" id="{6132C136-AD91-A1DD-553D-8001E9448316}"/>
              </a:ext>
            </a:extLst>
          </p:cNvPr>
          <p:cNvSpPr/>
          <p:nvPr/>
        </p:nvSpPr>
        <p:spPr>
          <a:xfrm>
            <a:off x="3648386" y="4333844"/>
            <a:ext cx="1950153" cy="399654"/>
          </a:xfrm>
          <a:prstGeom prst="roundRect">
            <a:avLst>
              <a:gd name="adj" fmla="val 12421"/>
            </a:avLst>
          </a:prstGeom>
          <a:solidFill>
            <a:srgbClr val="FAE2DD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5731" defTabSz="914378">
              <a:buSzPts val="1000"/>
            </a:pPr>
            <a:r>
              <a:rPr lang="ko-KR" altLang="en-US" sz="900">
                <a:solidFill>
                  <a:srgbClr val="0070C0"/>
                </a:solidFill>
                <a:latin typeface="프리젠테이션 6 SemiBold" pitchFamily="2" charset="-127"/>
                <a:ea typeface="프리젠테이션 6 SemiBold" pitchFamily="2" charset="-127"/>
                <a:cs typeface="Pretendard SemiBold" panose="02000703000000020004" pitchFamily="50" charset="-127"/>
              </a:rPr>
              <a:t>인지도 향상</a:t>
            </a:r>
            <a:r>
              <a:rPr lang="ko-KR" altLang="en-US" sz="825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과</a:t>
            </a:r>
            <a:r>
              <a:rPr lang="en-US" altLang="ko-KR" sz="900">
                <a:solidFill>
                  <a:srgbClr val="0070C0"/>
                </a:solidFill>
                <a:latin typeface="프리젠테이션 6 SemiBold" pitchFamily="2" charset="-127"/>
                <a:ea typeface="프리젠테이션 6 SemiBold" pitchFamily="2" charset="-127"/>
                <a:cs typeface="Pretendard SemiBold" panose="02000703000000020004" pitchFamily="50" charset="-127"/>
              </a:rPr>
              <a:t> </a:t>
            </a:r>
            <a:r>
              <a:rPr lang="ko-KR" altLang="en-US" sz="900">
                <a:solidFill>
                  <a:srgbClr val="0070C0"/>
                </a:solidFill>
                <a:latin typeface="프리젠테이션 6 SemiBold" pitchFamily="2" charset="-127"/>
                <a:ea typeface="프리젠테이션 6 SemiBold" pitchFamily="2" charset="-127"/>
                <a:cs typeface="Pretendard SemiBold" panose="02000703000000020004" pitchFamily="50" charset="-127"/>
              </a:rPr>
              <a:t>노출 커버리지 극대화</a:t>
            </a:r>
            <a:r>
              <a:rPr lang="ko-KR" altLang="en-US" sz="825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를</a:t>
            </a:r>
            <a:endParaRPr lang="en-US" altLang="ko-KR" sz="825">
              <a:solidFill>
                <a:srgbClr val="000000"/>
              </a:solidFill>
              <a:latin typeface="프리젠테이션 4 Regular" pitchFamily="2" charset="-127"/>
              <a:ea typeface="프리젠테이션 4 Regular" pitchFamily="2" charset="-127"/>
              <a:cs typeface="Pretendard Medium" panose="02000603000000020004" pitchFamily="50" charset="-127"/>
            </a:endParaRPr>
          </a:p>
          <a:p>
            <a:pPr marL="135731" defTabSz="914378">
              <a:buSzPts val="1000"/>
            </a:pPr>
            <a:r>
              <a:rPr lang="ko-KR" altLang="en-US" sz="825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통한</a:t>
            </a:r>
            <a:r>
              <a:rPr lang="en-US" altLang="ko-KR" sz="825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 </a:t>
            </a:r>
            <a:r>
              <a:rPr lang="ko-KR" altLang="en-US" sz="825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브랜드 검색 쿼리 향상</a:t>
            </a:r>
            <a:endParaRPr sz="825" dirty="0">
              <a:solidFill>
                <a:srgbClr val="000000"/>
              </a:solidFill>
              <a:latin typeface="프리젠테이션 4 Regular" pitchFamily="2" charset="-127"/>
              <a:ea typeface="프리젠테이션 4 Regular" pitchFamily="2" charset="-127"/>
              <a:cs typeface="Pretendard Medium" panose="02000603000000020004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7544EF5C-4794-CEE8-1045-D5B26064F1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3255" y="4406142"/>
            <a:ext cx="122224" cy="122224"/>
          </a:xfrm>
          <a:prstGeom prst="rect">
            <a:avLst/>
          </a:prstGeom>
        </p:spPr>
      </p:pic>
      <p:sp>
        <p:nvSpPr>
          <p:cNvPr id="2" name="Google Shape;317;p18">
            <a:extLst>
              <a:ext uri="{FF2B5EF4-FFF2-40B4-BE49-F238E27FC236}">
                <a16:creationId xmlns:a16="http://schemas.microsoft.com/office/drawing/2014/main" id="{2B07A90A-9619-3FC8-9CA5-41C37355B3BB}"/>
              </a:ext>
            </a:extLst>
          </p:cNvPr>
          <p:cNvSpPr txBox="1"/>
          <p:nvPr/>
        </p:nvSpPr>
        <p:spPr>
          <a:xfrm>
            <a:off x="346716" y="475915"/>
            <a:ext cx="1507916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defTabSz="914378">
              <a:buSzPts val="1800"/>
              <a:defRPr/>
            </a:pPr>
            <a:r>
              <a:rPr lang="en-US" altLang="ko" sz="1800" dirty="0">
                <a:solidFill>
                  <a:srgbClr val="0070C0"/>
                </a:solidFill>
                <a:latin typeface="프리젠테이션 7 Bold" pitchFamily="2" charset="-127"/>
                <a:ea typeface="프리젠테이션 7 Bold" pitchFamily="2" charset="-127"/>
                <a:cs typeface="Pretendard SemiBold" panose="02000703000000020004" pitchFamily="2" charset="-127"/>
              </a:rPr>
              <a:t>{{company}}</a:t>
            </a:r>
            <a:endParaRPr lang="ko-KR" altLang="en-US" sz="1800" dirty="0">
              <a:latin typeface="프리젠테이션 7 Bold" pitchFamily="2" charset="-127"/>
              <a:ea typeface="프리젠테이션 7 Bold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4" name="Google Shape;318;p18">
            <a:extLst>
              <a:ext uri="{FF2B5EF4-FFF2-40B4-BE49-F238E27FC236}">
                <a16:creationId xmlns:a16="http://schemas.microsoft.com/office/drawing/2014/main" id="{1A896FC6-46F5-371A-8C18-1F5515E6E463}"/>
              </a:ext>
            </a:extLst>
          </p:cNvPr>
          <p:cNvSpPr txBox="1"/>
          <p:nvPr/>
        </p:nvSpPr>
        <p:spPr>
          <a:xfrm>
            <a:off x="427959" y="955844"/>
            <a:ext cx="5893219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defTabSz="914378">
              <a:buSzPts val="1800"/>
              <a:defRPr/>
            </a:pPr>
            <a:r>
              <a:rPr lang="en-US" altLang="ko" sz="900" dirty="0">
                <a:solidFill>
                  <a:schemeClr val="bg1">
                    <a:lumMod val="6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{{subtitle}}</a:t>
            </a:r>
            <a:endParaRPr sz="900" dirty="0">
              <a:solidFill>
                <a:schemeClr val="bg1">
                  <a:lumMod val="6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retendard Medium" panose="0200060300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5E532A1-8556-E1A4-543E-2E7841BA160E}"/>
              </a:ext>
            </a:extLst>
          </p:cNvPr>
          <p:cNvCxnSpPr/>
          <p:nvPr/>
        </p:nvCxnSpPr>
        <p:spPr>
          <a:xfrm>
            <a:off x="396781" y="868542"/>
            <a:ext cx="8394212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C1582371-94BE-F66E-8A8A-FA56E5FF3A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6982" y="1005008"/>
            <a:ext cx="103734" cy="103734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66F1022-6218-85C4-8401-7552BFCB75B7}"/>
              </a:ext>
            </a:extLst>
          </p:cNvPr>
          <p:cNvSpPr/>
          <p:nvPr/>
        </p:nvSpPr>
        <p:spPr>
          <a:xfrm>
            <a:off x="7337738" y="975400"/>
            <a:ext cx="1453256" cy="133342"/>
          </a:xfrm>
          <a:prstGeom prst="roundRect">
            <a:avLst/>
          </a:prstGeom>
          <a:solidFill>
            <a:srgbClr val="F6F5F3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>
              <a:buSzPts val="1800"/>
              <a:defRPr/>
            </a:pPr>
            <a:r>
              <a:rPr lang="en-US" altLang="ko-KR" sz="750" dirty="0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{{</a:t>
            </a:r>
            <a:r>
              <a:rPr lang="en-US" altLang="ko-KR" sz="750" dirty="0" err="1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start_date</a:t>
            </a:r>
            <a:r>
              <a:rPr lang="en-US" altLang="ko-KR" sz="750" dirty="0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}}-{{</a:t>
            </a:r>
            <a:r>
              <a:rPr lang="en-US" altLang="ko-KR" sz="750" dirty="0" err="1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end_date</a:t>
            </a:r>
            <a:r>
              <a:rPr lang="en-US" altLang="ko-KR" sz="750" dirty="0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}} | </a:t>
            </a:r>
            <a:r>
              <a:rPr lang="ko-KR" altLang="en-US" sz="750" dirty="0">
                <a:solidFill>
                  <a:srgbClr val="00000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기여도 </a:t>
            </a:r>
            <a:r>
              <a:rPr lang="en-US" altLang="ko-KR" sz="750" dirty="0">
                <a:solidFill>
                  <a:srgbClr val="0070C0"/>
                </a:solidFill>
                <a:latin typeface="프리젠테이션 4 Regular" pitchFamily="2" charset="-127"/>
                <a:ea typeface="프리젠테이션 4 Regular" pitchFamily="2" charset="-127"/>
                <a:cs typeface="Pretendard Medium" panose="02000603000000020004" pitchFamily="50" charset="-127"/>
              </a:rPr>
              <a:t>00%</a:t>
            </a:r>
            <a:endParaRPr lang="ko-KR" altLang="en-US" sz="750" dirty="0">
              <a:solidFill>
                <a:srgbClr val="0070C0"/>
              </a:solidFill>
              <a:latin typeface="프리젠테이션 4 Regular" pitchFamily="2" charset="-127"/>
              <a:ea typeface="프리젠테이션 4 Regular" pitchFamily="2" charset="-127"/>
              <a:cs typeface="Pretendard Medium" panose="02000603000000020004" pitchFamily="50" charset="-127"/>
            </a:endParaRPr>
          </a:p>
        </p:txBody>
      </p:sp>
      <p:sp>
        <p:nvSpPr>
          <p:cNvPr id="13" name="Google Shape;317;p18">
            <a:extLst>
              <a:ext uri="{FF2B5EF4-FFF2-40B4-BE49-F238E27FC236}">
                <a16:creationId xmlns:a16="http://schemas.microsoft.com/office/drawing/2014/main" id="{1FF94AD1-6570-F7EA-B5B6-8D1A105E0D19}"/>
              </a:ext>
            </a:extLst>
          </p:cNvPr>
          <p:cNvSpPr txBox="1"/>
          <p:nvPr/>
        </p:nvSpPr>
        <p:spPr>
          <a:xfrm>
            <a:off x="1734234" y="475915"/>
            <a:ext cx="1507916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defTabSz="914378">
              <a:buSzPts val="1800"/>
              <a:defRPr/>
            </a:pPr>
            <a:r>
              <a:rPr lang="en-US" altLang="ko" sz="18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Pretendard SemiBold" panose="02000703000000020004" pitchFamily="2" charset="-127"/>
              </a:rPr>
              <a:t>{{project}}</a:t>
            </a:r>
            <a:endParaRPr lang="ko-KR" altLang="en-US" sz="1800" dirty="0">
              <a:solidFill>
                <a:schemeClr val="tx1"/>
              </a:solidFill>
              <a:latin typeface="프리젠테이션 7 Bold" pitchFamily="2" charset="-127"/>
              <a:ea typeface="프리젠테이션 7 Bold" pitchFamily="2" charset="-127"/>
              <a:cs typeface="Pretendard SemiBold" panose="02000703000000020004" pitchFamily="2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mtClean="0">
            <a:latin typeface="Pretendard SemiBold" panose="02000703000000020004" pitchFamily="50" charset="-127"/>
            <a:ea typeface="Pretendard SemiBold" panose="02000703000000020004" pitchFamily="50" charset="-127"/>
            <a:cs typeface="Pretendard SemiBold" panose="02000703000000020004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3050</TotalTime>
  <Words>436</Words>
  <Application>Microsoft Office PowerPoint</Application>
  <PresentationFormat>화면 슬라이드 쇼(16:9)</PresentationFormat>
  <Paragraphs>115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프리젠테이션 7 Bold</vt:lpstr>
      <vt:lpstr>Pretendard</vt:lpstr>
      <vt:lpstr>프리젠테이션 4 Regular</vt:lpstr>
      <vt:lpstr>Arial</vt:lpstr>
      <vt:lpstr>프리젠테이션 6 SemiBold</vt:lpstr>
      <vt:lpstr>프리젠테이션 5 Medium</vt:lpstr>
      <vt:lpstr>Calibri</vt:lpstr>
      <vt:lpstr>프리젠테이션 9 Black</vt:lpstr>
      <vt:lpstr>Simple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earningss __</cp:lastModifiedBy>
  <cp:revision>237</cp:revision>
  <dcterms:modified xsi:type="dcterms:W3CDTF">2025-02-10T16:43:13Z</dcterms:modified>
</cp:coreProperties>
</file>