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latin typeface="Pretendard"/>
              </a:defRPr>
            </a:pPr>
            <a:r>
              <a:t>{{company}}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latin typeface="Pretendard"/>
              </a:defRPr>
            </a:pPr>
            <a:r>
              <a:t>{{start_date}} - {{end_date}}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{{project}}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프로젝트 상세</a:t>
            </a:r>
          </a:p>
          <a:p>
            <a:pPr>
              <a:spcAft>
                <a:spcPts val="1200"/>
              </a:spcAft>
              <a:defRPr sz="1400">
                <a:latin typeface="Pretendard"/>
              </a:defRPr>
            </a:pPr>
            <a:r>
              <a:t>{{details}}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주요 성과</a:t>
            </a:r>
          </a:p>
          <a:p>
            <a:pPr>
              <a:defRPr sz="1400">
                <a:latin typeface="Pretendard"/>
              </a:defRPr>
            </a:pPr>
            <a:r>
              <a:t>{{results}}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