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포트폴리오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빅플래닛메이드엔터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아티스트 컨텐츠 기획 및 제작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주요 업무</a:t>
            </a:r>
          </a:p>
          <a:p>
            <a:pPr lvl="1"/>
            <a:r>
              <a:t>앨범 프로모션 컨텐츠 제작</a:t>
            </a:r>
          </a:p>
          <a:p>
            <a:pPr lvl="1"/>
            <a:r>
              <a:t>공백기 자체 컨텐츠 제작</a:t>
            </a:r>
          </a:p>
          <a:p>
            <a:pPr lvl="1"/>
            <a:r>
              <a:t>비하인드 컨텐츠 제작</a:t>
            </a:r>
          </a:p>
          <a:p>
            <a:br/>
            <a:r>
              <a:t>성과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