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58" r:id="rId5"/>
    <p:sldId id="260" r:id="rId6"/>
    <p:sldId id="262" r:id="rId7"/>
    <p:sldId id="261" r:id="rId8"/>
    <p:sldId id="267" r:id="rId9"/>
    <p:sldId id="270" r:id="rId10"/>
    <p:sldId id="272" r:id="rId11"/>
    <p:sldId id="266" r:id="rId12"/>
    <p:sldId id="27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C76723-AA43-4380-8E4D-B8026509F880}" v="14" dt="2021-04-21T18:47:20.938"/>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141" autoAdjust="0"/>
  </p:normalViewPr>
  <p:slideViewPr>
    <p:cSldViewPr snapToGrid="0">
      <p:cViewPr varScale="1">
        <p:scale>
          <a:sx n="67" d="100"/>
          <a:sy n="67" d="100"/>
        </p:scale>
        <p:origin x="129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y Robinson" userId="a9fcd774-4f33-423d-80dd-0db627157868" providerId="ADAL" clId="{98C76723-AA43-4380-8E4D-B8026509F880}"/>
    <pc:docChg chg="undo custSel addSld delSld modSld sldOrd">
      <pc:chgData name="Emily Robinson" userId="a9fcd774-4f33-423d-80dd-0db627157868" providerId="ADAL" clId="{98C76723-AA43-4380-8E4D-B8026509F880}" dt="2021-04-23T23:28:29.451" v="2037" actId="20577"/>
      <pc:docMkLst>
        <pc:docMk/>
      </pc:docMkLst>
      <pc:sldChg chg="modSp mod">
        <pc:chgData name="Emily Robinson" userId="a9fcd774-4f33-423d-80dd-0db627157868" providerId="ADAL" clId="{98C76723-AA43-4380-8E4D-B8026509F880}" dt="2021-04-23T15:33:23.938" v="1838" actId="20577"/>
        <pc:sldMkLst>
          <pc:docMk/>
          <pc:sldMk cId="3581702329" sldId="257"/>
        </pc:sldMkLst>
        <pc:spChg chg="mod">
          <ac:chgData name="Emily Robinson" userId="a9fcd774-4f33-423d-80dd-0db627157868" providerId="ADAL" clId="{98C76723-AA43-4380-8E4D-B8026509F880}" dt="2021-04-23T15:30:10.066" v="1790" actId="20577"/>
          <ac:spMkLst>
            <pc:docMk/>
            <pc:sldMk cId="3581702329" sldId="257"/>
            <ac:spMk id="2" creationId="{B3510F56-085F-4CA2-BE5A-B1943A6F31A4}"/>
          </ac:spMkLst>
        </pc:spChg>
        <pc:spChg chg="mod">
          <ac:chgData name="Emily Robinson" userId="a9fcd774-4f33-423d-80dd-0db627157868" providerId="ADAL" clId="{98C76723-AA43-4380-8E4D-B8026509F880}" dt="2021-04-23T15:33:23.938" v="1838" actId="20577"/>
          <ac:spMkLst>
            <pc:docMk/>
            <pc:sldMk cId="3581702329" sldId="257"/>
            <ac:spMk id="3" creationId="{1480425F-5ADD-42BD-A8E6-730F5E080DD7}"/>
          </ac:spMkLst>
        </pc:spChg>
      </pc:sldChg>
      <pc:sldChg chg="modSp mod">
        <pc:chgData name="Emily Robinson" userId="a9fcd774-4f33-423d-80dd-0db627157868" providerId="ADAL" clId="{98C76723-AA43-4380-8E4D-B8026509F880}" dt="2021-04-23T15:33:47.991" v="1848" actId="20577"/>
        <pc:sldMkLst>
          <pc:docMk/>
          <pc:sldMk cId="3724156524" sldId="258"/>
        </pc:sldMkLst>
        <pc:spChg chg="mod">
          <ac:chgData name="Emily Robinson" userId="a9fcd774-4f33-423d-80dd-0db627157868" providerId="ADAL" clId="{98C76723-AA43-4380-8E4D-B8026509F880}" dt="2021-04-23T15:29:32.327" v="1764" actId="20577"/>
          <ac:spMkLst>
            <pc:docMk/>
            <pc:sldMk cId="3724156524" sldId="258"/>
            <ac:spMk id="2" creationId="{D0B5DB17-1A39-4AB5-9E1C-C0AAF30CFF19}"/>
          </ac:spMkLst>
        </pc:spChg>
        <pc:spChg chg="mod">
          <ac:chgData name="Emily Robinson" userId="a9fcd774-4f33-423d-80dd-0db627157868" providerId="ADAL" clId="{98C76723-AA43-4380-8E4D-B8026509F880}" dt="2021-04-23T15:33:47.991" v="1848" actId="20577"/>
          <ac:spMkLst>
            <pc:docMk/>
            <pc:sldMk cId="3724156524" sldId="258"/>
            <ac:spMk id="4" creationId="{F8EF7BAF-2C73-49D5-9A95-EC13B95EAE9E}"/>
          </ac:spMkLst>
        </pc:spChg>
      </pc:sldChg>
      <pc:sldChg chg="addSp delSp modSp mod">
        <pc:chgData name="Emily Robinson" userId="a9fcd774-4f33-423d-80dd-0db627157868" providerId="ADAL" clId="{98C76723-AA43-4380-8E4D-B8026509F880}" dt="2021-04-23T15:31:04.796" v="1797" actId="403"/>
        <pc:sldMkLst>
          <pc:docMk/>
          <pc:sldMk cId="1939212565" sldId="259"/>
        </pc:sldMkLst>
        <pc:spChg chg="mod">
          <ac:chgData name="Emily Robinson" userId="a9fcd774-4f33-423d-80dd-0db627157868" providerId="ADAL" clId="{98C76723-AA43-4380-8E4D-B8026509F880}" dt="2021-04-23T15:31:04.796" v="1797" actId="403"/>
          <ac:spMkLst>
            <pc:docMk/>
            <pc:sldMk cId="1939212565" sldId="259"/>
            <ac:spMk id="2" creationId="{5732BCC7-82D5-423F-9704-69CCF2DEEF0A}"/>
          </ac:spMkLst>
        </pc:spChg>
        <pc:spChg chg="add del mod">
          <ac:chgData name="Emily Robinson" userId="a9fcd774-4f33-423d-80dd-0db627157868" providerId="ADAL" clId="{98C76723-AA43-4380-8E4D-B8026509F880}" dt="2021-04-23T15:30:55.196" v="1796" actId="26606"/>
          <ac:spMkLst>
            <pc:docMk/>
            <pc:sldMk cId="1939212565" sldId="259"/>
            <ac:spMk id="3" creationId="{4B299CBA-9011-4FA0-AC76-4145A240B644}"/>
          </ac:spMkLst>
        </pc:spChg>
        <pc:spChg chg="add del">
          <ac:chgData name="Emily Robinson" userId="a9fcd774-4f33-423d-80dd-0db627157868" providerId="ADAL" clId="{98C76723-AA43-4380-8E4D-B8026509F880}" dt="2021-04-23T15:30:43.903" v="1794" actId="26606"/>
          <ac:spMkLst>
            <pc:docMk/>
            <pc:sldMk cId="1939212565" sldId="259"/>
            <ac:spMk id="9"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11" creationId="{71877DBC-BB60-40F0-AC93-2ACDBAAE60CE}"/>
          </ac:spMkLst>
        </pc:spChg>
        <pc:spChg chg="add del">
          <ac:chgData name="Emily Robinson" userId="a9fcd774-4f33-423d-80dd-0db627157868" providerId="ADAL" clId="{98C76723-AA43-4380-8E4D-B8026509F880}" dt="2021-04-23T15:30:28.401" v="1792" actId="26606"/>
          <ac:spMkLst>
            <pc:docMk/>
            <pc:sldMk cId="1939212565" sldId="259"/>
            <ac:spMk id="16" creationId="{743AA782-23D1-4521-8CAD-47662984AA08}"/>
          </ac:spMkLst>
        </pc:spChg>
        <pc:spChg chg="add del">
          <ac:chgData name="Emily Robinson" userId="a9fcd774-4f33-423d-80dd-0db627157868" providerId="ADAL" clId="{98C76723-AA43-4380-8E4D-B8026509F880}" dt="2021-04-23T15:30:28.401" v="1792" actId="26606"/>
          <ac:spMkLst>
            <pc:docMk/>
            <pc:sldMk cId="1939212565" sldId="259"/>
            <ac:spMk id="18" creationId="{71877DBC-BB60-40F0-AC93-2ACDBAAE60CE}"/>
          </ac:spMkLst>
        </pc:spChg>
        <pc:spChg chg="add del">
          <ac:chgData name="Emily Robinson" userId="a9fcd774-4f33-423d-80dd-0db627157868" providerId="ADAL" clId="{98C76723-AA43-4380-8E4D-B8026509F880}" dt="2021-04-23T15:30:43.903" v="1794" actId="26606"/>
          <ac:spMkLst>
            <pc:docMk/>
            <pc:sldMk cId="1939212565" sldId="259"/>
            <ac:spMk id="20" creationId="{743AA782-23D1-4521-8CAD-47662984AA08}"/>
          </ac:spMkLst>
        </pc:spChg>
        <pc:spChg chg="add del">
          <ac:chgData name="Emily Robinson" userId="a9fcd774-4f33-423d-80dd-0db627157868" providerId="ADAL" clId="{98C76723-AA43-4380-8E4D-B8026509F880}" dt="2021-04-23T15:30:43.903" v="1794" actId="26606"/>
          <ac:spMkLst>
            <pc:docMk/>
            <pc:sldMk cId="1939212565" sldId="259"/>
            <ac:spMk id="21" creationId="{71877DBC-BB60-40F0-AC93-2ACDBAAE60CE}"/>
          </ac:spMkLst>
        </pc:spChg>
        <pc:graphicFrameChg chg="add del">
          <ac:chgData name="Emily Robinson" userId="a9fcd774-4f33-423d-80dd-0db627157868" providerId="ADAL" clId="{98C76723-AA43-4380-8E4D-B8026509F880}" dt="2021-04-23T15:30:43.903" v="1794" actId="26606"/>
          <ac:graphicFrameMkLst>
            <pc:docMk/>
            <pc:sldMk cId="1939212565" sldId="259"/>
            <ac:graphicFrameMk id="13" creationId="{781A98EF-BE2C-4C47-A5A8-5BA5C6B246FB}"/>
          </ac:graphicFrameMkLst>
        </pc:graphicFrameChg>
        <pc:graphicFrameChg chg="add del">
          <ac:chgData name="Emily Robinson" userId="a9fcd774-4f33-423d-80dd-0db627157868" providerId="ADAL" clId="{98C76723-AA43-4380-8E4D-B8026509F880}" dt="2021-04-23T15:30:55.196" v="1796" actId="26606"/>
          <ac:graphicFrameMkLst>
            <pc:docMk/>
            <pc:sldMk cId="1939212565" sldId="259"/>
            <ac:graphicFrameMk id="14" creationId="{A45766B1-89CD-4894-951B-ED581DC84F36}"/>
          </ac:graphicFrameMkLst>
        </pc:graphicFrameChg>
        <pc:picChg chg="mod">
          <ac:chgData name="Emily Robinson" userId="a9fcd774-4f33-423d-80dd-0db627157868" providerId="ADAL" clId="{98C76723-AA43-4380-8E4D-B8026509F880}" dt="2021-04-23T15:30:28.401" v="1792" actId="26606"/>
          <ac:picMkLst>
            <pc:docMk/>
            <pc:sldMk cId="1939212565" sldId="259"/>
            <ac:picMk id="6" creationId="{A9A7D9C5-63E1-49B0-A1C8-01873567F0C9}"/>
          </ac:picMkLst>
        </pc:picChg>
      </pc:sldChg>
      <pc:sldChg chg="modSp mod">
        <pc:chgData name="Emily Robinson" userId="a9fcd774-4f33-423d-80dd-0db627157868" providerId="ADAL" clId="{98C76723-AA43-4380-8E4D-B8026509F880}" dt="2021-04-23T15:33:06.693" v="1836" actId="20577"/>
        <pc:sldMkLst>
          <pc:docMk/>
          <pc:sldMk cId="3830608638" sldId="260"/>
        </pc:sldMkLst>
        <pc:spChg chg="mod">
          <ac:chgData name="Emily Robinson" userId="a9fcd774-4f33-423d-80dd-0db627157868" providerId="ADAL" clId="{98C76723-AA43-4380-8E4D-B8026509F880}" dt="2021-04-23T15:31:30.154" v="1812" actId="20577"/>
          <ac:spMkLst>
            <pc:docMk/>
            <pc:sldMk cId="3830608638" sldId="260"/>
            <ac:spMk id="2" creationId="{CFEF8E2A-69F4-49FC-A538-64748356AC81}"/>
          </ac:spMkLst>
        </pc:spChg>
        <pc:spChg chg="mod">
          <ac:chgData name="Emily Robinson" userId="a9fcd774-4f33-423d-80dd-0db627157868" providerId="ADAL" clId="{98C76723-AA43-4380-8E4D-B8026509F880}" dt="2021-04-23T15:33:06.693" v="1836" actId="20577"/>
          <ac:spMkLst>
            <pc:docMk/>
            <pc:sldMk cId="3830608638" sldId="260"/>
            <ac:spMk id="3" creationId="{B70B73B9-D1AE-41E2-9605-8F8142D92E88}"/>
          </ac:spMkLst>
        </pc:spChg>
      </pc:sldChg>
      <pc:sldChg chg="addSp delSp modSp mod setBg">
        <pc:chgData name="Emily Robinson" userId="a9fcd774-4f33-423d-80dd-0db627157868" providerId="ADAL" clId="{98C76723-AA43-4380-8E4D-B8026509F880}" dt="2021-04-23T15:32:41.510" v="1826" actId="20577"/>
        <pc:sldMkLst>
          <pc:docMk/>
          <pc:sldMk cId="3557540284" sldId="261"/>
        </pc:sldMkLst>
        <pc:spChg chg="mod">
          <ac:chgData name="Emily Robinson" userId="a9fcd774-4f33-423d-80dd-0db627157868" providerId="ADAL" clId="{98C76723-AA43-4380-8E4D-B8026509F880}" dt="2021-04-23T15:29:11.603" v="1741" actId="20577"/>
          <ac:spMkLst>
            <pc:docMk/>
            <pc:sldMk cId="3557540284" sldId="261"/>
            <ac:spMk id="2" creationId="{398FDB74-7664-4E05-8C76-A40DFFC6537C}"/>
          </ac:spMkLst>
        </pc:spChg>
        <pc:spChg chg="mod">
          <ac:chgData name="Emily Robinson" userId="a9fcd774-4f33-423d-80dd-0db627157868" providerId="ADAL" clId="{98C76723-AA43-4380-8E4D-B8026509F880}" dt="2021-04-23T15:32:41.510" v="1826" actId="20577"/>
          <ac:spMkLst>
            <pc:docMk/>
            <pc:sldMk cId="3557540284" sldId="261"/>
            <ac:spMk id="3" creationId="{D92525E3-7382-4B87-A88E-C5FF91C69EB3}"/>
          </ac:spMkLst>
        </pc:spChg>
        <pc:spChg chg="add">
          <ac:chgData name="Emily Robinson" userId="a9fcd774-4f33-423d-80dd-0db627157868" providerId="ADAL" clId="{98C76723-AA43-4380-8E4D-B8026509F880}" dt="2021-04-21T18:53:50.849" v="1732" actId="26606"/>
          <ac:spMkLst>
            <pc:docMk/>
            <pc:sldMk cId="3557540284" sldId="261"/>
            <ac:spMk id="8" creationId="{100EDD19-6802-4EC3-95CE-CFFAB042CFD6}"/>
          </ac:spMkLst>
        </pc:spChg>
        <pc:spChg chg="add">
          <ac:chgData name="Emily Robinson" userId="a9fcd774-4f33-423d-80dd-0db627157868" providerId="ADAL" clId="{98C76723-AA43-4380-8E4D-B8026509F880}" dt="2021-04-21T18:53:50.849" v="1732" actId="26606"/>
          <ac:spMkLst>
            <pc:docMk/>
            <pc:sldMk cId="3557540284" sldId="261"/>
            <ac:spMk id="10" creationId="{DB17E863-922E-4C26-BD64-E8FD41D28661}"/>
          </ac:spMkLst>
        </pc:spChg>
        <pc:graphicFrameChg chg="add del mod">
          <ac:chgData name="Emily Robinson" userId="a9fcd774-4f33-423d-80dd-0db627157868" providerId="ADAL" clId="{98C76723-AA43-4380-8E4D-B8026509F880}" dt="2021-04-21T18:44:19.239" v="1381" actId="478"/>
          <ac:graphicFrameMkLst>
            <pc:docMk/>
            <pc:sldMk cId="3557540284" sldId="261"/>
            <ac:graphicFrameMk id="4" creationId="{2A285E89-C950-42FD-9570-9B29B3952290}"/>
          </ac:graphicFrameMkLst>
        </pc:graphicFrameChg>
      </pc:sldChg>
      <pc:sldChg chg="addSp delSp modSp mod">
        <pc:chgData name="Emily Robinson" userId="a9fcd774-4f33-423d-80dd-0db627157868" providerId="ADAL" clId="{98C76723-AA43-4380-8E4D-B8026509F880}" dt="2021-04-23T23:28:29.451" v="2037" actId="20577"/>
        <pc:sldMkLst>
          <pc:docMk/>
          <pc:sldMk cId="496717477" sldId="262"/>
        </pc:sldMkLst>
        <pc:spChg chg="mod">
          <ac:chgData name="Emily Robinson" userId="a9fcd774-4f33-423d-80dd-0db627157868" providerId="ADAL" clId="{98C76723-AA43-4380-8E4D-B8026509F880}" dt="2021-04-23T15:31:23.275" v="1800"/>
          <ac:spMkLst>
            <pc:docMk/>
            <pc:sldMk cId="496717477" sldId="262"/>
            <ac:spMk id="2" creationId="{EABAB166-3C39-43D1-8F8B-9DB2DEE2352F}"/>
          </ac:spMkLst>
        </pc:spChg>
        <pc:spChg chg="mod">
          <ac:chgData name="Emily Robinson" userId="a9fcd774-4f33-423d-80dd-0db627157868" providerId="ADAL" clId="{98C76723-AA43-4380-8E4D-B8026509F880}" dt="2021-04-23T23:28:29.451" v="2037" actId="20577"/>
          <ac:spMkLst>
            <pc:docMk/>
            <pc:sldMk cId="496717477" sldId="262"/>
            <ac:spMk id="3" creationId="{D7815D9D-E40C-4413-A7F9-D929523D8BF6}"/>
          </ac:spMkLst>
        </pc:spChg>
        <pc:spChg chg="add del">
          <ac:chgData name="Emily Robinson" userId="a9fcd774-4f33-423d-80dd-0db627157868" providerId="ADAL" clId="{98C76723-AA43-4380-8E4D-B8026509F880}" dt="2021-04-21T18:54:26.359" v="1738" actId="26606"/>
          <ac:spMkLst>
            <pc:docMk/>
            <pc:sldMk cId="496717477" sldId="262"/>
            <ac:spMk id="8" creationId="{100EDD19-6802-4EC3-95CE-CFFAB042CFD6}"/>
          </ac:spMkLst>
        </pc:spChg>
        <pc:spChg chg="add del">
          <ac:chgData name="Emily Robinson" userId="a9fcd774-4f33-423d-80dd-0db627157868" providerId="ADAL" clId="{98C76723-AA43-4380-8E4D-B8026509F880}" dt="2021-04-21T18:54:26.359" v="1738" actId="26606"/>
          <ac:spMkLst>
            <pc:docMk/>
            <pc:sldMk cId="496717477" sldId="262"/>
            <ac:spMk id="10" creationId="{DB17E863-922E-4C26-BD64-E8FD41D28661}"/>
          </ac:spMkLst>
        </pc:spChg>
        <pc:spChg chg="add del">
          <ac:chgData name="Emily Robinson" userId="a9fcd774-4f33-423d-80dd-0db627157868" providerId="ADAL" clId="{98C76723-AA43-4380-8E4D-B8026509F880}" dt="2021-04-21T18:54:25.577" v="1737" actId="26606"/>
          <ac:spMkLst>
            <pc:docMk/>
            <pc:sldMk cId="496717477" sldId="262"/>
            <ac:spMk id="12" creationId="{100EDD19-6802-4EC3-95CE-CFFAB042CFD6}"/>
          </ac:spMkLst>
        </pc:spChg>
        <pc:spChg chg="add del">
          <ac:chgData name="Emily Robinson" userId="a9fcd774-4f33-423d-80dd-0db627157868" providerId="ADAL" clId="{98C76723-AA43-4380-8E4D-B8026509F880}" dt="2021-04-21T18:54:25.577" v="1737" actId="26606"/>
          <ac:spMkLst>
            <pc:docMk/>
            <pc:sldMk cId="496717477" sldId="262"/>
            <ac:spMk id="13" creationId="{DB17E863-922E-4C26-BD64-E8FD41D28661}"/>
          </ac:spMkLst>
        </pc:spChg>
        <pc:spChg chg="add">
          <ac:chgData name="Emily Robinson" userId="a9fcd774-4f33-423d-80dd-0db627157868" providerId="ADAL" clId="{98C76723-AA43-4380-8E4D-B8026509F880}" dt="2021-04-21T18:54:26.359" v="1738" actId="26606"/>
          <ac:spMkLst>
            <pc:docMk/>
            <pc:sldMk cId="496717477" sldId="262"/>
            <ac:spMk id="14" creationId="{100EDD19-6802-4EC3-95CE-CFFAB042CFD6}"/>
          </ac:spMkLst>
        </pc:spChg>
        <pc:spChg chg="add del">
          <ac:chgData name="Emily Robinson" userId="a9fcd774-4f33-423d-80dd-0db627157868" providerId="ADAL" clId="{98C76723-AA43-4380-8E4D-B8026509F880}" dt="2021-04-21T18:54:23.488" v="1735" actId="26606"/>
          <ac:spMkLst>
            <pc:docMk/>
            <pc:sldMk cId="496717477" sldId="262"/>
            <ac:spMk id="15" creationId="{100EDD19-6802-4EC3-95CE-CFFAB042CFD6}"/>
          </ac:spMkLst>
        </pc:spChg>
        <pc:spChg chg="add">
          <ac:chgData name="Emily Robinson" userId="a9fcd774-4f33-423d-80dd-0db627157868" providerId="ADAL" clId="{98C76723-AA43-4380-8E4D-B8026509F880}" dt="2021-04-21T18:54:26.359" v="1738" actId="26606"/>
          <ac:spMkLst>
            <pc:docMk/>
            <pc:sldMk cId="496717477" sldId="262"/>
            <ac:spMk id="16" creationId="{DB17E863-922E-4C26-BD64-E8FD41D28661}"/>
          </ac:spMkLst>
        </pc:spChg>
        <pc:spChg chg="add del">
          <ac:chgData name="Emily Robinson" userId="a9fcd774-4f33-423d-80dd-0db627157868" providerId="ADAL" clId="{98C76723-AA43-4380-8E4D-B8026509F880}" dt="2021-04-21T18:54:23.488" v="1735" actId="26606"/>
          <ac:spMkLst>
            <pc:docMk/>
            <pc:sldMk cId="496717477" sldId="262"/>
            <ac:spMk id="17" creationId="{DB17E863-922E-4C26-BD64-E8FD41D28661}"/>
          </ac:spMkLst>
        </pc:spChg>
      </pc:sldChg>
      <pc:sldChg chg="addSp delSp modSp del mod setBg modNotesTx">
        <pc:chgData name="Emily Robinson" userId="a9fcd774-4f33-423d-80dd-0db627157868" providerId="ADAL" clId="{98C76723-AA43-4380-8E4D-B8026509F880}" dt="2021-04-21T18:20:04.699" v="631" actId="47"/>
        <pc:sldMkLst>
          <pc:docMk/>
          <pc:sldMk cId="3235232816" sldId="263"/>
        </pc:sldMkLst>
        <pc:spChg chg="mod">
          <ac:chgData name="Emily Robinson" userId="a9fcd774-4f33-423d-80dd-0db627157868" providerId="ADAL" clId="{98C76723-AA43-4380-8E4D-B8026509F880}" dt="2021-04-21T18:18:54.331" v="572" actId="26606"/>
          <ac:spMkLst>
            <pc:docMk/>
            <pc:sldMk cId="3235232816" sldId="263"/>
            <ac:spMk id="2" creationId="{BC11F3E9-DDE4-4C7C-8979-F4583826ABF0}"/>
          </ac:spMkLst>
        </pc:spChg>
        <pc:spChg chg="mod">
          <ac:chgData name="Emily Robinson" userId="a9fcd774-4f33-423d-80dd-0db627157868" providerId="ADAL" clId="{98C76723-AA43-4380-8E4D-B8026509F880}" dt="2021-04-21T18:18:54.331" v="572" actId="26606"/>
          <ac:spMkLst>
            <pc:docMk/>
            <pc:sldMk cId="3235232816" sldId="263"/>
            <ac:spMk id="3" creationId="{AD8D74C1-4BD4-4EB9-ACB0-769400DA2867}"/>
          </ac:spMkLst>
        </pc:spChg>
        <pc:spChg chg="add del">
          <ac:chgData name="Emily Robinson" userId="a9fcd774-4f33-423d-80dd-0db627157868" providerId="ADAL" clId="{98C76723-AA43-4380-8E4D-B8026509F880}" dt="2021-04-21T18:04:35.661" v="404" actId="26606"/>
          <ac:spMkLst>
            <pc:docMk/>
            <pc:sldMk cId="3235232816" sldId="263"/>
            <ac:spMk id="7" creationId="{2B566528-1B12-4246-9431-5C2D7D081168}"/>
          </ac:spMkLst>
        </pc:spChg>
        <pc:spChg chg="add del">
          <ac:chgData name="Emily Robinson" userId="a9fcd774-4f33-423d-80dd-0db627157868" providerId="ADAL" clId="{98C76723-AA43-4380-8E4D-B8026509F880}" dt="2021-04-21T18:04:19.479" v="394" actId="26606"/>
          <ac:spMkLst>
            <pc:docMk/>
            <pc:sldMk cId="3235232816" sldId="263"/>
            <ac:spMk id="10" creationId="{201CC55D-ED54-4C5C-95E6-10947BD1103B}"/>
          </ac:spMkLst>
        </pc:spChg>
        <pc:spChg chg="add del">
          <ac:chgData name="Emily Robinson" userId="a9fcd774-4f33-423d-80dd-0db627157868" providerId="ADAL" clId="{98C76723-AA43-4380-8E4D-B8026509F880}" dt="2021-04-21T18:17:52.207" v="533" actId="26606"/>
          <ac:spMkLst>
            <pc:docMk/>
            <pc:sldMk cId="3235232816" sldId="263"/>
            <ac:spMk id="11" creationId="{058A14AF-9FB5-4CC7-BA35-E8E85D3EDF0E}"/>
          </ac:spMkLst>
        </pc:spChg>
        <pc:spChg chg="add del">
          <ac:chgData name="Emily Robinson" userId="a9fcd774-4f33-423d-80dd-0db627157868" providerId="ADAL" clId="{98C76723-AA43-4380-8E4D-B8026509F880}" dt="2021-04-21T18:17:52.207" v="533" actId="26606"/>
          <ac:spMkLst>
            <pc:docMk/>
            <pc:sldMk cId="3235232816" sldId="263"/>
            <ac:spMk id="13" creationId="{3A9A4357-BD1D-4622-A4FE-766E6AB8DE84}"/>
          </ac:spMkLst>
        </pc:spChg>
        <pc:spChg chg="add del">
          <ac:chgData name="Emily Robinson" userId="a9fcd774-4f33-423d-80dd-0db627157868" providerId="ADAL" clId="{98C76723-AA43-4380-8E4D-B8026509F880}" dt="2021-04-21T18:04:45.974" v="408" actId="26606"/>
          <ac:spMkLst>
            <pc:docMk/>
            <pc:sldMk cId="3235232816" sldId="263"/>
            <ac:spMk id="14" creationId="{2711A8FB-68FC-45FC-B01E-38F809E2D439}"/>
          </ac:spMkLst>
        </pc:spChg>
        <pc:spChg chg="add del">
          <ac:chgData name="Emily Robinson" userId="a9fcd774-4f33-423d-80dd-0db627157868" providerId="ADAL" clId="{98C76723-AA43-4380-8E4D-B8026509F880}" dt="2021-04-21T18:17:52.207" v="533" actId="26606"/>
          <ac:spMkLst>
            <pc:docMk/>
            <pc:sldMk cId="3235232816" sldId="263"/>
            <ac:spMk id="15" creationId="{E659831F-0D9A-4C63-9EBB-8435B85A440F}"/>
          </ac:spMkLst>
        </pc:spChg>
        <pc:spChg chg="add del">
          <ac:chgData name="Emily Robinson" userId="a9fcd774-4f33-423d-80dd-0db627157868" providerId="ADAL" clId="{98C76723-AA43-4380-8E4D-B8026509F880}" dt="2021-04-21T18:04:19.479" v="394" actId="26606"/>
          <ac:spMkLst>
            <pc:docMk/>
            <pc:sldMk cId="3235232816" sldId="263"/>
            <ac:spMk id="16" creationId="{3873B707-463F-40B0-8227-E8CC6C67EB25}"/>
          </ac:spMkLst>
        </pc:spChg>
        <pc:spChg chg="add del">
          <ac:chgData name="Emily Robinson" userId="a9fcd774-4f33-423d-80dd-0db627157868" providerId="ADAL" clId="{98C76723-AA43-4380-8E4D-B8026509F880}" dt="2021-04-21T18:17:52.207" v="533" actId="26606"/>
          <ac:spMkLst>
            <pc:docMk/>
            <pc:sldMk cId="3235232816" sldId="263"/>
            <ac:spMk id="17" creationId="{E6995CE5-F890-4ABA-82A2-26507CE8D2A3}"/>
          </ac:spMkLst>
        </pc:spChg>
        <pc:spChg chg="add del">
          <ac:chgData name="Emily Robinson" userId="a9fcd774-4f33-423d-80dd-0db627157868" providerId="ADAL" clId="{98C76723-AA43-4380-8E4D-B8026509F880}" dt="2021-04-21T18:04:19.479" v="394" actId="26606"/>
          <ac:spMkLst>
            <pc:docMk/>
            <pc:sldMk cId="3235232816" sldId="263"/>
            <ac:spMk id="18"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19" creationId="{201CC55D-ED54-4C5C-95E6-10947BD1103B}"/>
          </ac:spMkLst>
        </pc:spChg>
        <pc:spChg chg="add del">
          <ac:chgData name="Emily Robinson" userId="a9fcd774-4f33-423d-80dd-0db627157868" providerId="ADAL" clId="{98C76723-AA43-4380-8E4D-B8026509F880}" dt="2021-04-21T18:04:19.479" v="394" actId="26606"/>
          <ac:spMkLst>
            <pc:docMk/>
            <pc:sldMk cId="3235232816" sldId="263"/>
            <ac:spMk id="20" creationId="{19C9EAEA-39D0-4B0E-A0EB-51E7B26740B1}"/>
          </ac:spMkLst>
        </pc:spChg>
        <pc:spChg chg="add del">
          <ac:chgData name="Emily Robinson" userId="a9fcd774-4f33-423d-80dd-0db627157868" providerId="ADAL" clId="{98C76723-AA43-4380-8E4D-B8026509F880}" dt="2021-04-21T18:04:22.303" v="396" actId="26606"/>
          <ac:spMkLst>
            <pc:docMk/>
            <pc:sldMk cId="3235232816" sldId="263"/>
            <ac:spMk id="22" creationId="{1ECAB1E8-8195-4748-BE71-FF806D86892E}"/>
          </ac:spMkLst>
        </pc:spChg>
        <pc:spChg chg="add del">
          <ac:chgData name="Emily Robinson" userId="a9fcd774-4f33-423d-80dd-0db627157868" providerId="ADAL" clId="{98C76723-AA43-4380-8E4D-B8026509F880}" dt="2021-04-21T18:04:22.303" v="396" actId="26606"/>
          <ac:spMkLst>
            <pc:docMk/>
            <pc:sldMk cId="3235232816" sldId="263"/>
            <ac:spMk id="23" creationId="{57F6BDD4-E066-4008-8011-6CC31AEB4556}"/>
          </ac:spMkLst>
        </pc:spChg>
        <pc:spChg chg="add del">
          <ac:chgData name="Emily Robinson" userId="a9fcd774-4f33-423d-80dd-0db627157868" providerId="ADAL" clId="{98C76723-AA43-4380-8E4D-B8026509F880}" dt="2021-04-21T18:04:22.303" v="396" actId="26606"/>
          <ac:spMkLst>
            <pc:docMk/>
            <pc:sldMk cId="3235232816" sldId="263"/>
            <ac:spMk id="24" creationId="{2711A8FB-68FC-45FC-B01E-38F809E2D439}"/>
          </ac:spMkLst>
        </pc:spChg>
        <pc:spChg chg="add del">
          <ac:chgData name="Emily Robinson" userId="a9fcd774-4f33-423d-80dd-0db627157868" providerId="ADAL" clId="{98C76723-AA43-4380-8E4D-B8026509F880}" dt="2021-04-21T18:04:22.303" v="396" actId="26606"/>
          <ac:spMkLst>
            <pc:docMk/>
            <pc:sldMk cId="3235232816" sldId="263"/>
            <ac:spMk id="25" creationId="{2A865FE3-5FC9-4049-87CF-30019C46C0F5}"/>
          </ac:spMkLst>
        </pc:spChg>
        <pc:spChg chg="add del">
          <ac:chgData name="Emily Robinson" userId="a9fcd774-4f33-423d-80dd-0db627157868" providerId="ADAL" clId="{98C76723-AA43-4380-8E4D-B8026509F880}" dt="2021-04-21T18:17:54.753" v="535" actId="26606"/>
          <ac:spMkLst>
            <pc:docMk/>
            <pc:sldMk cId="3235232816" sldId="263"/>
            <ac:spMk id="26" creationId="{28D31E1B-0407-4223-9642-0B642CBF57D9}"/>
          </ac:spMkLst>
        </pc:spChg>
        <pc:spChg chg="add del">
          <ac:chgData name="Emily Robinson" userId="a9fcd774-4f33-423d-80dd-0db627157868" providerId="ADAL" clId="{98C76723-AA43-4380-8E4D-B8026509F880}" dt="2021-04-21T18:04:24.406" v="398" actId="26606"/>
          <ac:spMkLst>
            <pc:docMk/>
            <pc:sldMk cId="3235232816" sldId="263"/>
            <ac:spMk id="27" creationId="{724AC2FE-8DC8-4E92-BD6E-A4102042E40D}"/>
          </ac:spMkLst>
        </pc:spChg>
        <pc:spChg chg="add del">
          <ac:chgData name="Emily Robinson" userId="a9fcd774-4f33-423d-80dd-0db627157868" providerId="ADAL" clId="{98C76723-AA43-4380-8E4D-B8026509F880}" dt="2021-04-21T18:04:31.428" v="400" actId="26606"/>
          <ac:spMkLst>
            <pc:docMk/>
            <pc:sldMk cId="3235232816" sldId="263"/>
            <ac:spMk id="29" creationId="{5E39A796-BE83-48B1-B33F-35C4A32AAB57}"/>
          </ac:spMkLst>
        </pc:spChg>
        <pc:spChg chg="add del">
          <ac:chgData name="Emily Robinson" userId="a9fcd774-4f33-423d-80dd-0db627157868" providerId="ADAL" clId="{98C76723-AA43-4380-8E4D-B8026509F880}" dt="2021-04-21T18:04:31.428" v="400" actId="26606"/>
          <ac:spMkLst>
            <pc:docMk/>
            <pc:sldMk cId="3235232816" sldId="263"/>
            <ac:spMk id="30" creationId="{72F84B47-E267-4194-8194-831DB7B5547F}"/>
          </ac:spMkLst>
        </pc:spChg>
        <pc:spChg chg="add del">
          <ac:chgData name="Emily Robinson" userId="a9fcd774-4f33-423d-80dd-0db627157868" providerId="ADAL" clId="{98C76723-AA43-4380-8E4D-B8026509F880}" dt="2021-04-21T18:04:44.533" v="406" actId="26606"/>
          <ac:spMkLst>
            <pc:docMk/>
            <pc:sldMk cId="3235232816" sldId="263"/>
            <ac:spMk id="31" creationId="{3873B707-463F-40B0-8227-E8CC6C67EB25}"/>
          </ac:spMkLst>
        </pc:spChg>
        <pc:spChg chg="add del">
          <ac:chgData name="Emily Robinson" userId="a9fcd774-4f33-423d-80dd-0db627157868" providerId="ADAL" clId="{98C76723-AA43-4380-8E4D-B8026509F880}" dt="2021-04-21T18:04:44.533" v="406" actId="26606"/>
          <ac:spMkLst>
            <pc:docMk/>
            <pc:sldMk cId="3235232816" sldId="263"/>
            <ac:spMk id="32" creationId="{C13237C8-E62C-4F0D-A318-BD6FB6C2D138}"/>
          </ac:spMkLst>
        </pc:spChg>
        <pc:spChg chg="add del">
          <ac:chgData name="Emily Robinson" userId="a9fcd774-4f33-423d-80dd-0db627157868" providerId="ADAL" clId="{98C76723-AA43-4380-8E4D-B8026509F880}" dt="2021-04-21T18:04:44.533" v="406" actId="26606"/>
          <ac:spMkLst>
            <pc:docMk/>
            <pc:sldMk cId="3235232816" sldId="263"/>
            <ac:spMk id="33" creationId="{19C9EAEA-39D0-4B0E-A0EB-51E7B26740B1}"/>
          </ac:spMkLst>
        </pc:spChg>
        <pc:spChg chg="add del">
          <ac:chgData name="Emily Robinson" userId="a9fcd774-4f33-423d-80dd-0db627157868" providerId="ADAL" clId="{98C76723-AA43-4380-8E4D-B8026509F880}" dt="2021-04-21T18:04:45.974" v="408" actId="26606"/>
          <ac:spMkLst>
            <pc:docMk/>
            <pc:sldMk cId="3235232816" sldId="263"/>
            <ac:spMk id="35" creationId="{1ECAB1E8-8195-4748-BE71-FF806D86892E}"/>
          </ac:spMkLst>
        </pc:spChg>
        <pc:spChg chg="add del">
          <ac:chgData name="Emily Robinson" userId="a9fcd774-4f33-423d-80dd-0db627157868" providerId="ADAL" clId="{98C76723-AA43-4380-8E4D-B8026509F880}" dt="2021-04-21T18:04:45.974" v="408" actId="26606"/>
          <ac:spMkLst>
            <pc:docMk/>
            <pc:sldMk cId="3235232816" sldId="263"/>
            <ac:spMk id="36" creationId="{57F6BDD4-E066-4008-8011-6CC31AEB4556}"/>
          </ac:spMkLst>
        </pc:spChg>
        <pc:spChg chg="add del">
          <ac:chgData name="Emily Robinson" userId="a9fcd774-4f33-423d-80dd-0db627157868" providerId="ADAL" clId="{98C76723-AA43-4380-8E4D-B8026509F880}" dt="2021-04-21T18:04:45.974" v="408" actId="26606"/>
          <ac:spMkLst>
            <pc:docMk/>
            <pc:sldMk cId="3235232816" sldId="263"/>
            <ac:spMk id="37" creationId="{2A865FE3-5FC9-4049-87CF-30019C46C0F5}"/>
          </ac:spMkLst>
        </pc:spChg>
        <pc:spChg chg="add del">
          <ac:chgData name="Emily Robinson" userId="a9fcd774-4f33-423d-80dd-0db627157868" providerId="ADAL" clId="{98C76723-AA43-4380-8E4D-B8026509F880}" dt="2021-04-21T18:04:49.412" v="410" actId="26606"/>
          <ac:spMkLst>
            <pc:docMk/>
            <pc:sldMk cId="3235232816" sldId="263"/>
            <ac:spMk id="39" creationId="{724AC2FE-8DC8-4E92-BD6E-A4102042E40D}"/>
          </ac:spMkLst>
        </pc:spChg>
        <pc:spChg chg="add del">
          <ac:chgData name="Emily Robinson" userId="a9fcd774-4f33-423d-80dd-0db627157868" providerId="ADAL" clId="{98C76723-AA43-4380-8E4D-B8026509F880}" dt="2021-04-21T18:06:03.432" v="450" actId="26606"/>
          <ac:spMkLst>
            <pc:docMk/>
            <pc:sldMk cId="3235232816" sldId="263"/>
            <ac:spMk id="41" creationId="{5E39A796-BE83-48B1-B33F-35C4A32AAB57}"/>
          </ac:spMkLst>
        </pc:spChg>
        <pc:spChg chg="add del">
          <ac:chgData name="Emily Robinson" userId="a9fcd774-4f33-423d-80dd-0db627157868" providerId="ADAL" clId="{98C76723-AA43-4380-8E4D-B8026509F880}" dt="2021-04-21T18:06:03.432" v="450" actId="26606"/>
          <ac:spMkLst>
            <pc:docMk/>
            <pc:sldMk cId="3235232816" sldId="263"/>
            <ac:spMk id="42" creationId="{72F84B47-E267-4194-8194-831DB7B5547F}"/>
          </ac:spMkLst>
        </pc:spChg>
        <pc:spChg chg="add del">
          <ac:chgData name="Emily Robinson" userId="a9fcd774-4f33-423d-80dd-0db627157868" providerId="ADAL" clId="{98C76723-AA43-4380-8E4D-B8026509F880}" dt="2021-04-21T18:17:54.753" v="535" actId="26606"/>
          <ac:spMkLst>
            <pc:docMk/>
            <pc:sldMk cId="3235232816" sldId="263"/>
            <ac:spMk id="43" creationId="{D5B0017B-2ECA-49AF-B397-DC140825DF8D}"/>
          </ac:spMkLst>
        </pc:spChg>
        <pc:spChg chg="add del">
          <ac:chgData name="Emily Robinson" userId="a9fcd774-4f33-423d-80dd-0db627157868" providerId="ADAL" clId="{98C76723-AA43-4380-8E4D-B8026509F880}" dt="2021-04-21T18:17:54.753" v="535" actId="26606"/>
          <ac:spMkLst>
            <pc:docMk/>
            <pc:sldMk cId="3235232816" sldId="263"/>
            <ac:spMk id="44" creationId="{70E96339-907C-46C3-99AC-31179B6F0EBD}"/>
          </ac:spMkLst>
        </pc:spChg>
        <pc:spChg chg="add del">
          <ac:chgData name="Emily Robinson" userId="a9fcd774-4f33-423d-80dd-0db627157868" providerId="ADAL" clId="{98C76723-AA43-4380-8E4D-B8026509F880}" dt="2021-04-21T18:18:06.740" v="537" actId="26606"/>
          <ac:spMkLst>
            <pc:docMk/>
            <pc:sldMk cId="3235232816" sldId="263"/>
            <ac:spMk id="46" creationId="{058A14AF-9FB5-4CC7-BA35-E8E85D3EDF0E}"/>
          </ac:spMkLst>
        </pc:spChg>
        <pc:spChg chg="add del">
          <ac:chgData name="Emily Robinson" userId="a9fcd774-4f33-423d-80dd-0db627157868" providerId="ADAL" clId="{98C76723-AA43-4380-8E4D-B8026509F880}" dt="2021-04-21T18:05:25.906" v="426" actId="26606"/>
          <ac:spMkLst>
            <pc:docMk/>
            <pc:sldMk cId="3235232816" sldId="263"/>
            <ac:spMk id="47" creationId="{46F7435D-E3DB-47B1-BA61-B00ACC83A9DE}"/>
          </ac:spMkLst>
        </pc:spChg>
        <pc:spChg chg="add del">
          <ac:chgData name="Emily Robinson" userId="a9fcd774-4f33-423d-80dd-0db627157868" providerId="ADAL" clId="{98C76723-AA43-4380-8E4D-B8026509F880}" dt="2021-04-21T18:18:06.740" v="537" actId="26606"/>
          <ac:spMkLst>
            <pc:docMk/>
            <pc:sldMk cId="3235232816" sldId="263"/>
            <ac:spMk id="48" creationId="{3A9A4357-BD1D-4622-A4FE-766E6AB8DE84}"/>
          </ac:spMkLst>
        </pc:spChg>
        <pc:spChg chg="add del">
          <ac:chgData name="Emily Robinson" userId="a9fcd774-4f33-423d-80dd-0db627157868" providerId="ADAL" clId="{98C76723-AA43-4380-8E4D-B8026509F880}" dt="2021-04-21T18:05:25.906" v="426" actId="26606"/>
          <ac:spMkLst>
            <pc:docMk/>
            <pc:sldMk cId="3235232816" sldId="263"/>
            <ac:spMk id="49" creationId="{F263A0B5-F8C4-4116-809F-78A768EA79A6}"/>
          </ac:spMkLst>
        </pc:spChg>
        <pc:spChg chg="add del">
          <ac:chgData name="Emily Robinson" userId="a9fcd774-4f33-423d-80dd-0db627157868" providerId="ADAL" clId="{98C76723-AA43-4380-8E4D-B8026509F880}" dt="2021-04-21T18:18:06.740" v="537" actId="26606"/>
          <ac:spMkLst>
            <pc:docMk/>
            <pc:sldMk cId="3235232816" sldId="263"/>
            <ac:spMk id="50" creationId="{E659831F-0D9A-4C63-9EBB-8435B85A440F}"/>
          </ac:spMkLst>
        </pc:spChg>
        <pc:spChg chg="add del">
          <ac:chgData name="Emily Robinson" userId="a9fcd774-4f33-423d-80dd-0db627157868" providerId="ADAL" clId="{98C76723-AA43-4380-8E4D-B8026509F880}" dt="2021-04-21T18:05:27.983" v="428" actId="26606"/>
          <ac:spMkLst>
            <pc:docMk/>
            <pc:sldMk cId="3235232816" sldId="263"/>
            <ac:spMk id="51" creationId="{04812C46-200A-4DEB-A05E-3ED6C68C2387}"/>
          </ac:spMkLst>
        </pc:spChg>
        <pc:spChg chg="add del">
          <ac:chgData name="Emily Robinson" userId="a9fcd774-4f33-423d-80dd-0db627157868" providerId="ADAL" clId="{98C76723-AA43-4380-8E4D-B8026509F880}" dt="2021-04-21T18:05:27.983" v="428" actId="26606"/>
          <ac:spMkLst>
            <pc:docMk/>
            <pc:sldMk cId="3235232816" sldId="263"/>
            <ac:spMk id="52" creationId="{16BF4F81-CE79-4A24-860D-9959FF7162FB}"/>
          </ac:spMkLst>
        </pc:spChg>
        <pc:spChg chg="add del">
          <ac:chgData name="Emily Robinson" userId="a9fcd774-4f33-423d-80dd-0db627157868" providerId="ADAL" clId="{98C76723-AA43-4380-8E4D-B8026509F880}" dt="2021-04-21T18:18:06.740" v="537" actId="26606"/>
          <ac:spMkLst>
            <pc:docMk/>
            <pc:sldMk cId="3235232816" sldId="263"/>
            <ac:spMk id="53" creationId="{E6995CE5-F890-4ABA-82A2-26507CE8D2A3}"/>
          </ac:spMkLst>
        </pc:spChg>
        <pc:spChg chg="add del">
          <ac:chgData name="Emily Robinson" userId="a9fcd774-4f33-423d-80dd-0db627157868" providerId="ADAL" clId="{98C76723-AA43-4380-8E4D-B8026509F880}" dt="2021-04-21T18:05:56.864" v="441" actId="26606"/>
          <ac:spMkLst>
            <pc:docMk/>
            <pc:sldMk cId="3235232816" sldId="263"/>
            <ac:spMk id="54" creationId="{46F7435D-E3DB-47B1-BA61-B00ACC83A9DE}"/>
          </ac:spMkLst>
        </pc:spChg>
        <pc:spChg chg="add del">
          <ac:chgData name="Emily Robinson" userId="a9fcd774-4f33-423d-80dd-0db627157868" providerId="ADAL" clId="{98C76723-AA43-4380-8E4D-B8026509F880}" dt="2021-04-21T18:05:56.864" v="441" actId="26606"/>
          <ac:spMkLst>
            <pc:docMk/>
            <pc:sldMk cId="3235232816" sldId="263"/>
            <ac:spMk id="55" creationId="{F263A0B5-F8C4-4116-809F-78A768EA79A6}"/>
          </ac:spMkLst>
        </pc:spChg>
        <pc:spChg chg="add del">
          <ac:chgData name="Emily Robinson" userId="a9fcd774-4f33-423d-80dd-0db627157868" providerId="ADAL" clId="{98C76723-AA43-4380-8E4D-B8026509F880}" dt="2021-04-21T18:18:10.783" v="539" actId="26606"/>
          <ac:spMkLst>
            <pc:docMk/>
            <pc:sldMk cId="3235232816" sldId="263"/>
            <ac:spMk id="56" creationId="{28D31E1B-0407-4223-9642-0B642CBF57D9}"/>
          </ac:spMkLst>
        </pc:spChg>
        <pc:spChg chg="add del">
          <ac:chgData name="Emily Robinson" userId="a9fcd774-4f33-423d-80dd-0db627157868" providerId="ADAL" clId="{98C76723-AA43-4380-8E4D-B8026509F880}" dt="2021-04-21T18:18:10.783" v="539" actId="26606"/>
          <ac:spMkLst>
            <pc:docMk/>
            <pc:sldMk cId="3235232816" sldId="263"/>
            <ac:spMk id="61" creationId="{D5B0017B-2ECA-49AF-B397-DC140825DF8D}"/>
          </ac:spMkLst>
        </pc:spChg>
        <pc:spChg chg="add del">
          <ac:chgData name="Emily Robinson" userId="a9fcd774-4f33-423d-80dd-0db627157868" providerId="ADAL" clId="{98C76723-AA43-4380-8E4D-B8026509F880}" dt="2021-04-21T18:18:10.783" v="539" actId="26606"/>
          <ac:spMkLst>
            <pc:docMk/>
            <pc:sldMk cId="3235232816" sldId="263"/>
            <ac:spMk id="62" creationId="{70E96339-907C-46C3-99AC-31179B6F0EBD}"/>
          </ac:spMkLst>
        </pc:spChg>
        <pc:spChg chg="add del">
          <ac:chgData name="Emily Robinson" userId="a9fcd774-4f33-423d-80dd-0db627157868" providerId="ADAL" clId="{98C76723-AA43-4380-8E4D-B8026509F880}" dt="2021-04-21T18:18:13.157" v="541" actId="26606"/>
          <ac:spMkLst>
            <pc:docMk/>
            <pc:sldMk cId="3235232816" sldId="263"/>
            <ac:spMk id="65" creationId="{CEB41C5C-0F34-4DDA-9D7C-5E717F35F60C}"/>
          </ac:spMkLst>
        </pc:spChg>
        <pc:spChg chg="add del">
          <ac:chgData name="Emily Robinson" userId="a9fcd774-4f33-423d-80dd-0db627157868" providerId="ADAL" clId="{98C76723-AA43-4380-8E4D-B8026509F880}" dt="2021-04-21T18:18:14.412" v="543" actId="26606"/>
          <ac:spMkLst>
            <pc:docMk/>
            <pc:sldMk cId="3235232816" sldId="263"/>
            <ac:spMk id="68" creationId="{2B566528-1B12-4246-9431-5C2D7D081168}"/>
          </ac:spMkLst>
        </pc:spChg>
        <pc:spChg chg="add">
          <ac:chgData name="Emily Robinson" userId="a9fcd774-4f33-423d-80dd-0db627157868" providerId="ADAL" clId="{98C76723-AA43-4380-8E4D-B8026509F880}" dt="2021-04-21T18:18:54.331" v="572" actId="26606"/>
          <ac:spMkLst>
            <pc:docMk/>
            <pc:sldMk cId="3235232816" sldId="263"/>
            <ac:spMk id="71" creationId="{46F7435D-E3DB-47B1-BA61-B00ACC83A9DE}"/>
          </ac:spMkLst>
        </pc:spChg>
        <pc:spChg chg="add">
          <ac:chgData name="Emily Robinson" userId="a9fcd774-4f33-423d-80dd-0db627157868" providerId="ADAL" clId="{98C76723-AA43-4380-8E4D-B8026509F880}" dt="2021-04-21T18:18:54.331" v="572" actId="26606"/>
          <ac:spMkLst>
            <pc:docMk/>
            <pc:sldMk cId="3235232816" sldId="263"/>
            <ac:spMk id="73" creationId="{F263A0B5-F8C4-4116-809F-78A768EA79A6}"/>
          </ac:spMkLst>
        </pc:spChg>
        <pc:spChg chg="add del">
          <ac:chgData name="Emily Robinson" userId="a9fcd774-4f33-423d-80dd-0db627157868" providerId="ADAL" clId="{98C76723-AA43-4380-8E4D-B8026509F880}" dt="2021-04-21T18:18:15.448" v="545" actId="26606"/>
          <ac:spMkLst>
            <pc:docMk/>
            <pc:sldMk cId="3235232816" sldId="263"/>
            <ac:spMk id="76" creationId="{2B566528-1B12-4246-9431-5C2D7D081168}"/>
          </ac:spMkLst>
        </pc:spChg>
        <pc:spChg chg="add del">
          <ac:chgData name="Emily Robinson" userId="a9fcd774-4f33-423d-80dd-0db627157868" providerId="ADAL" clId="{98C76723-AA43-4380-8E4D-B8026509F880}" dt="2021-04-21T18:18:16.621" v="547" actId="26606"/>
          <ac:spMkLst>
            <pc:docMk/>
            <pc:sldMk cId="3235232816" sldId="263"/>
            <ac:spMk id="84" creationId="{73C994B4-9721-4148-9EEC-6793CECDE8DD}"/>
          </ac:spMkLst>
        </pc:spChg>
        <pc:spChg chg="add del">
          <ac:chgData name="Emily Robinson" userId="a9fcd774-4f33-423d-80dd-0db627157868" providerId="ADAL" clId="{98C76723-AA43-4380-8E4D-B8026509F880}" dt="2021-04-21T18:18:16.621" v="547" actId="26606"/>
          <ac:spMkLst>
            <pc:docMk/>
            <pc:sldMk cId="3235232816" sldId="263"/>
            <ac:spMk id="85" creationId="{F9D95E49-763A-4886-B038-82F734740554}"/>
          </ac:spMkLst>
        </pc:spChg>
        <pc:spChg chg="add del">
          <ac:chgData name="Emily Robinson" userId="a9fcd774-4f33-423d-80dd-0db627157868" providerId="ADAL" clId="{98C76723-AA43-4380-8E4D-B8026509F880}" dt="2021-04-21T18:18:16.621" v="547" actId="26606"/>
          <ac:spMkLst>
            <pc:docMk/>
            <pc:sldMk cId="3235232816" sldId="263"/>
            <ac:spMk id="86" creationId="{C4BBF182-F88E-4160-9D7C-A47A761320CF}"/>
          </ac:spMkLst>
        </pc:spChg>
        <pc:spChg chg="add del">
          <ac:chgData name="Emily Robinson" userId="a9fcd774-4f33-423d-80dd-0db627157868" providerId="ADAL" clId="{98C76723-AA43-4380-8E4D-B8026509F880}" dt="2021-04-21T18:18:17.461" v="549" actId="26606"/>
          <ac:spMkLst>
            <pc:docMk/>
            <pc:sldMk cId="3235232816" sldId="263"/>
            <ac:spMk id="90" creationId="{19B50CE4-2957-4107-A03B-0C316BDA91AC}"/>
          </ac:spMkLst>
        </pc:spChg>
        <pc:spChg chg="add del">
          <ac:chgData name="Emily Robinson" userId="a9fcd774-4f33-423d-80dd-0db627157868" providerId="ADAL" clId="{98C76723-AA43-4380-8E4D-B8026509F880}" dt="2021-04-21T18:18:17.461" v="549" actId="26606"/>
          <ac:spMkLst>
            <pc:docMk/>
            <pc:sldMk cId="3235232816" sldId="263"/>
            <ac:spMk id="91" creationId="{CB249F6D-244F-494A-98B9-5CC7413C4FB9}"/>
          </ac:spMkLst>
        </pc:spChg>
        <pc:spChg chg="add del">
          <ac:chgData name="Emily Robinson" userId="a9fcd774-4f33-423d-80dd-0db627157868" providerId="ADAL" clId="{98C76723-AA43-4380-8E4D-B8026509F880}" dt="2021-04-21T18:18:17.461" v="549" actId="26606"/>
          <ac:spMkLst>
            <pc:docMk/>
            <pc:sldMk cId="3235232816" sldId="263"/>
            <ac:spMk id="92" creationId="{506C536E-6ECA-4211-AF8C-A2671C484DA7}"/>
          </ac:spMkLst>
        </pc:spChg>
        <pc:spChg chg="add del">
          <ac:chgData name="Emily Robinson" userId="a9fcd774-4f33-423d-80dd-0db627157868" providerId="ADAL" clId="{98C76723-AA43-4380-8E4D-B8026509F880}" dt="2021-04-21T18:18:17.461" v="549" actId="26606"/>
          <ac:spMkLst>
            <pc:docMk/>
            <pc:sldMk cId="3235232816" sldId="263"/>
            <ac:spMk id="93" creationId="{AEAA70EA-2201-4F5D-AF08-58CFF851CCCD}"/>
          </ac:spMkLst>
        </pc:spChg>
        <pc:spChg chg="add del">
          <ac:chgData name="Emily Robinson" userId="a9fcd774-4f33-423d-80dd-0db627157868" providerId="ADAL" clId="{98C76723-AA43-4380-8E4D-B8026509F880}" dt="2021-04-21T18:18:19.184" v="551" actId="26606"/>
          <ac:spMkLst>
            <pc:docMk/>
            <pc:sldMk cId="3235232816" sldId="263"/>
            <ac:spMk id="95" creationId="{8B3A2D1A-45FC-4F95-B150-1C13EF2F6D09}"/>
          </ac:spMkLst>
        </pc:spChg>
        <pc:spChg chg="add del">
          <ac:chgData name="Emily Robinson" userId="a9fcd774-4f33-423d-80dd-0db627157868" providerId="ADAL" clId="{98C76723-AA43-4380-8E4D-B8026509F880}" dt="2021-04-21T18:18:19.184" v="551" actId="26606"/>
          <ac:spMkLst>
            <pc:docMk/>
            <pc:sldMk cId="3235232816" sldId="263"/>
            <ac:spMk id="96" creationId="{5C27D684-2832-41BD-AC29-838243B8039B}"/>
          </ac:spMkLst>
        </pc:spChg>
        <pc:spChg chg="add del">
          <ac:chgData name="Emily Robinson" userId="a9fcd774-4f33-423d-80dd-0db627157868" providerId="ADAL" clId="{98C76723-AA43-4380-8E4D-B8026509F880}" dt="2021-04-21T18:18:19.184" v="551" actId="26606"/>
          <ac:spMkLst>
            <pc:docMk/>
            <pc:sldMk cId="3235232816" sldId="263"/>
            <ac:spMk id="97" creationId="{5ABDA325-4B50-4FFB-81B9-95576831FB06}"/>
          </ac:spMkLst>
        </pc:spChg>
        <pc:spChg chg="add del">
          <ac:chgData name="Emily Robinson" userId="a9fcd774-4f33-423d-80dd-0db627157868" providerId="ADAL" clId="{98C76723-AA43-4380-8E4D-B8026509F880}" dt="2021-04-21T18:18:19.184" v="551" actId="26606"/>
          <ac:spMkLst>
            <pc:docMk/>
            <pc:sldMk cId="3235232816" sldId="263"/>
            <ac:spMk id="98" creationId="{F2A49241-8E10-49A1-B30C-2A0230F6ABEC}"/>
          </ac:spMkLst>
        </pc:spChg>
        <pc:spChg chg="add del">
          <ac:chgData name="Emily Robinson" userId="a9fcd774-4f33-423d-80dd-0db627157868" providerId="ADAL" clId="{98C76723-AA43-4380-8E4D-B8026509F880}" dt="2021-04-21T18:18:20.224" v="553" actId="26606"/>
          <ac:spMkLst>
            <pc:docMk/>
            <pc:sldMk cId="3235232816" sldId="263"/>
            <ac:spMk id="100" creationId="{2EB492CD-616E-47F8-933B-5E2D952A0593}"/>
          </ac:spMkLst>
        </pc:spChg>
        <pc:spChg chg="add del">
          <ac:chgData name="Emily Robinson" userId="a9fcd774-4f33-423d-80dd-0db627157868" providerId="ADAL" clId="{98C76723-AA43-4380-8E4D-B8026509F880}" dt="2021-04-21T18:18:20.224" v="553" actId="26606"/>
          <ac:spMkLst>
            <pc:docMk/>
            <pc:sldMk cId="3235232816" sldId="263"/>
            <ac:spMk id="101" creationId="{59383CF9-23B5-4335-9B21-1791C4CF1C75}"/>
          </ac:spMkLst>
        </pc:spChg>
        <pc:spChg chg="add del">
          <ac:chgData name="Emily Robinson" userId="a9fcd774-4f33-423d-80dd-0db627157868" providerId="ADAL" clId="{98C76723-AA43-4380-8E4D-B8026509F880}" dt="2021-04-21T18:18:20.224" v="553" actId="26606"/>
          <ac:spMkLst>
            <pc:docMk/>
            <pc:sldMk cId="3235232816" sldId="263"/>
            <ac:spMk id="102" creationId="{0007FE00-9498-4706-B255-6437B0252C02}"/>
          </ac:spMkLst>
        </pc:spChg>
        <pc:spChg chg="add del">
          <ac:chgData name="Emily Robinson" userId="a9fcd774-4f33-423d-80dd-0db627157868" providerId="ADAL" clId="{98C76723-AA43-4380-8E4D-B8026509F880}" dt="2021-04-21T18:18:21.548" v="555" actId="26606"/>
          <ac:spMkLst>
            <pc:docMk/>
            <pc:sldMk cId="3235232816" sldId="263"/>
            <ac:spMk id="104" creationId="{131BAD53-4E89-4F62-BBB7-26359763ED39}"/>
          </ac:spMkLst>
        </pc:spChg>
        <pc:spChg chg="add del">
          <ac:chgData name="Emily Robinson" userId="a9fcd774-4f33-423d-80dd-0db627157868" providerId="ADAL" clId="{98C76723-AA43-4380-8E4D-B8026509F880}" dt="2021-04-21T18:18:21.548" v="555" actId="26606"/>
          <ac:spMkLst>
            <pc:docMk/>
            <pc:sldMk cId="3235232816" sldId="263"/>
            <ac:spMk id="105" creationId="{62756DA2-40EB-4C6F-B962-5822FFB54FB6}"/>
          </ac:spMkLst>
        </pc:spChg>
        <pc:spChg chg="add del">
          <ac:chgData name="Emily Robinson" userId="a9fcd774-4f33-423d-80dd-0db627157868" providerId="ADAL" clId="{98C76723-AA43-4380-8E4D-B8026509F880}" dt="2021-04-21T18:18:23.056" v="557" actId="26606"/>
          <ac:spMkLst>
            <pc:docMk/>
            <pc:sldMk cId="3235232816" sldId="263"/>
            <ac:spMk id="107" creationId="{577D1452-F0B7-431E-9A24-D3F7103D8510}"/>
          </ac:spMkLst>
        </pc:spChg>
        <pc:spChg chg="add del">
          <ac:chgData name="Emily Robinson" userId="a9fcd774-4f33-423d-80dd-0db627157868" providerId="ADAL" clId="{98C76723-AA43-4380-8E4D-B8026509F880}" dt="2021-04-21T18:18:23.056" v="557" actId="26606"/>
          <ac:spMkLst>
            <pc:docMk/>
            <pc:sldMk cId="3235232816" sldId="263"/>
            <ac:spMk id="108" creationId="{A660F4F9-5DF5-4F15-BE6A-CD8648BB1148}"/>
          </ac:spMkLst>
        </pc:spChg>
        <pc:spChg chg="add del">
          <ac:chgData name="Emily Robinson" userId="a9fcd774-4f33-423d-80dd-0db627157868" providerId="ADAL" clId="{98C76723-AA43-4380-8E4D-B8026509F880}" dt="2021-04-21T18:18:24.073" v="560" actId="26606"/>
          <ac:spMkLst>
            <pc:docMk/>
            <pc:sldMk cId="3235232816" sldId="263"/>
            <ac:spMk id="110" creationId="{73C994B4-9721-4148-9EEC-6793CECDE8DD}"/>
          </ac:spMkLst>
        </pc:spChg>
        <pc:spChg chg="add del">
          <ac:chgData name="Emily Robinson" userId="a9fcd774-4f33-423d-80dd-0db627157868" providerId="ADAL" clId="{98C76723-AA43-4380-8E4D-B8026509F880}" dt="2021-04-21T18:18:24.073" v="560" actId="26606"/>
          <ac:spMkLst>
            <pc:docMk/>
            <pc:sldMk cId="3235232816" sldId="263"/>
            <ac:spMk id="111" creationId="{F9D95E49-763A-4886-B038-82F734740554}"/>
          </ac:spMkLst>
        </pc:spChg>
        <pc:spChg chg="add del">
          <ac:chgData name="Emily Robinson" userId="a9fcd774-4f33-423d-80dd-0db627157868" providerId="ADAL" clId="{98C76723-AA43-4380-8E4D-B8026509F880}" dt="2021-04-21T18:18:24.073" v="560" actId="26606"/>
          <ac:spMkLst>
            <pc:docMk/>
            <pc:sldMk cId="3235232816" sldId="263"/>
            <ac:spMk id="112" creationId="{7072C7DA-0D16-473C-B416-D84445D8A1AD}"/>
          </ac:spMkLst>
        </pc:spChg>
        <pc:spChg chg="add del">
          <ac:chgData name="Emily Robinson" userId="a9fcd774-4f33-423d-80dd-0db627157868" providerId="ADAL" clId="{98C76723-AA43-4380-8E4D-B8026509F880}" dt="2021-04-21T18:18:24.073" v="560" actId="26606"/>
          <ac:spMkLst>
            <pc:docMk/>
            <pc:sldMk cId="3235232816" sldId="263"/>
            <ac:spMk id="113" creationId="{79712DE8-94E0-4F45-81D9-37AF7A32F4D6}"/>
          </ac:spMkLst>
        </pc:spChg>
        <pc:spChg chg="add del">
          <ac:chgData name="Emily Robinson" userId="a9fcd774-4f33-423d-80dd-0db627157868" providerId="ADAL" clId="{98C76723-AA43-4380-8E4D-B8026509F880}" dt="2021-04-21T18:18:25.409" v="562" actId="26606"/>
          <ac:spMkLst>
            <pc:docMk/>
            <pc:sldMk cId="3235232816" sldId="263"/>
            <ac:spMk id="117" creationId="{F821940F-7A1D-4ACC-85B4-A932898ABB37}"/>
          </ac:spMkLst>
        </pc:spChg>
        <pc:spChg chg="add del">
          <ac:chgData name="Emily Robinson" userId="a9fcd774-4f33-423d-80dd-0db627157868" providerId="ADAL" clId="{98C76723-AA43-4380-8E4D-B8026509F880}" dt="2021-04-21T18:18:25.409" v="562" actId="26606"/>
          <ac:spMkLst>
            <pc:docMk/>
            <pc:sldMk cId="3235232816" sldId="263"/>
            <ac:spMk id="118" creationId="{16674508-81D3-48CF-96BF-7FC60EAA572A}"/>
          </ac:spMkLst>
        </pc:spChg>
        <pc:spChg chg="add del">
          <ac:chgData name="Emily Robinson" userId="a9fcd774-4f33-423d-80dd-0db627157868" providerId="ADAL" clId="{98C76723-AA43-4380-8E4D-B8026509F880}" dt="2021-04-21T18:18:26.459" v="564" actId="26606"/>
          <ac:spMkLst>
            <pc:docMk/>
            <pc:sldMk cId="3235232816" sldId="263"/>
            <ac:spMk id="120" creationId="{8ED08A1D-4632-47AB-8832-C17BA008697E}"/>
          </ac:spMkLst>
        </pc:spChg>
        <pc:spChg chg="add del">
          <ac:chgData name="Emily Robinson" userId="a9fcd774-4f33-423d-80dd-0db627157868" providerId="ADAL" clId="{98C76723-AA43-4380-8E4D-B8026509F880}" dt="2021-04-21T18:18:28.092" v="566" actId="26606"/>
          <ac:spMkLst>
            <pc:docMk/>
            <pc:sldMk cId="3235232816" sldId="263"/>
            <ac:spMk id="125" creationId="{8ED08A1D-4632-47AB-8832-C17BA008697E}"/>
          </ac:spMkLst>
        </pc:spChg>
        <pc:spChg chg="add del">
          <ac:chgData name="Emily Robinson" userId="a9fcd774-4f33-423d-80dd-0db627157868" providerId="ADAL" clId="{98C76723-AA43-4380-8E4D-B8026509F880}" dt="2021-04-21T18:18:54.331" v="572" actId="26606"/>
          <ac:spMkLst>
            <pc:docMk/>
            <pc:sldMk cId="3235232816" sldId="263"/>
            <ac:spMk id="130" creationId="{1A95671B-3CC6-4792-9114-B74FAEA224E6}"/>
          </ac:spMkLst>
        </pc:spChg>
        <pc:grpChg chg="add del">
          <ac:chgData name="Emily Robinson" userId="a9fcd774-4f33-423d-80dd-0db627157868" providerId="ADAL" clId="{98C76723-AA43-4380-8E4D-B8026509F880}" dt="2021-04-21T18:04:35.661" v="404" actId="26606"/>
          <ac:grpSpMkLst>
            <pc:docMk/>
            <pc:sldMk cId="3235232816" sldId="263"/>
            <ac:grpSpMk id="8" creationId="{828A5161-06F1-46CF-8AD7-844680A59E13}"/>
          </ac:grpSpMkLst>
        </pc:grpChg>
        <pc:grpChg chg="add del">
          <ac:chgData name="Emily Robinson" userId="a9fcd774-4f33-423d-80dd-0db627157868" providerId="ADAL" clId="{98C76723-AA43-4380-8E4D-B8026509F880}" dt="2021-04-21T18:04:35.661" v="404" actId="26606"/>
          <ac:grpSpMkLst>
            <pc:docMk/>
            <pc:sldMk cId="3235232816" sldId="263"/>
            <ac:grpSpMk id="9" creationId="{5995D10D-E9C9-47DB-AE7E-801FEF38F5C9}"/>
          </ac:grpSpMkLst>
        </pc:grpChg>
        <pc:grpChg chg="add del">
          <ac:chgData name="Emily Robinson" userId="a9fcd774-4f33-423d-80dd-0db627157868" providerId="ADAL" clId="{98C76723-AA43-4380-8E4D-B8026509F880}" dt="2021-04-21T18:04:19.479" v="394" actId="26606"/>
          <ac:grpSpMkLst>
            <pc:docMk/>
            <pc:sldMk cId="3235232816" sldId="263"/>
            <ac:grpSpMk id="12" creationId="{1DE889C7-FAD6-4397-98E2-05D503484459}"/>
          </ac:grpSpMkLst>
        </pc:grpChg>
        <pc:grpChg chg="add del">
          <ac:chgData name="Emily Robinson" userId="a9fcd774-4f33-423d-80dd-0db627157868" providerId="ADAL" clId="{98C76723-AA43-4380-8E4D-B8026509F880}" dt="2021-04-21T18:04:44.533" v="406" actId="26606"/>
          <ac:grpSpMkLst>
            <pc:docMk/>
            <pc:sldMk cId="3235232816" sldId="263"/>
            <ac:grpSpMk id="21" creationId="{1DE889C7-FAD6-4397-98E2-05D503484459}"/>
          </ac:grpSpMkLst>
        </pc:grpChg>
        <pc:grpChg chg="add del">
          <ac:chgData name="Emily Robinson" userId="a9fcd774-4f33-423d-80dd-0db627157868" providerId="ADAL" clId="{98C76723-AA43-4380-8E4D-B8026509F880}" dt="2021-04-21T18:17:54.753" v="535" actId="26606"/>
          <ac:grpSpMkLst>
            <pc:docMk/>
            <pc:sldMk cId="3235232816" sldId="263"/>
            <ac:grpSpMk id="28" creationId="{AE1C45F0-260A-458C-96ED-C1F6D2151219}"/>
          </ac:grpSpMkLst>
        </pc:grpChg>
        <pc:grpChg chg="add del">
          <ac:chgData name="Emily Robinson" userId="a9fcd774-4f33-423d-80dd-0db627157868" providerId="ADAL" clId="{98C76723-AA43-4380-8E4D-B8026509F880}" dt="2021-04-21T18:18:10.783" v="539" actId="26606"/>
          <ac:grpSpMkLst>
            <pc:docMk/>
            <pc:sldMk cId="3235232816" sldId="263"/>
            <ac:grpSpMk id="57" creationId="{AE1C45F0-260A-458C-96ED-C1F6D2151219}"/>
          </ac:grpSpMkLst>
        </pc:grpChg>
        <pc:grpChg chg="add del">
          <ac:chgData name="Emily Robinson" userId="a9fcd774-4f33-423d-80dd-0db627157868" providerId="ADAL" clId="{98C76723-AA43-4380-8E4D-B8026509F880}" dt="2021-04-21T18:18:14.412" v="543" actId="26606"/>
          <ac:grpSpMkLst>
            <pc:docMk/>
            <pc:sldMk cId="3235232816" sldId="263"/>
            <ac:grpSpMk id="69" creationId="{828A5161-06F1-46CF-8AD7-844680A59E13}"/>
          </ac:grpSpMkLst>
        </pc:grpChg>
        <pc:grpChg chg="add del">
          <ac:chgData name="Emily Robinson" userId="a9fcd774-4f33-423d-80dd-0db627157868" providerId="ADAL" clId="{98C76723-AA43-4380-8E4D-B8026509F880}" dt="2021-04-21T18:18:14.412" v="543" actId="26606"/>
          <ac:grpSpMkLst>
            <pc:docMk/>
            <pc:sldMk cId="3235232816" sldId="263"/>
            <ac:grpSpMk id="72" creationId="{5995D10D-E9C9-47DB-AE7E-801FEF38F5C9}"/>
          </ac:grpSpMkLst>
        </pc:grpChg>
        <pc:grpChg chg="add del">
          <ac:chgData name="Emily Robinson" userId="a9fcd774-4f33-423d-80dd-0db627157868" providerId="ADAL" clId="{98C76723-AA43-4380-8E4D-B8026509F880}" dt="2021-04-21T18:18:15.448" v="545" actId="26606"/>
          <ac:grpSpMkLst>
            <pc:docMk/>
            <pc:sldMk cId="3235232816" sldId="263"/>
            <ac:grpSpMk id="77" creationId="{828A5161-06F1-46CF-8AD7-844680A59E13}"/>
          </ac:grpSpMkLst>
        </pc:grpChg>
        <pc:grpChg chg="add del">
          <ac:chgData name="Emily Robinson" userId="a9fcd774-4f33-423d-80dd-0db627157868" providerId="ADAL" clId="{98C76723-AA43-4380-8E4D-B8026509F880}" dt="2021-04-21T18:18:15.448" v="545" actId="26606"/>
          <ac:grpSpMkLst>
            <pc:docMk/>
            <pc:sldMk cId="3235232816" sldId="263"/>
            <ac:grpSpMk id="80" creationId="{5995D10D-E9C9-47DB-AE7E-801FEF38F5C9}"/>
          </ac:grpSpMkLst>
        </pc:grpChg>
        <pc:grpChg chg="add del">
          <ac:chgData name="Emily Robinson" userId="a9fcd774-4f33-423d-80dd-0db627157868" providerId="ADAL" clId="{98C76723-AA43-4380-8E4D-B8026509F880}" dt="2021-04-21T18:18:26.459" v="564" actId="26606"/>
          <ac:grpSpMkLst>
            <pc:docMk/>
            <pc:sldMk cId="3235232816" sldId="263"/>
            <ac:grpSpMk id="121" creationId="{0075437B-93A1-4A73-812B-C5030CC2FFCD}"/>
          </ac:grpSpMkLst>
        </pc:grpChg>
        <pc:grpChg chg="add del">
          <ac:chgData name="Emily Robinson" userId="a9fcd774-4f33-423d-80dd-0db627157868" providerId="ADAL" clId="{98C76723-AA43-4380-8E4D-B8026509F880}" dt="2021-04-21T18:18:28.092" v="566" actId="26606"/>
          <ac:grpSpMkLst>
            <pc:docMk/>
            <pc:sldMk cId="3235232816" sldId="263"/>
            <ac:grpSpMk id="126" creationId="{0075437B-93A1-4A73-812B-C5030CC2FFCD}"/>
          </ac:grpSpMkLst>
        </pc:grpChg>
        <pc:graphicFrameChg chg="add mod modGraphic">
          <ac:chgData name="Emily Robinson" userId="a9fcd774-4f33-423d-80dd-0db627157868" providerId="ADAL" clId="{98C76723-AA43-4380-8E4D-B8026509F880}" dt="2021-04-21T18:18:54.331" v="572" actId="26606"/>
          <ac:graphicFrameMkLst>
            <pc:docMk/>
            <pc:sldMk cId="3235232816" sldId="263"/>
            <ac:graphicFrameMk id="6" creationId="{94693571-1C2E-4BEA-BFB3-E008ED8413A6}"/>
          </ac:graphicFrameMkLst>
        </pc:graphicFrameChg>
        <pc:picChg chg="add del mod">
          <ac:chgData name="Emily Robinson" userId="a9fcd774-4f33-423d-80dd-0db627157868" providerId="ADAL" clId="{98C76723-AA43-4380-8E4D-B8026509F880}" dt="2021-04-21T18:06:05.452" v="452"/>
          <ac:picMkLst>
            <pc:docMk/>
            <pc:sldMk cId="3235232816" sldId="263"/>
            <ac:picMk id="5" creationId="{029C2EAA-7BE1-40FE-B271-1EE800B4749E}"/>
          </ac:picMkLst>
        </pc:picChg>
        <pc:cxnChg chg="add del">
          <ac:chgData name="Emily Robinson" userId="a9fcd774-4f33-423d-80dd-0db627157868" providerId="ADAL" clId="{98C76723-AA43-4380-8E4D-B8026509F880}" dt="2021-04-21T18:17:54.753" v="535" actId="26606"/>
          <ac:cxnSpMkLst>
            <pc:docMk/>
            <pc:sldMk cId="3235232816" sldId="263"/>
            <ac:cxnSpMk id="45" creationId="{6CF1BAF6-AD41-4082-B212-8A1F9A2E8779}"/>
          </ac:cxnSpMkLst>
        </pc:cxnChg>
        <pc:cxnChg chg="add del">
          <ac:chgData name="Emily Robinson" userId="a9fcd774-4f33-423d-80dd-0db627157868" providerId="ADAL" clId="{98C76723-AA43-4380-8E4D-B8026509F880}" dt="2021-04-21T18:18:10.783" v="539" actId="26606"/>
          <ac:cxnSpMkLst>
            <pc:docMk/>
            <pc:sldMk cId="3235232816" sldId="263"/>
            <ac:cxnSpMk id="63" creationId="{6CF1BAF6-AD41-4082-B212-8A1F9A2E8779}"/>
          </ac:cxnSpMkLst>
        </pc:cxnChg>
        <pc:cxnChg chg="add del">
          <ac:chgData name="Emily Robinson" userId="a9fcd774-4f33-423d-80dd-0db627157868" providerId="ADAL" clId="{98C76723-AA43-4380-8E4D-B8026509F880}" dt="2021-04-21T18:18:13.157" v="541" actId="26606"/>
          <ac:cxnSpMkLst>
            <pc:docMk/>
            <pc:sldMk cId="3235232816" sldId="263"/>
            <ac:cxnSpMk id="66" creationId="{57E1E5E6-F385-4E9C-B201-BA5BDE5CAD52}"/>
          </ac:cxnSpMkLst>
        </pc:cxnChg>
        <pc:cxnChg chg="add del">
          <ac:chgData name="Emily Robinson" userId="a9fcd774-4f33-423d-80dd-0db627157868" providerId="ADAL" clId="{98C76723-AA43-4380-8E4D-B8026509F880}" dt="2021-04-21T18:18:16.621" v="547" actId="26606"/>
          <ac:cxnSpMkLst>
            <pc:docMk/>
            <pc:sldMk cId="3235232816" sldId="263"/>
            <ac:cxnSpMk id="87" creationId="{BA0504EE-683F-4FE2-A169-83C71FAA35CB}"/>
          </ac:cxnSpMkLst>
        </pc:cxnChg>
        <pc:cxnChg chg="add del">
          <ac:chgData name="Emily Robinson" userId="a9fcd774-4f33-423d-80dd-0db627157868" providerId="ADAL" clId="{98C76723-AA43-4380-8E4D-B8026509F880}" dt="2021-04-21T18:18:16.621" v="547" actId="26606"/>
          <ac:cxnSpMkLst>
            <pc:docMk/>
            <pc:sldMk cId="3235232816" sldId="263"/>
            <ac:cxnSpMk id="88" creationId="{80A61CFF-0E76-478B-B02B-73692D891E7C}"/>
          </ac:cxnSpMkLst>
        </pc:cxnChg>
        <pc:cxnChg chg="add del">
          <ac:chgData name="Emily Robinson" userId="a9fcd774-4f33-423d-80dd-0db627157868" providerId="ADAL" clId="{98C76723-AA43-4380-8E4D-B8026509F880}" dt="2021-04-21T18:18:24.073" v="560" actId="26606"/>
          <ac:cxnSpMkLst>
            <pc:docMk/>
            <pc:sldMk cId="3235232816" sldId="263"/>
            <ac:cxnSpMk id="114" creationId="{BA0504EE-683F-4FE2-A169-83C71FAA35CB}"/>
          </ac:cxnSpMkLst>
        </pc:cxnChg>
        <pc:cxnChg chg="add del">
          <ac:chgData name="Emily Robinson" userId="a9fcd774-4f33-423d-80dd-0db627157868" providerId="ADAL" clId="{98C76723-AA43-4380-8E4D-B8026509F880}" dt="2021-04-21T18:18:24.073" v="560" actId="26606"/>
          <ac:cxnSpMkLst>
            <pc:docMk/>
            <pc:sldMk cId="3235232816" sldId="263"/>
            <ac:cxnSpMk id="115" creationId="{80A61CFF-0E76-478B-B02B-73692D891E7C}"/>
          </ac:cxnSpMkLst>
        </pc:cxnChg>
      </pc:sldChg>
      <pc:sldChg chg="addSp delSp modSp mod">
        <pc:chgData name="Emily Robinson" userId="a9fcd774-4f33-423d-80dd-0db627157868" providerId="ADAL" clId="{98C76723-AA43-4380-8E4D-B8026509F880}" dt="2021-04-19T14:58:22.251" v="31" actId="20577"/>
        <pc:sldMkLst>
          <pc:docMk/>
          <pc:sldMk cId="4072117366" sldId="264"/>
        </pc:sldMkLst>
        <pc:spChg chg="add del mod">
          <ac:chgData name="Emily Robinson" userId="a9fcd774-4f33-423d-80dd-0db627157868" providerId="ADAL" clId="{98C76723-AA43-4380-8E4D-B8026509F880}" dt="2021-04-19T14:58:22.251" v="31" actId="20577"/>
          <ac:spMkLst>
            <pc:docMk/>
            <pc:sldMk cId="4072117366" sldId="264"/>
            <ac:spMk id="3" creationId="{1F15F299-8ABB-4484-B018-9D2F77E28183}"/>
          </ac:spMkLst>
        </pc:spChg>
        <pc:picChg chg="add del mod">
          <ac:chgData name="Emily Robinson" userId="a9fcd774-4f33-423d-80dd-0db627157868" providerId="ADAL" clId="{98C76723-AA43-4380-8E4D-B8026509F880}" dt="2021-04-19T14:57:59.193" v="5"/>
          <ac:picMkLst>
            <pc:docMk/>
            <pc:sldMk cId="4072117366" sldId="264"/>
            <ac:picMk id="5" creationId="{CF1F882B-2D4A-4DE4-B505-CFCF92C4A67B}"/>
          </ac:picMkLst>
        </pc:picChg>
        <pc:picChg chg="add del mod">
          <ac:chgData name="Emily Robinson" userId="a9fcd774-4f33-423d-80dd-0db627157868" providerId="ADAL" clId="{98C76723-AA43-4380-8E4D-B8026509F880}" dt="2021-04-19T14:58:04.892" v="7"/>
          <ac:picMkLst>
            <pc:docMk/>
            <pc:sldMk cId="4072117366" sldId="264"/>
            <ac:picMk id="7" creationId="{D65BC830-4453-40E7-8163-EB70F9919874}"/>
          </ac:picMkLst>
        </pc:picChg>
        <pc:picChg chg="add mod">
          <ac:chgData name="Emily Robinson" userId="a9fcd774-4f33-423d-80dd-0db627157868" providerId="ADAL" clId="{98C76723-AA43-4380-8E4D-B8026509F880}" dt="2021-04-19T14:58:20.158" v="29" actId="27614"/>
          <ac:picMkLst>
            <pc:docMk/>
            <pc:sldMk cId="4072117366" sldId="264"/>
            <ac:picMk id="9" creationId="{7B2C2ABD-90EA-4599-8D56-1F74BB9E0F77}"/>
          </ac:picMkLst>
        </pc:picChg>
      </pc:sldChg>
      <pc:sldChg chg="modSp mod">
        <pc:chgData name="Emily Robinson" userId="a9fcd774-4f33-423d-80dd-0db627157868" providerId="ADAL" clId="{98C76723-AA43-4380-8E4D-B8026509F880}" dt="2021-04-21T18:43:05.221" v="1373"/>
        <pc:sldMkLst>
          <pc:docMk/>
          <pc:sldMk cId="2060021222" sldId="266"/>
        </pc:sldMkLst>
        <pc:spChg chg="mod">
          <ac:chgData name="Emily Robinson" userId="a9fcd774-4f33-423d-80dd-0db627157868" providerId="ADAL" clId="{98C76723-AA43-4380-8E4D-B8026509F880}" dt="2021-04-21T18:43:05.221" v="1373"/>
          <ac:spMkLst>
            <pc:docMk/>
            <pc:sldMk cId="2060021222" sldId="266"/>
            <ac:spMk id="3" creationId="{E2B3C75C-9FE8-46E0-9054-7B159271A179}"/>
          </ac:spMkLst>
        </pc:spChg>
      </pc:sldChg>
      <pc:sldChg chg="addSp delSp modSp add mod setBg delDesignElem modNotesTx">
        <pc:chgData name="Emily Robinson" userId="a9fcd774-4f33-423d-80dd-0db627157868" providerId="ADAL" clId="{98C76723-AA43-4380-8E4D-B8026509F880}" dt="2021-04-23T23:27:41.790" v="2019" actId="20577"/>
        <pc:sldMkLst>
          <pc:docMk/>
          <pc:sldMk cId="2439084018" sldId="267"/>
        </pc:sldMkLst>
        <pc:spChg chg="mod">
          <ac:chgData name="Emily Robinson" userId="a9fcd774-4f33-423d-80dd-0db627157868" providerId="ADAL" clId="{98C76723-AA43-4380-8E4D-B8026509F880}" dt="2021-04-21T18:54:08.729" v="1733" actId="26606"/>
          <ac:spMkLst>
            <pc:docMk/>
            <pc:sldMk cId="2439084018" sldId="267"/>
            <ac:spMk id="2" creationId="{EABAB166-3C39-43D1-8F8B-9DB2DEE2352F}"/>
          </ac:spMkLst>
        </pc:spChg>
        <pc:spChg chg="mod">
          <ac:chgData name="Emily Robinson" userId="a9fcd774-4f33-423d-80dd-0db627157868" providerId="ADAL" clId="{98C76723-AA43-4380-8E4D-B8026509F880}" dt="2021-04-23T23:27:41.790" v="2019" actId="20577"/>
          <ac:spMkLst>
            <pc:docMk/>
            <pc:sldMk cId="2439084018" sldId="267"/>
            <ac:spMk id="3" creationId="{D7815D9D-E40C-4413-A7F9-D929523D8BF6}"/>
          </ac:spMkLst>
        </pc:spChg>
        <pc:spChg chg="add del">
          <ac:chgData name="Emily Robinson" userId="a9fcd774-4f33-423d-80dd-0db627157868" providerId="ADAL" clId="{98C76723-AA43-4380-8E4D-B8026509F880}" dt="2021-04-21T18:54:08.729" v="1733" actId="26606"/>
          <ac:spMkLst>
            <pc:docMk/>
            <pc:sldMk cId="2439084018" sldId="267"/>
            <ac:spMk id="5" creationId="{100EDD19-6802-4EC3-95CE-CFFAB042CFD6}"/>
          </ac:spMkLst>
        </pc:spChg>
        <pc:spChg chg="add del">
          <ac:chgData name="Emily Robinson" userId="a9fcd774-4f33-423d-80dd-0db627157868" providerId="ADAL" clId="{98C76723-AA43-4380-8E4D-B8026509F880}" dt="2021-04-21T18:54:08.729" v="1733" actId="26606"/>
          <ac:spMkLst>
            <pc:docMk/>
            <pc:sldMk cId="2439084018" sldId="267"/>
            <ac:spMk id="6" creationId="{DB17E863-922E-4C26-BD64-E8FD41D28661}"/>
          </ac:spMkLst>
        </pc:spChg>
        <pc:spChg chg="del">
          <ac:chgData name="Emily Robinson" userId="a9fcd774-4f33-423d-80dd-0db627157868" providerId="ADAL" clId="{98C76723-AA43-4380-8E4D-B8026509F880}" dt="2021-04-21T18:18:33.357" v="570"/>
          <ac:spMkLst>
            <pc:docMk/>
            <pc:sldMk cId="2439084018" sldId="267"/>
            <ac:spMk id="8" creationId="{100EDD19-6802-4EC3-95CE-CFFAB042CFD6}"/>
          </ac:spMkLst>
        </pc:spChg>
        <pc:spChg chg="del">
          <ac:chgData name="Emily Robinson" userId="a9fcd774-4f33-423d-80dd-0db627157868" providerId="ADAL" clId="{98C76723-AA43-4380-8E4D-B8026509F880}" dt="2021-04-21T18:18:33.357" v="570"/>
          <ac:spMkLst>
            <pc:docMk/>
            <pc:sldMk cId="2439084018" sldId="267"/>
            <ac:spMk id="10" creationId="{DB17E863-922E-4C26-BD64-E8FD41D28661}"/>
          </ac:spMkLst>
        </pc:spChg>
        <pc:spChg chg="add">
          <ac:chgData name="Emily Robinson" userId="a9fcd774-4f33-423d-80dd-0db627157868" providerId="ADAL" clId="{98C76723-AA43-4380-8E4D-B8026509F880}" dt="2021-04-21T18:54:08.729" v="1733" actId="26606"/>
          <ac:spMkLst>
            <pc:docMk/>
            <pc:sldMk cId="2439084018" sldId="267"/>
            <ac:spMk id="11" creationId="{100EDD19-6802-4EC3-95CE-CFFAB042CFD6}"/>
          </ac:spMkLst>
        </pc:spChg>
        <pc:spChg chg="add">
          <ac:chgData name="Emily Robinson" userId="a9fcd774-4f33-423d-80dd-0db627157868" providerId="ADAL" clId="{98C76723-AA43-4380-8E4D-B8026509F880}" dt="2021-04-21T18:54:08.729" v="1733" actId="26606"/>
          <ac:spMkLst>
            <pc:docMk/>
            <pc:sldMk cId="2439084018" sldId="267"/>
            <ac:spMk id="13" creationId="{DB17E863-922E-4C26-BD64-E8FD41D28661}"/>
          </ac:spMkLst>
        </pc:spChg>
      </pc:sldChg>
      <pc:sldChg chg="addSp delSp modSp new del mod setBg setClrOvrMap">
        <pc:chgData name="Emily Robinson" userId="a9fcd774-4f33-423d-80dd-0db627157868" providerId="ADAL" clId="{98C76723-AA43-4380-8E4D-B8026509F880}" dt="2021-04-21T18:32:33.305" v="974" actId="47"/>
        <pc:sldMkLst>
          <pc:docMk/>
          <pc:sldMk cId="2125685930" sldId="268"/>
        </pc:sldMkLst>
        <pc:spChg chg="mod">
          <ac:chgData name="Emily Robinson" userId="a9fcd774-4f33-423d-80dd-0db627157868" providerId="ADAL" clId="{98C76723-AA43-4380-8E4D-B8026509F880}" dt="2021-04-21T18:27:18.644" v="798" actId="26606"/>
          <ac:spMkLst>
            <pc:docMk/>
            <pc:sldMk cId="2125685930" sldId="268"/>
            <ac:spMk id="2" creationId="{751D4545-6CDC-4EC5-8BCB-A1AE2E5D04DA}"/>
          </ac:spMkLst>
        </pc:spChg>
        <pc:spChg chg="del">
          <ac:chgData name="Emily Robinson" userId="a9fcd774-4f33-423d-80dd-0db627157868" providerId="ADAL" clId="{98C76723-AA43-4380-8E4D-B8026509F880}" dt="2021-04-21T18:20:31.420" v="696"/>
          <ac:spMkLst>
            <pc:docMk/>
            <pc:sldMk cId="2125685930" sldId="268"/>
            <ac:spMk id="3" creationId="{7B96F756-A257-48C4-817D-3B91245A147F}"/>
          </ac:spMkLst>
        </pc:spChg>
        <pc:spChg chg="add del">
          <ac:chgData name="Emily Robinson" userId="a9fcd774-4f33-423d-80dd-0db627157868" providerId="ADAL" clId="{98C76723-AA43-4380-8E4D-B8026509F880}" dt="2021-04-21T18:21:05" v="711" actId="26606"/>
          <ac:spMkLst>
            <pc:docMk/>
            <pc:sldMk cId="2125685930" sldId="268"/>
            <ac:spMk id="7" creationId="{4281BC32-FF58-4898-A6B5-7B3D059BCEB0}"/>
          </ac:spMkLst>
        </pc:spChg>
        <pc:spChg chg="add del">
          <ac:chgData name="Emily Robinson" userId="a9fcd774-4f33-423d-80dd-0db627157868" providerId="ADAL" clId="{98C76723-AA43-4380-8E4D-B8026509F880}" dt="2021-04-21T18:21:05" v="711" actId="26606"/>
          <ac:spMkLst>
            <pc:docMk/>
            <pc:sldMk cId="2125685930" sldId="268"/>
            <ac:spMk id="8" creationId="{0D614406-135F-4875-9C87-53822CB19ABB}"/>
          </ac:spMkLst>
        </pc:spChg>
        <pc:spChg chg="add del">
          <ac:chgData name="Emily Robinson" userId="a9fcd774-4f33-423d-80dd-0db627157868" providerId="ADAL" clId="{98C76723-AA43-4380-8E4D-B8026509F880}" dt="2021-04-21T18:21:05" v="711" actId="26606"/>
          <ac:spMkLst>
            <pc:docMk/>
            <pc:sldMk cId="2125685930" sldId="268"/>
            <ac:spMk id="9" creationId="{A47020BD-3785-4628-8C5E-A4011B43EF88}"/>
          </ac:spMkLst>
        </pc:spChg>
        <pc:spChg chg="add del">
          <ac:chgData name="Emily Robinson" userId="a9fcd774-4f33-423d-80dd-0db627157868" providerId="ADAL" clId="{98C76723-AA43-4380-8E4D-B8026509F880}" dt="2021-04-21T18:20:45.881" v="699" actId="26606"/>
          <ac:spMkLst>
            <pc:docMk/>
            <pc:sldMk cId="2125685930" sldId="268"/>
            <ac:spMk id="10" creationId="{E8D41CF8-5232-42BC-8D05-AFEDE215398E}"/>
          </ac:spMkLst>
        </pc:spChg>
        <pc:spChg chg="add del">
          <ac:chgData name="Emily Robinson" userId="a9fcd774-4f33-423d-80dd-0db627157868" providerId="ADAL" clId="{98C76723-AA43-4380-8E4D-B8026509F880}" dt="2021-04-21T18:25:03.128" v="761" actId="26606"/>
          <ac:spMkLst>
            <pc:docMk/>
            <pc:sldMk cId="2125685930" sldId="268"/>
            <ac:spMk id="11" creationId="{A4AC5506-6312-4701-8D3C-40187889A947}"/>
          </ac:spMkLst>
        </pc:spChg>
        <pc:spChg chg="add del">
          <ac:chgData name="Emily Robinson" userId="a9fcd774-4f33-423d-80dd-0db627157868" providerId="ADAL" clId="{98C76723-AA43-4380-8E4D-B8026509F880}" dt="2021-04-21T18:20:45.881" v="699" actId="26606"/>
          <ac:spMkLst>
            <pc:docMk/>
            <pc:sldMk cId="2125685930" sldId="268"/>
            <ac:spMk id="12" creationId="{49237091-E62C-4878-AA4C-0B9995ADB28F}"/>
          </ac:spMkLst>
        </pc:spChg>
        <pc:spChg chg="add del">
          <ac:chgData name="Emily Robinson" userId="a9fcd774-4f33-423d-80dd-0db627157868" providerId="ADAL" clId="{98C76723-AA43-4380-8E4D-B8026509F880}" dt="2021-04-21T18:27:07.469" v="794" actId="26606"/>
          <ac:spMkLst>
            <pc:docMk/>
            <pc:sldMk cId="2125685930" sldId="268"/>
            <ac:spMk id="13" creationId="{96918796-2918-40D6-BE3A-4600C47FCD42}"/>
          </ac:spMkLst>
        </pc:spChg>
        <pc:spChg chg="add del">
          <ac:chgData name="Emily Robinson" userId="a9fcd774-4f33-423d-80dd-0db627157868" providerId="ADAL" clId="{98C76723-AA43-4380-8E4D-B8026509F880}" dt="2021-04-21T18:20:46.561" v="701" actId="26606"/>
          <ac:spMkLst>
            <pc:docMk/>
            <pc:sldMk cId="2125685930" sldId="268"/>
            <ac:spMk id="14" creationId="{0D614406-135F-4875-9C87-53822CB19ABB}"/>
          </ac:spMkLst>
        </pc:spChg>
        <pc:spChg chg="add del">
          <ac:chgData name="Emily Robinson" userId="a9fcd774-4f33-423d-80dd-0db627157868" providerId="ADAL" clId="{98C76723-AA43-4380-8E4D-B8026509F880}" dt="2021-04-21T18:27:14.337" v="796" actId="26606"/>
          <ac:spMkLst>
            <pc:docMk/>
            <pc:sldMk cId="2125685930" sldId="268"/>
            <ac:spMk id="16" creationId="{3B0DF90E-6BAD-4E82-8FDF-717C9A357378}"/>
          </ac:spMkLst>
        </pc:spChg>
        <pc:spChg chg="add del">
          <ac:chgData name="Emily Robinson" userId="a9fcd774-4f33-423d-80dd-0db627157868" providerId="ADAL" clId="{98C76723-AA43-4380-8E4D-B8026509F880}" dt="2021-04-21T18:20:49.964" v="703" actId="26606"/>
          <ac:spMkLst>
            <pc:docMk/>
            <pc:sldMk cId="2125685930" sldId="268"/>
            <ac:spMk id="17" creationId="{60D05D2D-CB6A-431B-BE4A-2A7FCC9FA23B}"/>
          </ac:spMkLst>
        </pc:spChg>
        <pc:spChg chg="add del">
          <ac:chgData name="Emily Robinson" userId="a9fcd774-4f33-423d-80dd-0db627157868" providerId="ADAL" clId="{98C76723-AA43-4380-8E4D-B8026509F880}" dt="2021-04-21T18:20:49.964" v="703" actId="26606"/>
          <ac:spMkLst>
            <pc:docMk/>
            <pc:sldMk cId="2125685930" sldId="268"/>
            <ac:spMk id="18" creationId="{E84CD6E5-269B-4A44-867D-78DBB4DFF778}"/>
          </ac:spMkLst>
        </pc:spChg>
        <pc:spChg chg="add del">
          <ac:chgData name="Emily Robinson" userId="a9fcd774-4f33-423d-80dd-0db627157868" providerId="ADAL" clId="{98C76723-AA43-4380-8E4D-B8026509F880}" dt="2021-04-21T18:27:14.337" v="796" actId="26606"/>
          <ac:spMkLst>
            <pc:docMk/>
            <pc:sldMk cId="2125685930" sldId="268"/>
            <ac:spMk id="19" creationId="{13DCC859-0434-4BB8-B6C5-09C88AE698FB}"/>
          </ac:spMkLst>
        </pc:spChg>
        <pc:spChg chg="add del">
          <ac:chgData name="Emily Robinson" userId="a9fcd774-4f33-423d-80dd-0db627157868" providerId="ADAL" clId="{98C76723-AA43-4380-8E4D-B8026509F880}" dt="2021-04-21T18:20:50.806" v="705" actId="26606"/>
          <ac:spMkLst>
            <pc:docMk/>
            <pc:sldMk cId="2125685930" sldId="268"/>
            <ac:spMk id="20" creationId="{4281BC32-FF58-4898-A6B5-7B3D059BCEB0}"/>
          </ac:spMkLst>
        </pc:spChg>
        <pc:spChg chg="add del">
          <ac:chgData name="Emily Robinson" userId="a9fcd774-4f33-423d-80dd-0db627157868" providerId="ADAL" clId="{98C76723-AA43-4380-8E4D-B8026509F880}" dt="2021-04-21T18:20:50.806" v="705" actId="26606"/>
          <ac:spMkLst>
            <pc:docMk/>
            <pc:sldMk cId="2125685930" sldId="268"/>
            <ac:spMk id="21" creationId="{0D614406-135F-4875-9C87-53822CB19ABB}"/>
          </ac:spMkLst>
        </pc:spChg>
        <pc:spChg chg="add del">
          <ac:chgData name="Emily Robinson" userId="a9fcd774-4f33-423d-80dd-0db627157868" providerId="ADAL" clId="{98C76723-AA43-4380-8E4D-B8026509F880}" dt="2021-04-21T18:20:50.806" v="705" actId="26606"/>
          <ac:spMkLst>
            <pc:docMk/>
            <pc:sldMk cId="2125685930" sldId="268"/>
            <ac:spMk id="22" creationId="{A47020BD-3785-4628-8C5E-A4011B43EF88}"/>
          </ac:spMkLst>
        </pc:spChg>
        <pc:spChg chg="add del">
          <ac:chgData name="Emily Robinson" userId="a9fcd774-4f33-423d-80dd-0db627157868" providerId="ADAL" clId="{98C76723-AA43-4380-8E4D-B8026509F880}" dt="2021-04-21T18:27:14.337" v="796" actId="26606"/>
          <ac:spMkLst>
            <pc:docMk/>
            <pc:sldMk cId="2125685930" sldId="268"/>
            <ac:spMk id="23" creationId="{08E7ACFB-B791-4C23-8B17-013FEDC09A89}"/>
          </ac:spMkLst>
        </pc:spChg>
        <pc:spChg chg="add del">
          <ac:chgData name="Emily Robinson" userId="a9fcd774-4f33-423d-80dd-0db627157868" providerId="ADAL" clId="{98C76723-AA43-4380-8E4D-B8026509F880}" dt="2021-04-21T18:20:55.881" v="707" actId="26606"/>
          <ac:spMkLst>
            <pc:docMk/>
            <pc:sldMk cId="2125685930" sldId="268"/>
            <ac:spMk id="24" creationId="{53F29798-D584-4792-9B62-3F5F5C36D619}"/>
          </ac:spMkLst>
        </pc:spChg>
        <pc:spChg chg="add del">
          <ac:chgData name="Emily Robinson" userId="a9fcd774-4f33-423d-80dd-0db627157868" providerId="ADAL" clId="{98C76723-AA43-4380-8E4D-B8026509F880}" dt="2021-04-21T18:27:18.644" v="798" actId="26606"/>
          <ac:spMkLst>
            <pc:docMk/>
            <pc:sldMk cId="2125685930" sldId="268"/>
            <ac:spMk id="25" creationId="{42A5316D-ED2F-4F89-B4B4-8D9240B1A348}"/>
          </ac:spMkLst>
        </pc:spChg>
        <pc:graphicFrameChg chg="add mod modGraphic">
          <ac:chgData name="Emily Robinson" userId="a9fcd774-4f33-423d-80dd-0db627157868" providerId="ADAL" clId="{98C76723-AA43-4380-8E4D-B8026509F880}" dt="2021-04-21T18:27:28.412" v="801" actId="14100"/>
          <ac:graphicFrameMkLst>
            <pc:docMk/>
            <pc:sldMk cId="2125685930" sldId="268"/>
            <ac:graphicFrameMk id="4" creationId="{0D648124-684D-4EAF-BAA6-7296F8A4687B}"/>
          </ac:graphicFrameMkLst>
        </pc:graphicFrameChg>
        <pc:graphicFrameChg chg="add mod ord modGraphic">
          <ac:chgData name="Emily Robinson" userId="a9fcd774-4f33-423d-80dd-0db627157868" providerId="ADAL" clId="{98C76723-AA43-4380-8E4D-B8026509F880}" dt="2021-04-21T18:27:33.858" v="803" actId="14100"/>
          <ac:graphicFrameMkLst>
            <pc:docMk/>
            <pc:sldMk cId="2125685930" sldId="268"/>
            <ac:graphicFrameMk id="5" creationId="{3CD6EC01-7298-4802-B99F-FA987B142805}"/>
          </ac:graphicFrameMkLst>
        </pc:graphicFrameChg>
        <pc:cxnChg chg="add del">
          <ac:chgData name="Emily Robinson" userId="a9fcd774-4f33-423d-80dd-0db627157868" providerId="ADAL" clId="{98C76723-AA43-4380-8E4D-B8026509F880}" dt="2021-04-21T18:20:46.561" v="701" actId="26606"/>
          <ac:cxnSpMkLst>
            <pc:docMk/>
            <pc:sldMk cId="2125685930" sldId="268"/>
            <ac:cxnSpMk id="15" creationId="{C6C21149-7D17-44C2-AFB6-4D931DC55FB1}"/>
          </ac:cxnSpMkLst>
        </pc:cxnChg>
      </pc:sldChg>
      <pc:sldChg chg="addSp delSp modSp add mod ord setBg delDesignElem">
        <pc:chgData name="Emily Robinson" userId="a9fcd774-4f33-423d-80dd-0db627157868" providerId="ADAL" clId="{98C76723-AA43-4380-8E4D-B8026509F880}" dt="2021-04-23T23:03:39.405" v="2018"/>
        <pc:sldMkLst>
          <pc:docMk/>
          <pc:sldMk cId="1805798837" sldId="269"/>
        </pc:sldMkLst>
        <pc:spChg chg="mod">
          <ac:chgData name="Emily Robinson" userId="a9fcd774-4f33-423d-80dd-0db627157868" providerId="ADAL" clId="{98C76723-AA43-4380-8E4D-B8026509F880}" dt="2021-04-21T18:27:58.485" v="862" actId="6549"/>
          <ac:spMkLst>
            <pc:docMk/>
            <pc:sldMk cId="1805798837" sldId="269"/>
            <ac:spMk id="2" creationId="{EABAB166-3C39-43D1-8F8B-9DB2DEE2352F}"/>
          </ac:spMkLst>
        </pc:spChg>
        <pc:spChg chg="del mod">
          <ac:chgData name="Emily Robinson" userId="a9fcd774-4f33-423d-80dd-0db627157868" providerId="ADAL" clId="{98C76723-AA43-4380-8E4D-B8026509F880}" dt="2021-04-21T18:29:02.478" v="901" actId="478"/>
          <ac:spMkLst>
            <pc:docMk/>
            <pc:sldMk cId="1805798837" sldId="269"/>
            <ac:spMk id="3" creationId="{D7815D9D-E40C-4413-A7F9-D929523D8BF6}"/>
          </ac:spMkLst>
        </pc:spChg>
        <pc:spChg chg="del">
          <ac:chgData name="Emily Robinson" userId="a9fcd774-4f33-423d-80dd-0db627157868" providerId="ADAL" clId="{98C76723-AA43-4380-8E4D-B8026509F880}" dt="2021-04-21T18:27:39.117" v="805"/>
          <ac:spMkLst>
            <pc:docMk/>
            <pc:sldMk cId="1805798837" sldId="269"/>
            <ac:spMk id="5" creationId="{100EDD19-6802-4EC3-95CE-CFFAB042CFD6}"/>
          </ac:spMkLst>
        </pc:spChg>
        <pc:spChg chg="del">
          <ac:chgData name="Emily Robinson" userId="a9fcd774-4f33-423d-80dd-0db627157868" providerId="ADAL" clId="{98C76723-AA43-4380-8E4D-B8026509F880}" dt="2021-04-21T18:27:39.117" v="805"/>
          <ac:spMkLst>
            <pc:docMk/>
            <pc:sldMk cId="1805798837" sldId="269"/>
            <ac:spMk id="6" creationId="{DB17E863-922E-4C26-BD64-E8FD41D28661}"/>
          </ac:spMkLst>
        </pc:spChg>
        <pc:spChg chg="add del mod">
          <ac:chgData name="Emily Robinson" userId="a9fcd774-4f33-423d-80dd-0db627157868" providerId="ADAL" clId="{98C76723-AA43-4380-8E4D-B8026509F880}" dt="2021-04-21T18:29:05.556" v="902" actId="478"/>
          <ac:spMkLst>
            <pc:docMk/>
            <pc:sldMk cId="1805798837" sldId="269"/>
            <ac:spMk id="7" creationId="{CD4627E3-E27D-4465-9A6E-BFCA00E8806D}"/>
          </ac:spMkLst>
        </pc:spChg>
        <pc:spChg chg="add">
          <ac:chgData name="Emily Robinson" userId="a9fcd774-4f33-423d-80dd-0db627157868" providerId="ADAL" clId="{98C76723-AA43-4380-8E4D-B8026509F880}" dt="2021-04-21T18:27:43.945" v="806" actId="26606"/>
          <ac:spMkLst>
            <pc:docMk/>
            <pc:sldMk cId="1805798837" sldId="269"/>
            <ac:spMk id="8" creationId="{100EDD19-6802-4EC3-95CE-CFFAB042CFD6}"/>
          </ac:spMkLst>
        </pc:spChg>
        <pc:spChg chg="add del mod">
          <ac:chgData name="Emily Robinson" userId="a9fcd774-4f33-423d-80dd-0db627157868" providerId="ADAL" clId="{98C76723-AA43-4380-8E4D-B8026509F880}" dt="2021-04-21T18:29:00.963" v="900" actId="478"/>
          <ac:spMkLst>
            <pc:docMk/>
            <pc:sldMk cId="1805798837" sldId="269"/>
            <ac:spMk id="9" creationId="{7B3AEFC0-06F9-42B5-9CC5-CC4AB7B0CA11}"/>
          </ac:spMkLst>
        </pc:spChg>
        <pc:spChg chg="add">
          <ac:chgData name="Emily Robinson" userId="a9fcd774-4f33-423d-80dd-0db627157868" providerId="ADAL" clId="{98C76723-AA43-4380-8E4D-B8026509F880}" dt="2021-04-21T18:27:43.945" v="806" actId="26606"/>
          <ac:spMkLst>
            <pc:docMk/>
            <pc:sldMk cId="1805798837" sldId="269"/>
            <ac:spMk id="10" creationId="{DB17E863-922E-4C26-BD64-E8FD41D28661}"/>
          </ac:spMkLst>
        </pc:spChg>
        <pc:graphicFrameChg chg="add del mod">
          <ac:chgData name="Emily Robinson" userId="a9fcd774-4f33-423d-80dd-0db627157868" providerId="ADAL" clId="{98C76723-AA43-4380-8E4D-B8026509F880}" dt="2021-04-21T18:29:46.972" v="909" actId="478"/>
          <ac:graphicFrameMkLst>
            <pc:docMk/>
            <pc:sldMk cId="1805798837" sldId="269"/>
            <ac:graphicFrameMk id="11" creationId="{F42F3ED7-ACF8-402D-A828-A790B35ED866}"/>
          </ac:graphicFrameMkLst>
        </pc:graphicFrameChg>
        <pc:graphicFrameChg chg="add del mod modGraphic">
          <ac:chgData name="Emily Robinson" userId="a9fcd774-4f33-423d-80dd-0db627157868" providerId="ADAL" clId="{98C76723-AA43-4380-8E4D-B8026509F880}" dt="2021-04-21T18:30:02.267" v="911" actId="478"/>
          <ac:graphicFrameMkLst>
            <pc:docMk/>
            <pc:sldMk cId="1805798837" sldId="269"/>
            <ac:graphicFrameMk id="12" creationId="{990BA2E0-8F92-4819-834B-BDD62DAB97BC}"/>
          </ac:graphicFrameMkLst>
        </pc:graphicFrameChg>
        <pc:graphicFrameChg chg="add mod modGraphic">
          <ac:chgData name="Emily Robinson" userId="a9fcd774-4f33-423d-80dd-0db627157868" providerId="ADAL" clId="{98C76723-AA43-4380-8E4D-B8026509F880}" dt="2021-04-21T18:32:29.054" v="973" actId="1035"/>
          <ac:graphicFrameMkLst>
            <pc:docMk/>
            <pc:sldMk cId="1805798837" sldId="269"/>
            <ac:graphicFrameMk id="13" creationId="{4E651DAB-13FA-4DC6-AB00-0DF957FDF064}"/>
          </ac:graphicFrameMkLst>
        </pc:graphicFrameChg>
        <pc:graphicFrameChg chg="add mod modGraphic">
          <ac:chgData name="Emily Robinson" userId="a9fcd774-4f33-423d-80dd-0db627157868" providerId="ADAL" clId="{98C76723-AA43-4380-8E4D-B8026509F880}" dt="2021-04-21T18:32:25.771" v="957" actId="1036"/>
          <ac:graphicFrameMkLst>
            <pc:docMk/>
            <pc:sldMk cId="1805798837" sldId="269"/>
            <ac:graphicFrameMk id="14" creationId="{A309EB79-E944-4DAA-A8B7-DF0E5DE28952}"/>
          </ac:graphicFrameMkLst>
        </pc:graphicFrameChg>
      </pc:sldChg>
      <pc:sldChg chg="modSp mod ord">
        <pc:chgData name="Emily Robinson" userId="a9fcd774-4f33-423d-80dd-0db627157868" providerId="ADAL" clId="{98C76723-AA43-4380-8E4D-B8026509F880}" dt="2021-04-23T15:34:33.547" v="1852"/>
        <pc:sldMkLst>
          <pc:docMk/>
          <pc:sldMk cId="3304124175" sldId="270"/>
        </pc:sldMkLst>
        <pc:spChg chg="mod">
          <ac:chgData name="Emily Robinson" userId="a9fcd774-4f33-423d-80dd-0db627157868" providerId="ADAL" clId="{98C76723-AA43-4380-8E4D-B8026509F880}" dt="2021-04-23T15:32:15.665" v="1818" actId="20577"/>
          <ac:spMkLst>
            <pc:docMk/>
            <pc:sldMk cId="3304124175" sldId="270"/>
            <ac:spMk id="9" creationId="{CAE6F437-A269-472C-A5CA-AF18F6D7D634}"/>
          </ac:spMkLst>
        </pc:spChg>
      </pc:sldChg>
      <pc:sldChg chg="ord">
        <pc:chgData name="Emily Robinson" userId="a9fcd774-4f33-423d-80dd-0db627157868" providerId="ADAL" clId="{98C76723-AA43-4380-8E4D-B8026509F880}" dt="2021-04-23T23:03:39.405" v="2018"/>
        <pc:sldMkLst>
          <pc:docMk/>
          <pc:sldMk cId="3198314860" sldId="271"/>
        </pc:sldMkLst>
      </pc:sldChg>
      <pc:sldChg chg="modSp mod">
        <pc:chgData name="Emily Robinson" userId="a9fcd774-4f33-423d-80dd-0db627157868" providerId="ADAL" clId="{98C76723-AA43-4380-8E4D-B8026509F880}" dt="2021-04-23T23:03:16.889" v="2016" actId="20577"/>
        <pc:sldMkLst>
          <pc:docMk/>
          <pc:sldMk cId="1432276014" sldId="272"/>
        </pc:sldMkLst>
        <pc:spChg chg="mod">
          <ac:chgData name="Emily Robinson" userId="a9fcd774-4f33-423d-80dd-0db627157868" providerId="ADAL" clId="{98C76723-AA43-4380-8E4D-B8026509F880}" dt="2021-04-23T23:03:16.889" v="2016" actId="20577"/>
          <ac:spMkLst>
            <pc:docMk/>
            <pc:sldMk cId="1432276014" sldId="272"/>
            <ac:spMk id="8" creationId="{DAACDFF4-BC0E-42D7-BBD0-7647D0FBA059}"/>
          </ac:spMkLst>
        </pc:spChg>
      </pc:sldChg>
    </pc:docChg>
  </pc:docChgLst>
  <pc:docChgLst>
    <pc:chgData name="Alison Kleffner" userId="0bed3509-e787-48f4-9a13-47afcd2529d5" providerId="ADAL" clId="{D5C3F0AF-4CDB-4F83-B89A-4FCD27EF4FE5}"/>
    <pc:docChg chg="undo custSel addSld modSld sldOrd">
      <pc:chgData name="Alison Kleffner" userId="0bed3509-e787-48f4-9a13-47afcd2529d5" providerId="ADAL" clId="{D5C3F0AF-4CDB-4F83-B89A-4FCD27EF4FE5}" dt="2021-04-20T20:01:11.729" v="1015" actId="1076"/>
      <pc:docMkLst>
        <pc:docMk/>
      </pc:docMkLst>
      <pc:sldChg chg="addSp modSp mod setBg">
        <pc:chgData name="Alison Kleffner" userId="0bed3509-e787-48f4-9a13-47afcd2529d5" providerId="ADAL" clId="{D5C3F0AF-4CDB-4F83-B89A-4FCD27EF4FE5}" dt="2021-04-20T19:43:07.881" v="1003" actId="14"/>
        <pc:sldMkLst>
          <pc:docMk/>
          <pc:sldMk cId="3581702329" sldId="257"/>
        </pc:sldMkLst>
        <pc:spChg chg="mod">
          <ac:chgData name="Alison Kleffner" userId="0bed3509-e787-48f4-9a13-47afcd2529d5" providerId="ADAL" clId="{D5C3F0AF-4CDB-4F83-B89A-4FCD27EF4FE5}" dt="2021-04-20T19:05:09.252" v="497" actId="26606"/>
          <ac:spMkLst>
            <pc:docMk/>
            <pc:sldMk cId="3581702329" sldId="257"/>
            <ac:spMk id="2" creationId="{B3510F56-085F-4CA2-BE5A-B1943A6F31A4}"/>
          </ac:spMkLst>
        </pc:spChg>
        <pc:spChg chg="mod">
          <ac:chgData name="Alison Kleffner" userId="0bed3509-e787-48f4-9a13-47afcd2529d5" providerId="ADAL" clId="{D5C3F0AF-4CDB-4F83-B89A-4FCD27EF4FE5}" dt="2021-04-20T19:43:07.881" v="1003" actId="14"/>
          <ac:spMkLst>
            <pc:docMk/>
            <pc:sldMk cId="3581702329" sldId="257"/>
            <ac:spMk id="3" creationId="{1480425F-5ADD-42BD-A8E6-730F5E080DD7}"/>
          </ac:spMkLst>
        </pc:spChg>
        <pc:spChg chg="add">
          <ac:chgData name="Alison Kleffner" userId="0bed3509-e787-48f4-9a13-47afcd2529d5" providerId="ADAL" clId="{D5C3F0AF-4CDB-4F83-B89A-4FCD27EF4FE5}" dt="2021-04-20T19:05:09.252" v="497" actId="26606"/>
          <ac:spMkLst>
            <pc:docMk/>
            <pc:sldMk cId="3581702329" sldId="257"/>
            <ac:spMk id="8" creationId="{100EDD19-6802-4EC3-95CE-CFFAB042CFD6}"/>
          </ac:spMkLst>
        </pc:spChg>
        <pc:spChg chg="add">
          <ac:chgData name="Alison Kleffner" userId="0bed3509-e787-48f4-9a13-47afcd2529d5" providerId="ADAL" clId="{D5C3F0AF-4CDB-4F83-B89A-4FCD27EF4FE5}" dt="2021-04-20T19:05:09.252" v="497" actId="26606"/>
          <ac:spMkLst>
            <pc:docMk/>
            <pc:sldMk cId="3581702329" sldId="257"/>
            <ac:spMk id="10" creationId="{DB17E863-922E-4C26-BD64-E8FD41D28661}"/>
          </ac:spMkLst>
        </pc:spChg>
      </pc:sldChg>
      <pc:sldChg chg="addSp delSp modSp mod setBg modClrScheme chgLayout">
        <pc:chgData name="Alison Kleffner" userId="0bed3509-e787-48f4-9a13-47afcd2529d5" providerId="ADAL" clId="{D5C3F0AF-4CDB-4F83-B89A-4FCD27EF4FE5}" dt="2021-04-20T19:08:18.590" v="544" actId="20577"/>
        <pc:sldMkLst>
          <pc:docMk/>
          <pc:sldMk cId="3724156524" sldId="258"/>
        </pc:sldMkLst>
        <pc:spChg chg="mod ord">
          <ac:chgData name="Alison Kleffner" userId="0bed3509-e787-48f4-9a13-47afcd2529d5" providerId="ADAL" clId="{D5C3F0AF-4CDB-4F83-B89A-4FCD27EF4FE5}" dt="2021-04-20T18:58:40.484" v="470" actId="26606"/>
          <ac:spMkLst>
            <pc:docMk/>
            <pc:sldMk cId="3724156524" sldId="258"/>
            <ac:spMk id="2" creationId="{D0B5DB17-1A39-4AB5-9E1C-C0AAF30CFF19}"/>
          </ac:spMkLst>
        </pc:spChg>
        <pc:spChg chg="del mod ord">
          <ac:chgData name="Alison Kleffner" userId="0bed3509-e787-48f4-9a13-47afcd2529d5" providerId="ADAL" clId="{D5C3F0AF-4CDB-4F83-B89A-4FCD27EF4FE5}" dt="2021-04-20T14:49:13.805" v="34" actId="700"/>
          <ac:spMkLst>
            <pc:docMk/>
            <pc:sldMk cId="3724156524" sldId="258"/>
            <ac:spMk id="3" creationId="{B72FF929-445C-4AC7-8711-04ED034FC73E}"/>
          </ac:spMkLst>
        </pc:spChg>
        <pc:spChg chg="add mod ord">
          <ac:chgData name="Alison Kleffner" userId="0bed3509-e787-48f4-9a13-47afcd2529d5" providerId="ADAL" clId="{D5C3F0AF-4CDB-4F83-B89A-4FCD27EF4FE5}" dt="2021-04-20T19:08:18.590" v="544" actId="20577"/>
          <ac:spMkLst>
            <pc:docMk/>
            <pc:sldMk cId="3724156524" sldId="258"/>
            <ac:spMk id="4" creationId="{F8EF7BAF-2C73-49D5-9A95-EC13B95EAE9E}"/>
          </ac:spMkLst>
        </pc:spChg>
        <pc:spChg chg="add del mod ord">
          <ac:chgData name="Alison Kleffner" userId="0bed3509-e787-48f4-9a13-47afcd2529d5" providerId="ADAL" clId="{D5C3F0AF-4CDB-4F83-B89A-4FCD27EF4FE5}" dt="2021-04-20T14:49:41.392" v="35" actId="931"/>
          <ac:spMkLst>
            <pc:docMk/>
            <pc:sldMk cId="3724156524" sldId="258"/>
            <ac:spMk id="5" creationId="{0272C3D7-A782-4D7C-93FB-6AEDB9A4B0CA}"/>
          </ac:spMkLst>
        </pc:spChg>
        <pc:spChg chg="add del mod">
          <ac:chgData name="Alison Kleffner" userId="0bed3509-e787-48f4-9a13-47afcd2529d5" providerId="ADAL" clId="{D5C3F0AF-4CDB-4F83-B89A-4FCD27EF4FE5}" dt="2021-04-20T18:51:16.404" v="149" actId="931"/>
          <ac:spMkLst>
            <pc:docMk/>
            <pc:sldMk cId="3724156524" sldId="258"/>
            <ac:spMk id="5" creationId="{86BF5346-F7D2-4806-9600-2DA5F743510E}"/>
          </ac:spMkLst>
        </pc:spChg>
        <pc:spChg chg="add">
          <ac:chgData name="Alison Kleffner" userId="0bed3509-e787-48f4-9a13-47afcd2529d5" providerId="ADAL" clId="{D5C3F0AF-4CDB-4F83-B89A-4FCD27EF4FE5}" dt="2021-04-20T18:58:40.484" v="470" actId="26606"/>
          <ac:spMkLst>
            <pc:docMk/>
            <pc:sldMk cId="3724156524" sldId="258"/>
            <ac:spMk id="10" creationId="{45D37F4E-DDB4-456B-97E0-9937730A039F}"/>
          </ac:spMkLst>
        </pc:spChg>
        <pc:spChg chg="add">
          <ac:chgData name="Alison Kleffner" userId="0bed3509-e787-48f4-9a13-47afcd2529d5" providerId="ADAL" clId="{D5C3F0AF-4CDB-4F83-B89A-4FCD27EF4FE5}" dt="2021-04-20T18:58:40.484" v="470" actId="26606"/>
          <ac:spMkLst>
            <pc:docMk/>
            <pc:sldMk cId="3724156524" sldId="258"/>
            <ac:spMk id="11" creationId="{B2DD41CD-8F47-4F56-AD12-4E2FF7696987}"/>
          </ac:spMkLst>
        </pc:spChg>
        <pc:spChg chg="add del">
          <ac:chgData name="Alison Kleffner" userId="0bed3509-e787-48f4-9a13-47afcd2529d5" providerId="ADAL" clId="{D5C3F0AF-4CDB-4F83-B89A-4FCD27EF4FE5}" dt="2021-04-20T18:57:16.209" v="463" actId="26606"/>
          <ac:spMkLst>
            <pc:docMk/>
            <pc:sldMk cId="3724156524" sldId="258"/>
            <ac:spMk id="13" creationId="{FF9B822F-893E-44C8-963C-64F50ACECBB2}"/>
          </ac:spMkLst>
        </pc:spChg>
        <pc:spChg chg="add del">
          <ac:chgData name="Alison Kleffner" userId="0bed3509-e787-48f4-9a13-47afcd2529d5" providerId="ADAL" clId="{D5C3F0AF-4CDB-4F83-B89A-4FCD27EF4FE5}" dt="2021-04-20T18:57:16.209" v="463" actId="26606"/>
          <ac:spMkLst>
            <pc:docMk/>
            <pc:sldMk cId="3724156524" sldId="258"/>
            <ac:spMk id="15" creationId="{EBF87945-A001-489F-9D9B-7D9435F0B9CA}"/>
          </ac:spMkLst>
        </pc:spChg>
        <pc:picChg chg="add del mod">
          <ac:chgData name="Alison Kleffner" userId="0bed3509-e787-48f4-9a13-47afcd2529d5" providerId="ADAL" clId="{D5C3F0AF-4CDB-4F83-B89A-4FCD27EF4FE5}" dt="2021-04-20T18:51:09.702" v="148" actId="478"/>
          <ac:picMkLst>
            <pc:docMk/>
            <pc:sldMk cId="3724156524" sldId="258"/>
            <ac:picMk id="7" creationId="{3D72E8C0-2C18-495A-AF28-C65AC3278036}"/>
          </ac:picMkLst>
        </pc:picChg>
        <pc:picChg chg="add mod modCrop">
          <ac:chgData name="Alison Kleffner" userId="0bed3509-e787-48f4-9a13-47afcd2529d5" providerId="ADAL" clId="{D5C3F0AF-4CDB-4F83-B89A-4FCD27EF4FE5}" dt="2021-04-20T18:59:29.686" v="481" actId="1076"/>
          <ac:picMkLst>
            <pc:docMk/>
            <pc:sldMk cId="3724156524" sldId="258"/>
            <ac:picMk id="8" creationId="{5F100F8E-5E78-45F0-869F-56D6D7FA6424}"/>
          </ac:picMkLst>
        </pc:picChg>
      </pc:sldChg>
      <pc:sldChg chg="addSp delSp modSp mod ord setBg">
        <pc:chgData name="Alison Kleffner" userId="0bed3509-e787-48f4-9a13-47afcd2529d5" providerId="ADAL" clId="{D5C3F0AF-4CDB-4F83-B89A-4FCD27EF4FE5}" dt="2021-04-20T20:01:11.729" v="1015" actId="1076"/>
        <pc:sldMkLst>
          <pc:docMk/>
          <pc:sldMk cId="1939212565" sldId="259"/>
        </pc:sldMkLst>
        <pc:spChg chg="mod">
          <ac:chgData name="Alison Kleffner" userId="0bed3509-e787-48f4-9a13-47afcd2529d5" providerId="ADAL" clId="{D5C3F0AF-4CDB-4F83-B89A-4FCD27EF4FE5}" dt="2021-04-20T19:05:26.718" v="498" actId="26606"/>
          <ac:spMkLst>
            <pc:docMk/>
            <pc:sldMk cId="1939212565" sldId="259"/>
            <ac:spMk id="2" creationId="{5732BCC7-82D5-423F-9704-69CCF2DEEF0A}"/>
          </ac:spMkLst>
        </pc:spChg>
        <pc:spChg chg="mod">
          <ac:chgData name="Alison Kleffner" userId="0bed3509-e787-48f4-9a13-47afcd2529d5" providerId="ADAL" clId="{D5C3F0AF-4CDB-4F83-B89A-4FCD27EF4FE5}" dt="2021-04-20T19:45:47.951" v="1005" actId="14100"/>
          <ac:spMkLst>
            <pc:docMk/>
            <pc:sldMk cId="1939212565" sldId="259"/>
            <ac:spMk id="3" creationId="{4B299CBA-9011-4FA0-AC76-4145A240B644}"/>
          </ac:spMkLst>
        </pc:spChg>
        <pc:spChg chg="add">
          <ac:chgData name="Alison Kleffner" userId="0bed3509-e787-48f4-9a13-47afcd2529d5" providerId="ADAL" clId="{D5C3F0AF-4CDB-4F83-B89A-4FCD27EF4FE5}" dt="2021-04-20T19:05:26.718" v="498" actId="26606"/>
          <ac:spMkLst>
            <pc:docMk/>
            <pc:sldMk cId="1939212565" sldId="259"/>
            <ac:spMk id="9" creationId="{743AA782-23D1-4521-8CAD-47662984AA08}"/>
          </ac:spMkLst>
        </pc:spChg>
        <pc:spChg chg="add">
          <ac:chgData name="Alison Kleffner" userId="0bed3509-e787-48f4-9a13-47afcd2529d5" providerId="ADAL" clId="{D5C3F0AF-4CDB-4F83-B89A-4FCD27EF4FE5}" dt="2021-04-20T19:05:26.718" v="498" actId="26606"/>
          <ac:spMkLst>
            <pc:docMk/>
            <pc:sldMk cId="1939212565" sldId="259"/>
            <ac:spMk id="11" creationId="{71877DBC-BB60-40F0-AC93-2ACDBAAE60CE}"/>
          </ac:spMkLst>
        </pc:spChg>
        <pc:picChg chg="add del mod">
          <ac:chgData name="Alison Kleffner" userId="0bed3509-e787-48f4-9a13-47afcd2529d5" providerId="ADAL" clId="{D5C3F0AF-4CDB-4F83-B89A-4FCD27EF4FE5}" dt="2021-04-20T20:00:41.933" v="1006" actId="478"/>
          <ac:picMkLst>
            <pc:docMk/>
            <pc:sldMk cId="1939212565" sldId="259"/>
            <ac:picMk id="4" creationId="{0A03CBCB-6D53-48AC-B441-C202D68CDF09}"/>
          </ac:picMkLst>
        </pc:picChg>
        <pc:picChg chg="add mod">
          <ac:chgData name="Alison Kleffner" userId="0bed3509-e787-48f4-9a13-47afcd2529d5" providerId="ADAL" clId="{D5C3F0AF-4CDB-4F83-B89A-4FCD27EF4FE5}" dt="2021-04-20T20:01:11.729" v="1015" actId="1076"/>
          <ac:picMkLst>
            <pc:docMk/>
            <pc:sldMk cId="1939212565" sldId="259"/>
            <ac:picMk id="6" creationId="{A9A7D9C5-63E1-49B0-A1C8-01873567F0C9}"/>
          </ac:picMkLst>
        </pc:picChg>
      </pc:sldChg>
      <pc:sldChg chg="addSp delSp modSp mod ord setBg">
        <pc:chgData name="Alison Kleffner" userId="0bed3509-e787-48f4-9a13-47afcd2529d5" providerId="ADAL" clId="{D5C3F0AF-4CDB-4F83-B89A-4FCD27EF4FE5}" dt="2021-04-20T18:57:38.398" v="469" actId="26606"/>
        <pc:sldMkLst>
          <pc:docMk/>
          <pc:sldMk cId="3830608638" sldId="260"/>
        </pc:sldMkLst>
        <pc:spChg chg="mod">
          <ac:chgData name="Alison Kleffner" userId="0bed3509-e787-48f4-9a13-47afcd2529d5" providerId="ADAL" clId="{D5C3F0AF-4CDB-4F83-B89A-4FCD27EF4FE5}" dt="2021-04-20T18:57:38.398" v="469" actId="26606"/>
          <ac:spMkLst>
            <pc:docMk/>
            <pc:sldMk cId="3830608638" sldId="260"/>
            <ac:spMk id="2" creationId="{CFEF8E2A-69F4-49FC-A538-64748356AC81}"/>
          </ac:spMkLst>
        </pc:spChg>
        <pc:spChg chg="add del mod">
          <ac:chgData name="Alison Kleffner" userId="0bed3509-e787-48f4-9a13-47afcd2529d5" providerId="ADAL" clId="{D5C3F0AF-4CDB-4F83-B89A-4FCD27EF4FE5}" dt="2021-04-20T18:57:38.398" v="469" actId="26606"/>
          <ac:spMkLst>
            <pc:docMk/>
            <pc:sldMk cId="3830608638" sldId="260"/>
            <ac:spMk id="3" creationId="{B70B73B9-D1AE-41E2-9605-8F8142D92E88}"/>
          </ac:spMkLst>
        </pc:spChg>
        <pc:spChg chg="add del">
          <ac:chgData name="Alison Kleffner" userId="0bed3509-e787-48f4-9a13-47afcd2529d5" providerId="ADAL" clId="{D5C3F0AF-4CDB-4F83-B89A-4FCD27EF4FE5}" dt="2021-04-20T18:57:37.336" v="466" actId="26606"/>
          <ac:spMkLst>
            <pc:docMk/>
            <pc:sldMk cId="3830608638" sldId="260"/>
            <ac:spMk id="6" creationId="{7CB4857B-ED7C-444D-9F04-2F885114A1C2}"/>
          </ac:spMkLst>
        </pc:spChg>
        <pc:spChg chg="add del">
          <ac:chgData name="Alison Kleffner" userId="0bed3509-e787-48f4-9a13-47afcd2529d5" providerId="ADAL" clId="{D5C3F0AF-4CDB-4F83-B89A-4FCD27EF4FE5}" dt="2021-04-20T18:56:47.636" v="460" actId="26606"/>
          <ac:spMkLst>
            <pc:docMk/>
            <pc:sldMk cId="3830608638" sldId="260"/>
            <ac:spMk id="8" creationId="{100EDD19-6802-4EC3-95CE-CFFAB042CFD6}"/>
          </ac:spMkLst>
        </pc:spChg>
        <pc:spChg chg="add del">
          <ac:chgData name="Alison Kleffner" userId="0bed3509-e787-48f4-9a13-47afcd2529d5" providerId="ADAL" clId="{D5C3F0AF-4CDB-4F83-B89A-4FCD27EF4FE5}" dt="2021-04-20T18:57:37.336" v="466" actId="26606"/>
          <ac:spMkLst>
            <pc:docMk/>
            <pc:sldMk cId="3830608638" sldId="260"/>
            <ac:spMk id="9" creationId="{D18046FB-44EA-4FD8-A585-EA09A319B2D0}"/>
          </ac:spMkLst>
        </pc:spChg>
        <pc:spChg chg="add del">
          <ac:chgData name="Alison Kleffner" userId="0bed3509-e787-48f4-9a13-47afcd2529d5" providerId="ADAL" clId="{D5C3F0AF-4CDB-4F83-B89A-4FCD27EF4FE5}" dt="2021-04-20T18:56:42.222" v="456" actId="26606"/>
          <ac:spMkLst>
            <pc:docMk/>
            <pc:sldMk cId="3830608638" sldId="260"/>
            <ac:spMk id="10" creationId="{AFA67CD3-AB4E-4A7A-BEB8-53C445D8C44E}"/>
          </ac:spMkLst>
        </pc:spChg>
        <pc:spChg chg="add del">
          <ac:chgData name="Alison Kleffner" userId="0bed3509-e787-48f4-9a13-47afcd2529d5" providerId="ADAL" clId="{D5C3F0AF-4CDB-4F83-B89A-4FCD27EF4FE5}" dt="2021-04-20T18:57:37.336" v="466" actId="26606"/>
          <ac:spMkLst>
            <pc:docMk/>
            <pc:sldMk cId="3830608638" sldId="260"/>
            <ac:spMk id="11" creationId="{479F5F2B-8B58-4140-AE6A-51F6C67B18D9}"/>
          </ac:spMkLst>
        </pc:spChg>
        <pc:spChg chg="add del">
          <ac:chgData name="Alison Kleffner" userId="0bed3509-e787-48f4-9a13-47afcd2529d5" providerId="ADAL" clId="{D5C3F0AF-4CDB-4F83-B89A-4FCD27EF4FE5}" dt="2021-04-20T18:57:38.380" v="468" actId="26606"/>
          <ac:spMkLst>
            <pc:docMk/>
            <pc:sldMk cId="3830608638" sldId="260"/>
            <ac:spMk id="13" creationId="{DE7FFD28-545C-4C88-A2E7-152FB234C92C}"/>
          </ac:spMkLst>
        </pc:spChg>
        <pc:spChg chg="add del">
          <ac:chgData name="Alison Kleffner" userId="0bed3509-e787-48f4-9a13-47afcd2529d5" providerId="ADAL" clId="{D5C3F0AF-4CDB-4F83-B89A-4FCD27EF4FE5}" dt="2021-04-20T18:56:42.222" v="456" actId="26606"/>
          <ac:spMkLst>
            <pc:docMk/>
            <pc:sldMk cId="3830608638" sldId="260"/>
            <ac:spMk id="14"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15" creationId="{100EDD19-6802-4EC3-95CE-CFFAB042CFD6}"/>
          </ac:spMkLst>
        </pc:spChg>
        <pc:spChg chg="add del">
          <ac:chgData name="Alison Kleffner" userId="0bed3509-e787-48f4-9a13-47afcd2529d5" providerId="ADAL" clId="{D5C3F0AF-4CDB-4F83-B89A-4FCD27EF4FE5}" dt="2021-04-20T18:56:44.141" v="458" actId="26606"/>
          <ac:spMkLst>
            <pc:docMk/>
            <pc:sldMk cId="3830608638" sldId="260"/>
            <ac:spMk id="16" creationId="{AFA67CD3-AB4E-4A7A-BEB8-53C445D8C44E}"/>
          </ac:spMkLst>
        </pc:spChg>
        <pc:spChg chg="add del">
          <ac:chgData name="Alison Kleffner" userId="0bed3509-e787-48f4-9a13-47afcd2529d5" providerId="ADAL" clId="{D5C3F0AF-4CDB-4F83-B89A-4FCD27EF4FE5}" dt="2021-04-20T18:56:44.141" v="458" actId="26606"/>
          <ac:spMkLst>
            <pc:docMk/>
            <pc:sldMk cId="3830608638" sldId="260"/>
            <ac:spMk id="18" creationId="{339C8D78-A644-462F-B674-F440635E5353}"/>
          </ac:spMkLst>
        </pc:spChg>
        <pc:spChg chg="add">
          <ac:chgData name="Alison Kleffner" userId="0bed3509-e787-48f4-9a13-47afcd2529d5" providerId="ADAL" clId="{D5C3F0AF-4CDB-4F83-B89A-4FCD27EF4FE5}" dt="2021-04-20T18:57:38.398" v="469" actId="26606"/>
          <ac:spMkLst>
            <pc:docMk/>
            <pc:sldMk cId="3830608638" sldId="260"/>
            <ac:spMk id="20" creationId="{DB17E863-922E-4C26-BD64-E8FD41D28661}"/>
          </ac:spMkLst>
        </pc:spChg>
        <pc:spChg chg="add del">
          <ac:chgData name="Alison Kleffner" userId="0bed3509-e787-48f4-9a13-47afcd2529d5" providerId="ADAL" clId="{D5C3F0AF-4CDB-4F83-B89A-4FCD27EF4FE5}" dt="2021-04-20T18:56:47.636" v="460" actId="26606"/>
          <ac:spMkLst>
            <pc:docMk/>
            <pc:sldMk cId="3830608638" sldId="260"/>
            <ac:spMk id="21" creationId="{DB17E863-922E-4C26-BD64-E8FD41D28661}"/>
          </ac:spMkLst>
        </pc:spChg>
        <pc:graphicFrameChg chg="add del">
          <ac:chgData name="Alison Kleffner" userId="0bed3509-e787-48f4-9a13-47afcd2529d5" providerId="ADAL" clId="{D5C3F0AF-4CDB-4F83-B89A-4FCD27EF4FE5}" dt="2021-04-20T18:57:17.203" v="464" actId="26606"/>
          <ac:graphicFrameMkLst>
            <pc:docMk/>
            <pc:sldMk cId="3830608638" sldId="260"/>
            <ac:graphicFrameMk id="5" creationId="{04367CA8-A02C-48B3-8578-9844CB848A49}"/>
          </ac:graphicFrameMkLst>
        </pc:graphicFrameChg>
        <pc:picChg chg="add del">
          <ac:chgData name="Alison Kleffner" userId="0bed3509-e787-48f4-9a13-47afcd2529d5" providerId="ADAL" clId="{D5C3F0AF-4CDB-4F83-B89A-4FCD27EF4FE5}" dt="2021-04-20T18:56:42.222" v="456" actId="26606"/>
          <ac:picMkLst>
            <pc:docMk/>
            <pc:sldMk cId="3830608638" sldId="260"/>
            <ac:picMk id="7" creationId="{F8BD1231-D6A4-4B08-A3DF-12845AE2CB5F}"/>
          </ac:picMkLst>
        </pc:picChg>
        <pc:picChg chg="add del">
          <ac:chgData name="Alison Kleffner" userId="0bed3509-e787-48f4-9a13-47afcd2529d5" providerId="ADAL" clId="{D5C3F0AF-4CDB-4F83-B89A-4FCD27EF4FE5}" dt="2021-04-20T18:56:42.222" v="456" actId="26606"/>
          <ac:picMkLst>
            <pc:docMk/>
            <pc:sldMk cId="3830608638" sldId="260"/>
            <ac:picMk id="12"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7" creationId="{07CF545F-9C2E-4446-97CD-AD92990C2B68}"/>
          </ac:picMkLst>
        </pc:picChg>
        <pc:picChg chg="add del">
          <ac:chgData name="Alison Kleffner" userId="0bed3509-e787-48f4-9a13-47afcd2529d5" providerId="ADAL" clId="{D5C3F0AF-4CDB-4F83-B89A-4FCD27EF4FE5}" dt="2021-04-20T18:56:44.141" v="458" actId="26606"/>
          <ac:picMkLst>
            <pc:docMk/>
            <pc:sldMk cId="3830608638" sldId="260"/>
            <ac:picMk id="19" creationId="{429633F3-1EDE-4650-9AA1-5DABB8DE75D9}"/>
          </ac:picMkLst>
        </pc:picChg>
      </pc:sldChg>
      <pc:sldChg chg="addSp modSp mod setBg">
        <pc:chgData name="Alison Kleffner" userId="0bed3509-e787-48f4-9a13-47afcd2529d5" providerId="ADAL" clId="{D5C3F0AF-4CDB-4F83-B89A-4FCD27EF4FE5}" dt="2021-04-20T19:05:35.590" v="499" actId="26606"/>
        <pc:sldMkLst>
          <pc:docMk/>
          <pc:sldMk cId="496717477" sldId="262"/>
        </pc:sldMkLst>
        <pc:spChg chg="mod">
          <ac:chgData name="Alison Kleffner" userId="0bed3509-e787-48f4-9a13-47afcd2529d5" providerId="ADAL" clId="{D5C3F0AF-4CDB-4F83-B89A-4FCD27EF4FE5}" dt="2021-04-20T19:05:35.590" v="499" actId="26606"/>
          <ac:spMkLst>
            <pc:docMk/>
            <pc:sldMk cId="496717477" sldId="262"/>
            <ac:spMk id="2" creationId="{EABAB166-3C39-43D1-8F8B-9DB2DEE2352F}"/>
          </ac:spMkLst>
        </pc:spChg>
        <pc:spChg chg="mod">
          <ac:chgData name="Alison Kleffner" userId="0bed3509-e787-48f4-9a13-47afcd2529d5" providerId="ADAL" clId="{D5C3F0AF-4CDB-4F83-B89A-4FCD27EF4FE5}" dt="2021-04-20T19:05:35.590" v="499" actId="26606"/>
          <ac:spMkLst>
            <pc:docMk/>
            <pc:sldMk cId="496717477" sldId="262"/>
            <ac:spMk id="3" creationId="{D7815D9D-E40C-4413-A7F9-D929523D8BF6}"/>
          </ac:spMkLst>
        </pc:spChg>
        <pc:spChg chg="add">
          <ac:chgData name="Alison Kleffner" userId="0bed3509-e787-48f4-9a13-47afcd2529d5" providerId="ADAL" clId="{D5C3F0AF-4CDB-4F83-B89A-4FCD27EF4FE5}" dt="2021-04-20T19:05:35.590" v="499" actId="26606"/>
          <ac:spMkLst>
            <pc:docMk/>
            <pc:sldMk cId="496717477" sldId="262"/>
            <ac:spMk id="8" creationId="{100EDD19-6802-4EC3-95CE-CFFAB042CFD6}"/>
          </ac:spMkLst>
        </pc:spChg>
        <pc:spChg chg="add">
          <ac:chgData name="Alison Kleffner" userId="0bed3509-e787-48f4-9a13-47afcd2529d5" providerId="ADAL" clId="{D5C3F0AF-4CDB-4F83-B89A-4FCD27EF4FE5}" dt="2021-04-20T19:05:35.590" v="499" actId="26606"/>
          <ac:spMkLst>
            <pc:docMk/>
            <pc:sldMk cId="496717477" sldId="262"/>
            <ac:spMk id="10" creationId="{DB17E863-922E-4C26-BD64-E8FD41D28661}"/>
          </ac:spMkLst>
        </pc:spChg>
      </pc:sldChg>
      <pc:sldChg chg="modSp new mod ord">
        <pc:chgData name="Alison Kleffner" userId="0bed3509-e787-48f4-9a13-47afcd2529d5" providerId="ADAL" clId="{D5C3F0AF-4CDB-4F83-B89A-4FCD27EF4FE5}" dt="2021-04-20T19:10:17.112" v="567" actId="20577"/>
        <pc:sldMkLst>
          <pc:docMk/>
          <pc:sldMk cId="2060021222" sldId="266"/>
        </pc:sldMkLst>
        <pc:spChg chg="mod">
          <ac:chgData name="Alison Kleffner" userId="0bed3509-e787-48f4-9a13-47afcd2529d5" providerId="ADAL" clId="{D5C3F0AF-4CDB-4F83-B89A-4FCD27EF4FE5}" dt="2021-04-20T19:03:00.055" v="495" actId="20577"/>
          <ac:spMkLst>
            <pc:docMk/>
            <pc:sldMk cId="2060021222" sldId="266"/>
            <ac:spMk id="2" creationId="{9F1E1F66-FA04-4041-9DF8-43E6DA72392A}"/>
          </ac:spMkLst>
        </pc:spChg>
        <pc:spChg chg="mod">
          <ac:chgData name="Alison Kleffner" userId="0bed3509-e787-48f4-9a13-47afcd2529d5" providerId="ADAL" clId="{D5C3F0AF-4CDB-4F83-B89A-4FCD27EF4FE5}" dt="2021-04-20T19:10:17.112" v="567" actId="20577"/>
          <ac:spMkLst>
            <pc:docMk/>
            <pc:sldMk cId="2060021222" sldId="266"/>
            <ac:spMk id="3" creationId="{E2B3C75C-9FE8-46E0-9054-7B159271A1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5496D3-5D29-4587-BC4B-EFDC44CFD561}" type="datetimeFigureOut">
              <a:rPr lang="en-US" smtClean="0"/>
              <a:t>4/23/2021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578F8-5C61-4F2D-A9E3-FDA016A0ABC4}" type="slidenum">
              <a:rPr lang="en-US" smtClean="0"/>
              <a:t>‹#›</a:t>
            </a:fld>
            <a:endParaRPr lang="en-US"/>
          </a:p>
        </p:txBody>
      </p:sp>
    </p:spTree>
    <p:extLst>
      <p:ext uri="{BB962C8B-B14F-4D97-AF65-F5344CB8AC3E}">
        <p14:creationId xmlns:p14="http://schemas.microsoft.com/office/powerpoint/2010/main" val="39240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3</a:t>
            </a:fld>
            <a:endParaRPr lang="en-US"/>
          </a:p>
        </p:txBody>
      </p:sp>
    </p:spTree>
    <p:extLst>
      <p:ext uri="{BB962C8B-B14F-4D97-AF65-F5344CB8AC3E}">
        <p14:creationId xmlns:p14="http://schemas.microsoft.com/office/powerpoint/2010/main" val="2467598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5</a:t>
            </a:fld>
            <a:endParaRPr lang="en-US"/>
          </a:p>
        </p:txBody>
      </p:sp>
    </p:spTree>
    <p:extLst>
      <p:ext uri="{BB962C8B-B14F-4D97-AF65-F5344CB8AC3E}">
        <p14:creationId xmlns:p14="http://schemas.microsoft.com/office/powerpoint/2010/main" val="2221788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repeated optimization, a weak classifier is fit on the original data set with each observation having equal weight, the weight is then calculated for the current model based on the error rate and observations are assigned new weights used to fit the next weak classifier</a:t>
            </a:r>
          </a:p>
          <a:p>
            <a:r>
              <a:rPr lang="en-US" dirty="0"/>
              <a:t>- </a:t>
            </a:r>
            <a:r>
              <a:rPr lang="en-US" dirty="0" err="1"/>
              <a:t>XGBoost</a:t>
            </a:r>
            <a:r>
              <a:rPr lang="en-US" dirty="0"/>
              <a:t> allows for a variety of evaluation metrics providing a benefit over other boosting methods</a:t>
            </a:r>
          </a:p>
        </p:txBody>
      </p:sp>
      <p:sp>
        <p:nvSpPr>
          <p:cNvPr id="4" name="Slide Number Placeholder 3"/>
          <p:cNvSpPr>
            <a:spLocks noGrp="1"/>
          </p:cNvSpPr>
          <p:nvPr>
            <p:ph type="sldNum" sz="quarter" idx="5"/>
          </p:nvPr>
        </p:nvSpPr>
        <p:spPr/>
        <p:txBody>
          <a:bodyPr/>
          <a:lstStyle/>
          <a:p>
            <a:fld id="{EED578F8-5C61-4F2D-A9E3-FDA016A0ABC4}" type="slidenum">
              <a:rPr lang="en-US" smtClean="0"/>
              <a:t>8</a:t>
            </a:fld>
            <a:endParaRPr lang="en-US"/>
          </a:p>
        </p:txBody>
      </p:sp>
    </p:spTree>
    <p:extLst>
      <p:ext uri="{BB962C8B-B14F-4D97-AF65-F5344CB8AC3E}">
        <p14:creationId xmlns:p14="http://schemas.microsoft.com/office/powerpoint/2010/main" val="3174983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9</a:t>
            </a:fld>
            <a:endParaRPr lang="en-US"/>
          </a:p>
        </p:txBody>
      </p:sp>
    </p:spTree>
    <p:extLst>
      <p:ext uri="{BB962C8B-B14F-4D97-AF65-F5344CB8AC3E}">
        <p14:creationId xmlns:p14="http://schemas.microsoft.com/office/powerpoint/2010/main" val="25743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578F8-5C61-4F2D-A9E3-FDA016A0ABC4}" type="slidenum">
              <a:rPr lang="en-US" smtClean="0"/>
              <a:t>10</a:t>
            </a:fld>
            <a:endParaRPr lang="en-US"/>
          </a:p>
        </p:txBody>
      </p:sp>
    </p:spTree>
    <p:extLst>
      <p:ext uri="{BB962C8B-B14F-4D97-AF65-F5344CB8AC3E}">
        <p14:creationId xmlns:p14="http://schemas.microsoft.com/office/powerpoint/2010/main" val="448844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Hyperparameter Grid Search of tuning parameters. </a:t>
            </a:r>
            <a:r>
              <a:rPr lang="en-US" dirty="0"/>
              <a:t>We saw consistent results of 100% classification rates for oversampling in RFs and XGB for all combination of terms in grid search via MCMC methods (B=50). The two figures represent the ranking of best results from grid search for RF and XGB </a:t>
            </a:r>
            <a:r>
              <a:rPr lang="en-US" dirty="0" err="1"/>
              <a:t>undersampling</a:t>
            </a:r>
            <a:r>
              <a:rPr lang="en-US" dirty="0"/>
              <a:t>. RF had a maximal number of trees and small number of variables that were randomly selected. For XGB, the max depth was minimal and </a:t>
            </a:r>
            <a:r>
              <a:rPr lang="en-US" dirty="0" err="1"/>
              <a:t>nround</a:t>
            </a:r>
            <a:r>
              <a:rPr lang="en-US" dirty="0"/>
              <a:t> and </a:t>
            </a:r>
            <a:r>
              <a:rPr lang="en-US" dirty="0" err="1"/>
              <a:t>nthread</a:t>
            </a:r>
            <a:r>
              <a:rPr lang="en-US" dirty="0"/>
              <a:t> were maximal.</a:t>
            </a:r>
          </a:p>
        </p:txBody>
      </p:sp>
      <p:sp>
        <p:nvSpPr>
          <p:cNvPr id="4" name="Slide Number Placeholder 3"/>
          <p:cNvSpPr>
            <a:spLocks noGrp="1"/>
          </p:cNvSpPr>
          <p:nvPr>
            <p:ph type="sldNum" sz="quarter" idx="5"/>
          </p:nvPr>
        </p:nvSpPr>
        <p:spPr/>
        <p:txBody>
          <a:bodyPr/>
          <a:lstStyle/>
          <a:p>
            <a:fld id="{EED578F8-5C61-4F2D-A9E3-FDA016A0ABC4}" type="slidenum">
              <a:rPr lang="en-US" smtClean="0"/>
              <a:t>12</a:t>
            </a:fld>
            <a:endParaRPr lang="en-US"/>
          </a:p>
        </p:txBody>
      </p:sp>
    </p:spTree>
    <p:extLst>
      <p:ext uri="{BB962C8B-B14F-4D97-AF65-F5344CB8AC3E}">
        <p14:creationId xmlns:p14="http://schemas.microsoft.com/office/powerpoint/2010/main" val="3289922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72CAC-62B0-44F9-B2D4-292626F807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4D63F7-CB96-4527-8D21-40FA8E171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217848-9ACC-4B6B-8F93-677DF3195F5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8A4AED39-91C6-45DD-A3DE-6CE216988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07D0D-E7F2-4BCB-8643-8DC39E152AA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71662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398EC-6280-4520-8DB1-36E884001E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F81917-B666-446A-AE86-92CEBE22B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16D41-558B-4CEB-AB55-98409504B11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03EF8513-5F81-4419-9516-96DE7AF64F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A12C8-AFDA-4052-B60F-73D3522A5176}"/>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811044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20A6A2-233B-461A-A4E9-428F21E0BD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B5416-72AF-4C3C-A1E2-93590EC9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F3000-13E7-4FEE-84CC-B9A01487045F}"/>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455E4627-D92D-4C0E-B4B0-D488FDF3E1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9B51D-A8B9-4154-B1F8-FEE486929C9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179314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67FF-35DD-4DA5-9839-2E180B8BAF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A7EDFB-8FDB-4D81-B773-2B2CBB16FC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026A89-B97E-4F21-BA47-B8AAB840411E}"/>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B52B05C0-39F6-49EB-B8B9-198252C8DE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A816B-B4FA-4279-A37B-0BD08D1D6E8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81326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748-528E-410F-BFEF-C044E28BA9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449139-7E74-45A4-8409-D1F573B8C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EE507-5374-4EF3-8A70-7DB51CBBC4B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54555D48-1E64-4341-BF84-9D4774938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4189E-CDB2-445D-A347-5D12EFEB86B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69688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777B-CDB2-49C7-9C62-DDACED29A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4BBDC-CA63-474A-84B1-17DD2CE282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B46778-573E-4A97-96E2-E81E19FEEF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C8044B-7F01-4C89-89D2-F7C46182DB97}"/>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56BF817D-60CF-4F5F-8EF2-0F1424A0FB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5EC1-888C-4940-B088-B0AB5F483631}"/>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570572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FED5-5350-4FD3-A768-873DC47047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85EDFB-C474-4743-8027-9D11C0C1B3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62F2C-CD91-47D2-9C5A-351F606421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D171D-DBFD-4DEA-9644-86B689A367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51F5A7-D982-4295-B49D-F76C41234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B52B52-3D69-41BD-8BA4-E532654F3B5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8" name="Footer Placeholder 7">
            <a:extLst>
              <a:ext uri="{FF2B5EF4-FFF2-40B4-BE49-F238E27FC236}">
                <a16:creationId xmlns:a16="http://schemas.microsoft.com/office/drawing/2014/main" id="{AB3861FB-9C67-48AA-ABFF-E8724F26ED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0EF6BC-2359-45AE-931E-1317D26BC5B9}"/>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84112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C473-F643-4252-9A53-E4B09020DB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F0381-14F1-4C9F-A7C9-F3CFBD3E2CE0}"/>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4" name="Footer Placeholder 3">
            <a:extLst>
              <a:ext uri="{FF2B5EF4-FFF2-40B4-BE49-F238E27FC236}">
                <a16:creationId xmlns:a16="http://schemas.microsoft.com/office/drawing/2014/main" id="{9B398234-82F1-4854-812A-1E857E86B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8A9AB-A80D-48E8-96CC-6934DFB79695}"/>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4267837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B6C80D-86AD-4ADC-9D27-37DDA29F0613}"/>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3" name="Footer Placeholder 2">
            <a:extLst>
              <a:ext uri="{FF2B5EF4-FFF2-40B4-BE49-F238E27FC236}">
                <a16:creationId xmlns:a16="http://schemas.microsoft.com/office/drawing/2014/main" id="{ED83BBA4-F2A4-42A8-9F47-79D267724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3AAC6-D287-4063-900E-96E5E93E432E}"/>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321341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C69C-CE53-4170-AD95-078E43FD9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F08B6-AFE7-40AC-A643-25E87D769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E0CC0E-E18E-46D8-8954-61A51606A1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81A18-72C0-46DB-B441-F8E3B75EF745}"/>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AB74BE6-B379-44BE-A037-4ABBEEFA2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EBA2E4-DF39-4BA3-9FAF-35EF6C2625AD}"/>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862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76CF-10AA-427A-80F1-4BDAD624A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804DA6-1D3A-432B-809E-C0C503AAA6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577597-413B-49A7-9402-860AFB3D3E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60D6A-4370-4176-8B57-95DF3F9FDFDD}"/>
              </a:ext>
            </a:extLst>
          </p:cNvPr>
          <p:cNvSpPr>
            <a:spLocks noGrp="1"/>
          </p:cNvSpPr>
          <p:nvPr>
            <p:ph type="dt" sz="half" idx="10"/>
          </p:nvPr>
        </p:nvSpPr>
        <p:spPr/>
        <p:txBody>
          <a:bodyPr/>
          <a:lstStyle/>
          <a:p>
            <a:fld id="{BE28CA74-5754-4493-A5C1-EEAF0C566310}" type="datetimeFigureOut">
              <a:rPr lang="en-US" smtClean="0"/>
              <a:t>4/23/2021</a:t>
            </a:fld>
            <a:endParaRPr lang="en-US"/>
          </a:p>
        </p:txBody>
      </p:sp>
      <p:sp>
        <p:nvSpPr>
          <p:cNvPr id="6" name="Footer Placeholder 5">
            <a:extLst>
              <a:ext uri="{FF2B5EF4-FFF2-40B4-BE49-F238E27FC236}">
                <a16:creationId xmlns:a16="http://schemas.microsoft.com/office/drawing/2014/main" id="{D48A9450-6C16-409E-9F55-214CD8526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A8784-9139-493F-825D-CE3778803CAB}"/>
              </a:ext>
            </a:extLst>
          </p:cNvPr>
          <p:cNvSpPr>
            <a:spLocks noGrp="1"/>
          </p:cNvSpPr>
          <p:nvPr>
            <p:ph type="sldNum" sz="quarter" idx="12"/>
          </p:nvPr>
        </p:nvSpPr>
        <p:spPr/>
        <p:txBody>
          <a:bodyPr/>
          <a:lstStyle/>
          <a:p>
            <a:fld id="{A1CB6D3B-D9BF-4339-8C4C-8900581ADB79}" type="slidenum">
              <a:rPr lang="en-US" smtClean="0"/>
              <a:t>‹#›</a:t>
            </a:fld>
            <a:endParaRPr lang="en-US"/>
          </a:p>
        </p:txBody>
      </p:sp>
    </p:spTree>
    <p:extLst>
      <p:ext uri="{BB962C8B-B14F-4D97-AF65-F5344CB8AC3E}">
        <p14:creationId xmlns:p14="http://schemas.microsoft.com/office/powerpoint/2010/main" val="224309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2B2A1-87B9-44BF-BA23-736DB45F24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967B84-2891-4FC5-958F-420C80A43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FAE55-87BF-4448-8ADA-5E5BAC6105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CA74-5754-4493-A5C1-EEAF0C566310}" type="datetimeFigureOut">
              <a:rPr lang="en-US" smtClean="0"/>
              <a:t>4/23/2021</a:t>
            </a:fld>
            <a:endParaRPr lang="en-US"/>
          </a:p>
        </p:txBody>
      </p:sp>
      <p:sp>
        <p:nvSpPr>
          <p:cNvPr id="5" name="Footer Placeholder 4">
            <a:extLst>
              <a:ext uri="{FF2B5EF4-FFF2-40B4-BE49-F238E27FC236}">
                <a16:creationId xmlns:a16="http://schemas.microsoft.com/office/drawing/2014/main" id="{278E552C-AF4C-457D-9A7D-5E963137D2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63F333-D1CC-43AC-A01C-1B3D5D500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CB6D3B-D9BF-4339-8C4C-8900581ADB79}" type="slidenum">
              <a:rPr lang="en-US" smtClean="0"/>
              <a:t>‹#›</a:t>
            </a:fld>
            <a:endParaRPr lang="en-US"/>
          </a:p>
        </p:txBody>
      </p:sp>
    </p:spTree>
    <p:extLst>
      <p:ext uri="{BB962C8B-B14F-4D97-AF65-F5344CB8AC3E}">
        <p14:creationId xmlns:p14="http://schemas.microsoft.com/office/powerpoint/2010/main" val="2228761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glass&#10;&#10;Description automatically generated">
            <a:extLst>
              <a:ext uri="{FF2B5EF4-FFF2-40B4-BE49-F238E27FC236}">
                <a16:creationId xmlns:a16="http://schemas.microsoft.com/office/drawing/2014/main" id="{DDA50CCF-DB54-4192-A722-59B5CACFD0D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073" r="-1" b="-1"/>
          <a:stretch/>
        </p:blipFill>
        <p:spPr>
          <a:xfrm>
            <a:off x="20" y="10"/>
            <a:ext cx="12188931" cy="6857990"/>
          </a:xfrm>
          <a:prstGeom prst="rect">
            <a:avLst/>
          </a:prstGeom>
        </p:spPr>
      </p:pic>
      <p:sp>
        <p:nvSpPr>
          <p:cNvPr id="2" name="Title 1">
            <a:extLst>
              <a:ext uri="{FF2B5EF4-FFF2-40B4-BE49-F238E27FC236}">
                <a16:creationId xmlns:a16="http://schemas.microsoft.com/office/drawing/2014/main" id="{53C4A0DD-48B6-4D03-BAA0-BA8703FABEAB}"/>
              </a:ext>
            </a:extLst>
          </p:cNvPr>
          <p:cNvSpPr>
            <a:spLocks noGrp="1"/>
          </p:cNvSpPr>
          <p:nvPr>
            <p:ph type="ctrTitle"/>
          </p:nvPr>
        </p:nvSpPr>
        <p:spPr>
          <a:xfrm>
            <a:off x="1527048" y="1124712"/>
            <a:ext cx="9144000" cy="3063240"/>
          </a:xfrm>
        </p:spPr>
        <p:txBody>
          <a:bodyPr>
            <a:normAutofit/>
          </a:bodyPr>
          <a:lstStyle/>
          <a:p>
            <a:r>
              <a:rPr lang="en-US" sz="6100" b="0" i="0" u="none" strike="noStrike" baseline="0">
                <a:solidFill>
                  <a:srgbClr val="FFFFFF"/>
                </a:solidFill>
                <a:latin typeface="LMRoman17-Regular"/>
              </a:rPr>
              <a:t>Classification and Resampling of Wine Quality on Imbalanced Data</a:t>
            </a:r>
            <a:endParaRPr lang="en-US" sz="6100">
              <a:solidFill>
                <a:srgbClr val="FFFFFF"/>
              </a:solidFill>
            </a:endParaRPr>
          </a:p>
        </p:txBody>
      </p:sp>
      <p:sp>
        <p:nvSpPr>
          <p:cNvPr id="3" name="Subtitle 2">
            <a:extLst>
              <a:ext uri="{FF2B5EF4-FFF2-40B4-BE49-F238E27FC236}">
                <a16:creationId xmlns:a16="http://schemas.microsoft.com/office/drawing/2014/main" id="{52174D08-38E9-48E6-882A-24593AFFC69E}"/>
              </a:ext>
            </a:extLst>
          </p:cNvPr>
          <p:cNvSpPr>
            <a:spLocks noGrp="1"/>
          </p:cNvSpPr>
          <p:nvPr>
            <p:ph type="subTitle" idx="1"/>
          </p:nvPr>
        </p:nvSpPr>
        <p:spPr>
          <a:xfrm>
            <a:off x="1527048" y="4599432"/>
            <a:ext cx="9144000" cy="1227520"/>
          </a:xfrm>
        </p:spPr>
        <p:txBody>
          <a:bodyPr>
            <a:normAutofit/>
          </a:bodyPr>
          <a:lstStyle/>
          <a:p>
            <a:r>
              <a:rPr lang="en-US">
                <a:solidFill>
                  <a:srgbClr val="FFFFFF"/>
                </a:solidFill>
              </a:rPr>
              <a:t>Alison Kleffner, Sarah Aurit, and Emily Robinson</a:t>
            </a:r>
          </a:p>
        </p:txBody>
      </p:sp>
      <p:sp>
        <p:nvSpPr>
          <p:cNvPr id="25"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85194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Discussion and Conclusion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DAACDFF4-BC0E-42D7-BBD0-7647D0FBA059}"/>
              </a:ext>
            </a:extLst>
          </p:cNvPr>
          <p:cNvSpPr>
            <a:spLocks noGrp="1"/>
          </p:cNvSpPr>
          <p:nvPr>
            <p:ph idx="1"/>
          </p:nvPr>
        </p:nvSpPr>
        <p:spPr>
          <a:xfrm>
            <a:off x="838200" y="1929384"/>
            <a:ext cx="10515600" cy="4251960"/>
          </a:xfrm>
        </p:spPr>
        <p:txBody>
          <a:bodyPr>
            <a:normAutofit/>
          </a:bodyPr>
          <a:lstStyle/>
          <a:p>
            <a:r>
              <a:rPr lang="en-US" sz="2200" dirty="0"/>
              <a:t>Given the imbalanced nature of these data, we saw disparate accuracies when comparing the normal quality category to the rare (low, high) quality categories.</a:t>
            </a:r>
          </a:p>
          <a:p>
            <a:r>
              <a:rPr lang="en-US" sz="2200" dirty="0"/>
              <a:t>The SMOTE oversampling method outperformed random </a:t>
            </a:r>
            <a:r>
              <a:rPr lang="en-US" sz="2200" dirty="0" err="1"/>
              <a:t>undersampling</a:t>
            </a:r>
            <a:r>
              <a:rPr lang="en-US" sz="2200" dirty="0"/>
              <a:t>.</a:t>
            </a:r>
          </a:p>
          <a:p>
            <a:r>
              <a:rPr lang="en-US" sz="2200" dirty="0"/>
              <a:t>With </a:t>
            </a:r>
            <a:r>
              <a:rPr lang="en-US" sz="2200" dirty="0" err="1"/>
              <a:t>undersampling</a:t>
            </a:r>
            <a:r>
              <a:rPr lang="en-US" sz="2200" dirty="0"/>
              <a:t>, there was a small trade-off regarding accuracy of the normal quality wine with the improvement we saw in oversampling of the rare quality categories.</a:t>
            </a:r>
          </a:p>
          <a:p>
            <a:r>
              <a:rPr lang="en-US" sz="2200" dirty="0"/>
              <a:t>Grid search of tuning parameters revealed the optimal combination of parameters.</a:t>
            </a:r>
          </a:p>
          <a:p>
            <a:r>
              <a:rPr lang="en-US" sz="2200" dirty="0"/>
              <a:t>Future work consists of pursuing additional methodologies to improve the relative lack of performance with </a:t>
            </a:r>
            <a:r>
              <a:rPr lang="en-US" sz="2200" dirty="0" err="1"/>
              <a:t>undersampling</a:t>
            </a:r>
            <a:r>
              <a:rPr lang="en-US" sz="2200" dirty="0"/>
              <a:t>.</a:t>
            </a:r>
          </a:p>
        </p:txBody>
      </p:sp>
    </p:spTree>
    <p:extLst>
      <p:ext uri="{BB962C8B-B14F-4D97-AF65-F5344CB8AC3E}">
        <p14:creationId xmlns:p14="http://schemas.microsoft.com/office/powerpoint/2010/main" val="143227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1F66-FA04-4041-9DF8-43E6DA72392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2B3C75C-9FE8-46E0-9054-7B159271A179}"/>
              </a:ext>
            </a:extLst>
          </p:cNvPr>
          <p:cNvSpPr>
            <a:spLocks noGrp="1"/>
          </p:cNvSpPr>
          <p:nvPr>
            <p:ph idx="1"/>
          </p:nvPr>
        </p:nvSpPr>
        <p:spPr/>
        <p:txBody>
          <a:bodyPr>
            <a:normAutofit fontScale="55000" lnSpcReduction="20000"/>
          </a:bodyPr>
          <a:lstStyle/>
          <a:p>
            <a:r>
              <a:rPr lang="en-US" dirty="0" err="1"/>
              <a:t>Uci</a:t>
            </a:r>
            <a:r>
              <a:rPr lang="en-US" dirty="0"/>
              <a:t> machine learning repository: Wine quality data set. URL https://archive.ics.uci.edu/ml/datasets/Wine+Qua </a:t>
            </a:r>
            <a:r>
              <a:rPr lang="en-US" dirty="0" err="1"/>
              <a:t>lity</a:t>
            </a:r>
            <a:endParaRPr lang="en-US" dirty="0"/>
          </a:p>
          <a:p>
            <a:r>
              <a:rPr lang="en-US" dirty="0"/>
              <a:t>N. V. Chawla, K. W. Bowyer, L. O. Hall, and W. P. </a:t>
            </a:r>
            <a:r>
              <a:rPr lang="en-US" dirty="0" err="1"/>
              <a:t>Kegelmeyer</a:t>
            </a:r>
            <a:r>
              <a:rPr lang="en-US" dirty="0"/>
              <a:t>. Smote: synthetic minority over-sampling technique. Journal of artificial intelligence research, 16:321–357, 2002.</a:t>
            </a:r>
          </a:p>
          <a:p>
            <a:r>
              <a:rPr lang="en-US" dirty="0"/>
              <a:t>T. Chen, T. He, M. </a:t>
            </a:r>
            <a:r>
              <a:rPr lang="en-US" dirty="0" err="1"/>
              <a:t>Benesty</a:t>
            </a:r>
            <a:r>
              <a:rPr lang="en-US" dirty="0"/>
              <a:t>, V. </a:t>
            </a:r>
            <a:r>
              <a:rPr lang="en-US" dirty="0" err="1"/>
              <a:t>Khotilovich</a:t>
            </a:r>
            <a:r>
              <a:rPr lang="en-US" dirty="0"/>
              <a:t>, Y. Tang, H. Cho, K. Chen, R. Mitchell, I. Cano, T. Zhou, M. Li, J. </a:t>
            </a:r>
            <a:r>
              <a:rPr lang="en-US" dirty="0" err="1"/>
              <a:t>Xie</a:t>
            </a:r>
            <a:r>
              <a:rPr lang="en-US" dirty="0"/>
              <a:t>, M. Lin, Y. </a:t>
            </a:r>
            <a:r>
              <a:rPr lang="en-US" dirty="0" err="1"/>
              <a:t>Geng</a:t>
            </a:r>
            <a:r>
              <a:rPr lang="en-US" dirty="0"/>
              <a:t>, and Y. Li. </a:t>
            </a:r>
            <a:r>
              <a:rPr lang="en-US" dirty="0" err="1"/>
              <a:t>xgboost</a:t>
            </a:r>
            <a:r>
              <a:rPr lang="en-US" dirty="0"/>
              <a:t>: Extreme Gradient Boosting, 2021. URL https://CRAN.R-project.o </a:t>
            </a:r>
            <a:r>
              <a:rPr lang="en-US" dirty="0" err="1"/>
              <a:t>rg</a:t>
            </a:r>
            <a:r>
              <a:rPr lang="en-US" dirty="0"/>
              <a:t>/package=</a:t>
            </a:r>
            <a:r>
              <a:rPr lang="en-US" dirty="0" err="1"/>
              <a:t>xgboost</a:t>
            </a:r>
            <a:r>
              <a:rPr lang="en-US" dirty="0"/>
              <a:t>. R package version 1.3.2.1.</a:t>
            </a:r>
          </a:p>
          <a:p>
            <a:r>
              <a:rPr lang="en-US" dirty="0"/>
              <a:t>P. Cortez, J. Teixeira, A. </a:t>
            </a:r>
            <a:r>
              <a:rPr lang="en-US" dirty="0" err="1"/>
              <a:t>Cerdeira</a:t>
            </a:r>
            <a:r>
              <a:rPr lang="en-US" dirty="0"/>
              <a:t>, F. Almeida, T. Matos, and J. Reis. Using data mining for wine quality assessment. In International Conference on Discovery Science, pages 66–79. Springer, 2009. </a:t>
            </a:r>
          </a:p>
          <a:p>
            <a:r>
              <a:rPr lang="en-US" dirty="0"/>
              <a:t>Y. Gupta. Selection of important features and predicting wine quality using machine learning techniques. Procedia Computer Science, 125:305–312, 2018. </a:t>
            </a:r>
          </a:p>
          <a:p>
            <a:r>
              <a:rPr lang="en-US" dirty="0"/>
              <a:t>T. R. </a:t>
            </a:r>
            <a:r>
              <a:rPr lang="en-US" dirty="0" err="1"/>
              <a:t>Hoens</a:t>
            </a:r>
            <a:r>
              <a:rPr lang="en-US" dirty="0"/>
              <a:t> and N. V. Chawla. Imbalanced datasets: from sampling to classifiers. Imbalanced learning: Foundations, algorithms, and applications, pages 43–59, 2013. </a:t>
            </a:r>
          </a:p>
          <a:p>
            <a:r>
              <a:rPr lang="en-US" dirty="0"/>
              <a:t>G. Hu, T. Xi, F. Mohammed, and H. Miao. Classification of wine quality with imbalanced data. In 2016 IEEE International Conference on Industrial Technology (ICIT), pages 1712–1217. IEEE, 2016. 8A.</a:t>
            </a:r>
          </a:p>
          <a:p>
            <a:r>
              <a:rPr lang="en-US" dirty="0"/>
              <a:t>J. </a:t>
            </a:r>
            <a:r>
              <a:rPr lang="en-US" dirty="0" err="1"/>
              <a:t>Luengo</a:t>
            </a:r>
            <a:r>
              <a:rPr lang="en-US" dirty="0"/>
              <a:t>, A. Fernández, S. García, and F. Herrera. Addressing data complexity for imbalanced data sets: analysis of smote-based oversampling and evolutionary undersampling. Soft Computing, 15(10):1909–1936, 2011. </a:t>
            </a:r>
          </a:p>
          <a:p>
            <a:r>
              <a:rPr lang="en-US" dirty="0"/>
              <a:t>Y. Sun, A. K. Wong, and M. S. Kamel. Classification of imbalanced data: A review. International journal of pattern recognition and artificial intelligence, 23(04):687–719, 2009.</a:t>
            </a:r>
          </a:p>
          <a:p>
            <a:r>
              <a:rPr lang="en-US" dirty="0"/>
              <a:t>D. Vaughan and M. </a:t>
            </a:r>
            <a:r>
              <a:rPr lang="en-US" dirty="0" err="1"/>
              <a:t>Dancho</a:t>
            </a:r>
            <a:r>
              <a:rPr lang="en-US" dirty="0"/>
              <a:t>. </a:t>
            </a:r>
            <a:r>
              <a:rPr lang="en-US" dirty="0" err="1"/>
              <a:t>furrr</a:t>
            </a:r>
            <a:r>
              <a:rPr lang="en-US" dirty="0"/>
              <a:t>: Apply Mapping Functions in Parallel using Futures, 2021. URL https: //CRAN.R-project.org/package=</a:t>
            </a:r>
            <a:r>
              <a:rPr lang="en-US" dirty="0" err="1"/>
              <a:t>furrr</a:t>
            </a:r>
            <a:r>
              <a:rPr lang="en-US" dirty="0"/>
              <a:t>. R package version 0.2.2. </a:t>
            </a:r>
          </a:p>
        </p:txBody>
      </p:sp>
    </p:spTree>
    <p:extLst>
      <p:ext uri="{BB962C8B-B14F-4D97-AF65-F5344CB8AC3E}">
        <p14:creationId xmlns:p14="http://schemas.microsoft.com/office/powerpoint/2010/main" val="206002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1099104" cy="1325563"/>
          </a:xfrm>
        </p:spPr>
        <p:txBody>
          <a:bodyPr>
            <a:normAutofit/>
          </a:bodyPr>
          <a:lstStyle/>
          <a:p>
            <a:r>
              <a:rPr lang="en-US" sz="5400" dirty="0"/>
              <a:t>Results: Tuning Parameters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3E44ED-3298-4163-8692-B08E68381CEC}"/>
              </a:ext>
            </a:extLst>
          </p:cNvPr>
          <p:cNvPicPr>
            <a:picLocks noChangeAspect="1"/>
          </p:cNvPicPr>
          <p:nvPr/>
        </p:nvPicPr>
        <p:blipFill>
          <a:blip r:embed="rId3"/>
          <a:stretch>
            <a:fillRect/>
          </a:stretch>
        </p:blipFill>
        <p:spPr>
          <a:xfrm>
            <a:off x="2886076" y="1812226"/>
            <a:ext cx="7524750" cy="2272967"/>
          </a:xfrm>
          <a:prstGeom prst="rect">
            <a:avLst/>
          </a:prstGeom>
        </p:spPr>
      </p:pic>
      <p:pic>
        <p:nvPicPr>
          <p:cNvPr id="14" name="Picture 13">
            <a:extLst>
              <a:ext uri="{FF2B5EF4-FFF2-40B4-BE49-F238E27FC236}">
                <a16:creationId xmlns:a16="http://schemas.microsoft.com/office/drawing/2014/main" id="{729517C9-E12B-4FDD-B8E5-671D9AE8ACF7}"/>
              </a:ext>
            </a:extLst>
          </p:cNvPr>
          <p:cNvPicPr>
            <a:picLocks noChangeAspect="1"/>
          </p:cNvPicPr>
          <p:nvPr/>
        </p:nvPicPr>
        <p:blipFill>
          <a:blip r:embed="rId4"/>
          <a:stretch>
            <a:fillRect/>
          </a:stretch>
        </p:blipFill>
        <p:spPr>
          <a:xfrm>
            <a:off x="2403539" y="4334225"/>
            <a:ext cx="8245412" cy="2374405"/>
          </a:xfrm>
          <a:prstGeom prst="rect">
            <a:avLst/>
          </a:prstGeom>
        </p:spPr>
      </p:pic>
    </p:spTree>
    <p:extLst>
      <p:ext uri="{BB962C8B-B14F-4D97-AF65-F5344CB8AC3E}">
        <p14:creationId xmlns:p14="http://schemas.microsoft.com/office/powerpoint/2010/main" val="3198314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Final Tuning Parameters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4E651DAB-13FA-4DC6-AB00-0DF957FDF064}"/>
              </a:ext>
            </a:extLst>
          </p:cNvPr>
          <p:cNvGraphicFramePr>
            <a:graphicFrameLocks noGrp="1"/>
          </p:cNvGraphicFramePr>
          <p:nvPr>
            <p:extLst>
              <p:ext uri="{D42A27DB-BD31-4B8C-83A1-F6EECF244321}">
                <p14:modId xmlns:p14="http://schemas.microsoft.com/office/powerpoint/2010/main" val="1595284119"/>
              </p:ext>
            </p:extLst>
          </p:nvPr>
        </p:nvGraphicFramePr>
        <p:xfrm>
          <a:off x="1552575" y="2224247"/>
          <a:ext cx="8937623" cy="1537799"/>
        </p:xfrm>
        <a:graphic>
          <a:graphicData uri="http://schemas.openxmlformats.org/drawingml/2006/table">
            <a:tbl>
              <a:tblPr>
                <a:tableStyleId>{9D7B26C5-4107-4FEC-AEDC-1716B250A1EF}</a:tableStyleId>
              </a:tblPr>
              <a:tblGrid>
                <a:gridCol w="2519098">
                  <a:extLst>
                    <a:ext uri="{9D8B030D-6E8A-4147-A177-3AD203B41FA5}">
                      <a16:colId xmlns:a16="http://schemas.microsoft.com/office/drawing/2014/main" val="1251176754"/>
                    </a:ext>
                  </a:extLst>
                </a:gridCol>
                <a:gridCol w="4071967">
                  <a:extLst>
                    <a:ext uri="{9D8B030D-6E8A-4147-A177-3AD203B41FA5}">
                      <a16:colId xmlns:a16="http://schemas.microsoft.com/office/drawing/2014/main" val="179766435"/>
                    </a:ext>
                  </a:extLst>
                </a:gridCol>
                <a:gridCol w="1449344">
                  <a:extLst>
                    <a:ext uri="{9D8B030D-6E8A-4147-A177-3AD203B41FA5}">
                      <a16:colId xmlns:a16="http://schemas.microsoft.com/office/drawing/2014/main" val="2957384425"/>
                    </a:ext>
                  </a:extLst>
                </a:gridCol>
                <a:gridCol w="897214">
                  <a:extLst>
                    <a:ext uri="{9D8B030D-6E8A-4147-A177-3AD203B41FA5}">
                      <a16:colId xmlns:a16="http://schemas.microsoft.com/office/drawing/2014/main" val="176544276"/>
                    </a:ext>
                  </a:extLst>
                </a:gridCol>
              </a:tblGrid>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N. Trees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dirty="0" err="1">
                          <a:solidFill>
                            <a:srgbClr val="000000"/>
                          </a:solidFill>
                          <a:effectLst/>
                        </a:rPr>
                        <a:t>Mtry</a:t>
                      </a:r>
                      <a:endParaRPr lang="en-US" sz="2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23503809"/>
                  </a:ext>
                </a:extLst>
              </a:tr>
              <a:tr h="366882">
                <a:tc>
                  <a:txBody>
                    <a:bodyPr/>
                    <a:lstStyle/>
                    <a:p>
                      <a:pPr algn="l" fontAlgn="b"/>
                      <a:r>
                        <a:rPr lang="en-US" sz="2200" b="1" u="none" strike="noStrike" dirty="0">
                          <a:solidFill>
                            <a:srgbClr val="000000"/>
                          </a:solidFill>
                          <a:effectLst/>
                        </a:rPr>
                        <a:t>Random Forest</a:t>
                      </a:r>
                      <a:endParaRPr lang="en-US" sz="22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7872341"/>
                  </a:ext>
                </a:extLst>
              </a:tr>
              <a:tr h="409575">
                <a:tc>
                  <a:txBody>
                    <a:bodyPr/>
                    <a:lstStyle/>
                    <a:p>
                      <a:pPr algn="l" fontAlgn="b"/>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err="1">
                          <a:solidFill>
                            <a:srgbClr val="000000"/>
                          </a:solidFill>
                          <a:effectLst/>
                        </a:rPr>
                        <a:t>Undersampling</a:t>
                      </a:r>
                      <a:r>
                        <a:rPr lang="en-US" sz="2200" b="0" u="none" strike="noStrike" dirty="0">
                          <a:solidFill>
                            <a:srgbClr val="000000"/>
                          </a:solidFill>
                          <a:effectLst/>
                        </a:rPr>
                        <a:t> (n = 2000)</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3178728"/>
                  </a:ext>
                </a:extLst>
              </a:tr>
              <a:tr h="380671">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dirty="0">
                          <a:solidFill>
                            <a:srgbClr val="000000"/>
                          </a:solidFill>
                          <a:effectLst/>
                        </a:rPr>
                        <a:t>Oversampling (k = 3)</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200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0824391"/>
                  </a:ext>
                </a:extLst>
              </a:tr>
            </a:tbl>
          </a:graphicData>
        </a:graphic>
      </p:graphicFrame>
      <p:graphicFrame>
        <p:nvGraphicFramePr>
          <p:cNvPr id="14" name="Table 13">
            <a:extLst>
              <a:ext uri="{FF2B5EF4-FFF2-40B4-BE49-F238E27FC236}">
                <a16:creationId xmlns:a16="http://schemas.microsoft.com/office/drawing/2014/main" id="{A309EB79-E944-4DAA-A8B7-DF0E5DE28952}"/>
              </a:ext>
            </a:extLst>
          </p:cNvPr>
          <p:cNvGraphicFramePr>
            <a:graphicFrameLocks noGrp="1"/>
          </p:cNvGraphicFramePr>
          <p:nvPr>
            <p:extLst>
              <p:ext uri="{D42A27DB-BD31-4B8C-83A1-F6EECF244321}">
                <p14:modId xmlns:p14="http://schemas.microsoft.com/office/powerpoint/2010/main" val="1252883710"/>
              </p:ext>
            </p:extLst>
          </p:nvPr>
        </p:nvGraphicFramePr>
        <p:xfrm>
          <a:off x="1552575" y="4127130"/>
          <a:ext cx="8963025" cy="1759320"/>
        </p:xfrm>
        <a:graphic>
          <a:graphicData uri="http://schemas.openxmlformats.org/drawingml/2006/table">
            <a:tbl>
              <a:tblPr>
                <a:tableStyleId>{9D7B26C5-4107-4FEC-AEDC-1716B250A1EF}</a:tableStyleId>
              </a:tblPr>
              <a:tblGrid>
                <a:gridCol w="1186204">
                  <a:extLst>
                    <a:ext uri="{9D8B030D-6E8A-4147-A177-3AD203B41FA5}">
                      <a16:colId xmlns:a16="http://schemas.microsoft.com/office/drawing/2014/main" val="493560491"/>
                    </a:ext>
                  </a:extLst>
                </a:gridCol>
                <a:gridCol w="3324873">
                  <a:extLst>
                    <a:ext uri="{9D8B030D-6E8A-4147-A177-3AD203B41FA5}">
                      <a16:colId xmlns:a16="http://schemas.microsoft.com/office/drawing/2014/main" val="669246533"/>
                    </a:ext>
                  </a:extLst>
                </a:gridCol>
                <a:gridCol w="1493375">
                  <a:extLst>
                    <a:ext uri="{9D8B030D-6E8A-4147-A177-3AD203B41FA5}">
                      <a16:colId xmlns:a16="http://schemas.microsoft.com/office/drawing/2014/main" val="3642216522"/>
                    </a:ext>
                  </a:extLst>
                </a:gridCol>
                <a:gridCol w="760776">
                  <a:extLst>
                    <a:ext uri="{9D8B030D-6E8A-4147-A177-3AD203B41FA5}">
                      <a16:colId xmlns:a16="http://schemas.microsoft.com/office/drawing/2014/main" val="2025151790"/>
                    </a:ext>
                  </a:extLst>
                </a:gridCol>
                <a:gridCol w="1070722">
                  <a:extLst>
                    <a:ext uri="{9D8B030D-6E8A-4147-A177-3AD203B41FA5}">
                      <a16:colId xmlns:a16="http://schemas.microsoft.com/office/drawing/2014/main" val="2575489049"/>
                    </a:ext>
                  </a:extLst>
                </a:gridCol>
                <a:gridCol w="1127075">
                  <a:extLst>
                    <a:ext uri="{9D8B030D-6E8A-4147-A177-3AD203B41FA5}">
                      <a16:colId xmlns:a16="http://schemas.microsoft.com/office/drawing/2014/main" val="3759569625"/>
                    </a:ext>
                  </a:extLst>
                </a:gridCol>
              </a:tblGrid>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Resampling</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Max Depth</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Eta</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Rounds</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1" u="none" strike="noStrike">
                          <a:solidFill>
                            <a:srgbClr val="000000"/>
                          </a:solidFill>
                          <a:effectLst/>
                        </a:rPr>
                        <a:t>Threads</a:t>
                      </a:r>
                      <a:endParaRPr lang="en-US" sz="2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6982416"/>
                  </a:ext>
                </a:extLst>
              </a:tr>
              <a:tr h="439830">
                <a:tc>
                  <a:txBody>
                    <a:bodyPr/>
                    <a:lstStyle/>
                    <a:p>
                      <a:pPr algn="l" fontAlgn="b"/>
                      <a:r>
                        <a:rPr lang="en-US" sz="2200" b="1" u="none" strike="noStrike">
                          <a:solidFill>
                            <a:srgbClr val="000000"/>
                          </a:solidFill>
                          <a:effectLst/>
                        </a:rPr>
                        <a:t>XGBoost</a:t>
                      </a:r>
                      <a:endParaRPr lang="en-US" sz="22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No Resampling</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0.75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8</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0357953"/>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Undersampling (n = 2000)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12</a:t>
                      </a:r>
                      <a:endParaRPr lang="en-US" sz="2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12</a:t>
                      </a:r>
                      <a:endParaRPr lang="en-US" sz="2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577284"/>
                  </a:ext>
                </a:extLst>
              </a:tr>
              <a:tr h="439830">
                <a:tc>
                  <a:txBody>
                    <a:bodyPr/>
                    <a:lstStyle/>
                    <a:p>
                      <a:pPr algn="l" fontAlgn="b"/>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2200" b="0" u="none" strike="noStrike">
                          <a:solidFill>
                            <a:srgbClr val="000000"/>
                          </a:solidFill>
                          <a:effectLst/>
                        </a:rPr>
                        <a:t>Oversampling (k = 3)</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50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0.5</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a:solidFill>
                            <a:srgbClr val="000000"/>
                          </a:solidFill>
                          <a:effectLst/>
                        </a:rPr>
                        <a:t>10</a:t>
                      </a:r>
                      <a:endParaRPr lang="en-US" sz="2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2200" b="0" u="none" strike="noStrike" dirty="0">
                          <a:solidFill>
                            <a:srgbClr val="000000"/>
                          </a:solidFill>
                          <a:effectLst/>
                        </a:rPr>
                        <a:t>2</a:t>
                      </a:r>
                      <a:endParaRPr lang="en-US"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1478304"/>
                  </a:ext>
                </a:extLst>
              </a:tr>
            </a:tbl>
          </a:graphicData>
        </a:graphic>
      </p:graphicFrame>
    </p:spTree>
    <p:extLst>
      <p:ext uri="{BB962C8B-B14F-4D97-AF65-F5344CB8AC3E}">
        <p14:creationId xmlns:p14="http://schemas.microsoft.com/office/powerpoint/2010/main" val="180579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10F56-085F-4CA2-BE5A-B1943A6F31A4}"/>
              </a:ext>
            </a:extLst>
          </p:cNvPr>
          <p:cNvSpPr>
            <a:spLocks noGrp="1"/>
          </p:cNvSpPr>
          <p:nvPr>
            <p:ph type="title"/>
          </p:nvPr>
        </p:nvSpPr>
        <p:spPr>
          <a:xfrm>
            <a:off x="838200" y="365125"/>
            <a:ext cx="10515600" cy="1325563"/>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80425F-5ADD-42BD-A8E6-730F5E080DD7}"/>
              </a:ext>
            </a:extLst>
          </p:cNvPr>
          <p:cNvSpPr>
            <a:spLocks noGrp="1"/>
          </p:cNvSpPr>
          <p:nvPr>
            <p:ph idx="1"/>
          </p:nvPr>
        </p:nvSpPr>
        <p:spPr>
          <a:xfrm>
            <a:off x="838200" y="1929384"/>
            <a:ext cx="10515600" cy="4251960"/>
          </a:xfrm>
        </p:spPr>
        <p:txBody>
          <a:bodyPr>
            <a:normAutofit/>
          </a:bodyPr>
          <a:lstStyle/>
          <a:p>
            <a:r>
              <a:rPr lang="en-US" sz="2200" dirty="0"/>
              <a:t>Marketing campaigns and sales of wine are linked to quality attributes, and the measurement of such is essential.</a:t>
            </a:r>
          </a:p>
          <a:p>
            <a:r>
              <a:rPr lang="en-US" sz="2200" dirty="0"/>
              <a:t>Within the wine industry, there are two types of quality assessment: physiochemical and sensory tests. </a:t>
            </a:r>
          </a:p>
          <a:p>
            <a:pPr lvl="1"/>
            <a:r>
              <a:rPr lang="en-US" sz="1800" dirty="0"/>
              <a:t>Sensory tests require a human expert to assess the quality of wine based on visual, taste, and smell </a:t>
            </a:r>
            <a:r>
              <a:rPr lang="en-US" sz="1800" dirty="0">
                <a:hlinkClick r:id="rId2" action="ppaction://hlinksldjump"/>
              </a:rPr>
              <a:t>[Hu et al., 2016]</a:t>
            </a:r>
            <a:r>
              <a:rPr lang="en-US" sz="1800" dirty="0"/>
              <a:t>.</a:t>
            </a:r>
          </a:p>
          <a:p>
            <a:pPr lvl="1"/>
            <a:r>
              <a:rPr lang="en-US" sz="1800" dirty="0"/>
              <a:t>Unlike sensory tests, laboratory tests for measuring the physiochemical characteristics of wine such as acidity and alcohol content do not require a human expert. </a:t>
            </a:r>
          </a:p>
          <a:p>
            <a:r>
              <a:rPr lang="en-US" sz="2200" dirty="0"/>
              <a:t>Recently, research in the food industry has utilized statistical learning techniques to evaluate widely available characteristics of wine. </a:t>
            </a:r>
          </a:p>
          <a:p>
            <a:r>
              <a:rPr lang="en-US" sz="2200" dirty="0"/>
              <a:t>Classification can then be used as part of quality assessment process. </a:t>
            </a:r>
          </a:p>
        </p:txBody>
      </p:sp>
    </p:spTree>
    <p:extLst>
      <p:ext uri="{BB962C8B-B14F-4D97-AF65-F5344CB8AC3E}">
        <p14:creationId xmlns:p14="http://schemas.microsoft.com/office/powerpoint/2010/main" val="3581702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2BCC7-82D5-423F-9704-69CCF2DEEF0A}"/>
              </a:ext>
            </a:extLst>
          </p:cNvPr>
          <p:cNvSpPr>
            <a:spLocks noGrp="1"/>
          </p:cNvSpPr>
          <p:nvPr>
            <p:ph type="title"/>
          </p:nvPr>
        </p:nvSpPr>
        <p:spPr>
          <a:xfrm>
            <a:off x="630936" y="640080"/>
            <a:ext cx="4818888" cy="1481328"/>
          </a:xfrm>
        </p:spPr>
        <p:txBody>
          <a:bodyPr anchor="b">
            <a:normAutofit/>
          </a:bodyPr>
          <a:lstStyle/>
          <a:p>
            <a:r>
              <a:rPr lang="en-US" sz="5400"/>
              <a:t>Objectives</a:t>
            </a:r>
            <a:endParaRPr lang="en-US" sz="5400" dirty="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299CBA-9011-4FA0-AC76-4145A240B644}"/>
              </a:ext>
            </a:extLst>
          </p:cNvPr>
          <p:cNvSpPr>
            <a:spLocks noGrp="1"/>
          </p:cNvSpPr>
          <p:nvPr>
            <p:ph idx="1"/>
          </p:nvPr>
        </p:nvSpPr>
        <p:spPr>
          <a:xfrm>
            <a:off x="630935" y="2660904"/>
            <a:ext cx="5727661" cy="3547872"/>
          </a:xfrm>
        </p:spPr>
        <p:txBody>
          <a:bodyPr anchor="t">
            <a:noAutofit/>
          </a:bodyPr>
          <a:lstStyle/>
          <a:p>
            <a:r>
              <a:rPr lang="en-US" sz="1800"/>
              <a:t>Want to train a model that would work well to classify wines into three categories; low quality, normal quality and high quality.</a:t>
            </a:r>
          </a:p>
          <a:p>
            <a:r>
              <a:rPr lang="en-US" sz="1800"/>
              <a:t>Classification techniques:</a:t>
            </a:r>
          </a:p>
          <a:p>
            <a:pPr lvl="1"/>
            <a:r>
              <a:rPr lang="en-US" sz="1800"/>
              <a:t> eXtreme Gradient Boosting (XGBoost) </a:t>
            </a:r>
          </a:p>
          <a:p>
            <a:pPr lvl="1"/>
            <a:r>
              <a:rPr lang="en-US" sz="1800"/>
              <a:t> Random Forest</a:t>
            </a:r>
          </a:p>
          <a:p>
            <a:r>
              <a:rPr lang="en-US" sz="1800"/>
              <a:t>Additional challenge – Imbalanced Data Set</a:t>
            </a:r>
          </a:p>
          <a:p>
            <a:pPr lvl="1"/>
            <a:r>
              <a:rPr lang="en-US" sz="1800"/>
              <a:t>Evaluated different resampling techniques to see if this improves performance and to see which method is best.</a:t>
            </a:r>
          </a:p>
          <a:p>
            <a:r>
              <a:rPr lang="en-US" sz="1800"/>
              <a:t>Accuracy of each classification model applied in conjunction with each resampling method was compared. </a:t>
            </a:r>
            <a:endParaRPr lang="en-US" sz="1800" dirty="0"/>
          </a:p>
        </p:txBody>
      </p:sp>
      <p:pic>
        <p:nvPicPr>
          <p:cNvPr id="6" name="Picture 5" descr="Chart, bar chart&#10;&#10;Description automatically generated">
            <a:extLst>
              <a:ext uri="{FF2B5EF4-FFF2-40B4-BE49-F238E27FC236}">
                <a16:creationId xmlns:a16="http://schemas.microsoft.com/office/drawing/2014/main" id="{A9A7D9C5-63E1-49B0-A1C8-01873567F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70" y="2039112"/>
            <a:ext cx="5544269" cy="3106850"/>
          </a:xfrm>
          <a:prstGeom prst="rect">
            <a:avLst/>
          </a:prstGeom>
        </p:spPr>
      </p:pic>
    </p:spTree>
    <p:extLst>
      <p:ext uri="{BB962C8B-B14F-4D97-AF65-F5344CB8AC3E}">
        <p14:creationId xmlns:p14="http://schemas.microsoft.com/office/powerpoint/2010/main" val="193921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5DB17-1A39-4AB5-9E1C-C0AAF30CFF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Data Exploration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8EF7BAF-2C73-49D5-9A95-EC13B95EAE9E}"/>
              </a:ext>
            </a:extLst>
          </p:cNvPr>
          <p:cNvSpPr>
            <a:spLocks noGrp="1"/>
          </p:cNvSpPr>
          <p:nvPr>
            <p:ph sz="half" idx="1"/>
          </p:nvPr>
        </p:nvSpPr>
        <p:spPr>
          <a:xfrm>
            <a:off x="572492" y="2071315"/>
            <a:ext cx="5523508" cy="4653041"/>
          </a:xfrm>
        </p:spPr>
        <p:txBody>
          <a:bodyPr vert="horz" lIns="91440" tIns="45720" rIns="91440" bIns="45720" rtlCol="0" anchor="t">
            <a:normAutofit/>
          </a:bodyPr>
          <a:lstStyle/>
          <a:p>
            <a:r>
              <a:rPr lang="en-US" sz="2000" dirty="0"/>
              <a:t>Data set: “Wine Quality Data Set” found on the UCI Data Repository [UCI]. </a:t>
            </a:r>
          </a:p>
          <a:p>
            <a:pPr lvl="1"/>
            <a:r>
              <a:rPr lang="en-US" sz="2000" dirty="0"/>
              <a:t>Samples of </a:t>
            </a:r>
            <a:r>
              <a:rPr lang="en-US" sz="2000" dirty="0" err="1"/>
              <a:t>Vinho</a:t>
            </a:r>
            <a:r>
              <a:rPr lang="en-US" sz="2000" dirty="0"/>
              <a:t> Verde, which is a product from the northwest region of Portugal</a:t>
            </a:r>
          </a:p>
          <a:p>
            <a:r>
              <a:rPr lang="en-US" sz="2000" dirty="0"/>
              <a:t>For each of the wines in the dataset, 11 physiochemical measurements were taken.</a:t>
            </a:r>
          </a:p>
          <a:p>
            <a:r>
              <a:rPr lang="en-US" sz="2000" dirty="0"/>
              <a:t>The response was initially measured as a quality rating where a 0 was considered very bad and a 10 was excellent </a:t>
            </a:r>
            <a:r>
              <a:rPr lang="en-US" sz="2000" dirty="0">
                <a:hlinkClick r:id="rId2" action="ppaction://hlinksldjump"/>
              </a:rPr>
              <a:t>Gupta [2018]. </a:t>
            </a:r>
            <a:endParaRPr lang="en-US" sz="2000" dirty="0"/>
          </a:p>
          <a:p>
            <a:pPr lvl="1"/>
            <a:r>
              <a:rPr lang="en-US" sz="2000" dirty="0"/>
              <a:t>Following </a:t>
            </a:r>
            <a:r>
              <a:rPr lang="en-US" sz="2000" dirty="0">
                <a:hlinkClick r:id="rId2" action="ppaction://hlinksldjump"/>
              </a:rPr>
              <a:t>Hu et al. [2016], </a:t>
            </a:r>
            <a:r>
              <a:rPr lang="en-US" sz="2000" dirty="0"/>
              <a:t>we separated the wine into three quality classes: Low Quality (≤ 4), Normal (5-7), and High quality (≥ 8).</a:t>
            </a:r>
          </a:p>
        </p:txBody>
      </p:sp>
      <p:pic>
        <p:nvPicPr>
          <p:cNvPr id="8" name="Content Placeholder 7" descr="A diagram of a computer&#10;&#10;Description automatically generated with low confidence">
            <a:extLst>
              <a:ext uri="{FF2B5EF4-FFF2-40B4-BE49-F238E27FC236}">
                <a16:creationId xmlns:a16="http://schemas.microsoft.com/office/drawing/2014/main" id="{5F100F8E-5E78-45F0-869F-56D6D7FA6424}"/>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592" t="2028" r="7424" b="2734"/>
          <a:stretch/>
        </p:blipFill>
        <p:spPr>
          <a:xfrm>
            <a:off x="6058893" y="2450320"/>
            <a:ext cx="6059644" cy="2941317"/>
          </a:xfrm>
          <a:prstGeom prst="rect">
            <a:avLst/>
          </a:prstGeom>
        </p:spPr>
      </p:pic>
    </p:spTree>
    <p:extLst>
      <p:ext uri="{BB962C8B-B14F-4D97-AF65-F5344CB8AC3E}">
        <p14:creationId xmlns:p14="http://schemas.microsoft.com/office/powerpoint/2010/main" val="372415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F8E2A-69F4-49FC-A538-64748356AC81}"/>
              </a:ext>
            </a:extLst>
          </p:cNvPr>
          <p:cNvSpPr>
            <a:spLocks noGrp="1"/>
          </p:cNvSpPr>
          <p:nvPr>
            <p:ph type="title"/>
          </p:nvPr>
        </p:nvSpPr>
        <p:spPr>
          <a:xfrm>
            <a:off x="838200" y="365125"/>
            <a:ext cx="10515600" cy="1325563"/>
          </a:xfrm>
        </p:spPr>
        <p:txBody>
          <a:bodyPr>
            <a:normAutofit/>
          </a:bodyPr>
          <a:lstStyle/>
          <a:p>
            <a:r>
              <a:rPr lang="en-US" sz="5400" dirty="0"/>
              <a:t>Resampling Techniques</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B73B9-D1AE-41E2-9605-8F8142D92E88}"/>
              </a:ext>
            </a:extLst>
          </p:cNvPr>
          <p:cNvSpPr>
            <a:spLocks noGrp="1"/>
          </p:cNvSpPr>
          <p:nvPr>
            <p:ph idx="1"/>
          </p:nvPr>
        </p:nvSpPr>
        <p:spPr>
          <a:xfrm>
            <a:off x="838200" y="1929384"/>
            <a:ext cx="10515600" cy="4251960"/>
          </a:xfrm>
        </p:spPr>
        <p:txBody>
          <a:bodyPr>
            <a:normAutofit/>
          </a:bodyPr>
          <a:lstStyle/>
          <a:p>
            <a:r>
              <a:rPr lang="en-US" sz="2200" dirty="0"/>
              <a:t>Typical classifier algorithms assume a relatively balanced distribution across the classes, </a:t>
            </a:r>
          </a:p>
          <a:p>
            <a:pPr lvl="1"/>
            <a:r>
              <a:rPr lang="en-US" sz="2200" dirty="0"/>
              <a:t>So, with imbalanced data there tends to be bias towards the majority class </a:t>
            </a:r>
            <a:r>
              <a:rPr lang="en-US" sz="2200" dirty="0">
                <a:hlinkClick r:id="rId3" action="ppaction://hlinksldjump"/>
              </a:rPr>
              <a:t>[Sun et al., 2009]</a:t>
            </a:r>
            <a:r>
              <a:rPr lang="en-US" sz="2200" dirty="0"/>
              <a:t>.</a:t>
            </a:r>
          </a:p>
          <a:p>
            <a:r>
              <a:rPr lang="en-US" sz="2200" dirty="0"/>
              <a:t>A method on how to lower the effects on working with an imbalanced data set is through resampling the original data set, by either</a:t>
            </a:r>
          </a:p>
          <a:p>
            <a:pPr lvl="1"/>
            <a:r>
              <a:rPr lang="en-US" sz="2200" dirty="0"/>
              <a:t>Oversampling the minority class</a:t>
            </a:r>
          </a:p>
          <a:p>
            <a:pPr lvl="1"/>
            <a:r>
              <a:rPr lang="en-US" sz="2200" dirty="0"/>
              <a:t>Undersampling the majority class</a:t>
            </a:r>
          </a:p>
          <a:p>
            <a:r>
              <a:rPr lang="en-US" sz="2200" dirty="0"/>
              <a:t>Our methods:</a:t>
            </a:r>
          </a:p>
          <a:p>
            <a:pPr lvl="1"/>
            <a:r>
              <a:rPr lang="en-US" sz="2200" dirty="0"/>
              <a:t>Original imbalanced data set to provide a baseline</a:t>
            </a:r>
          </a:p>
          <a:p>
            <a:pPr lvl="1"/>
            <a:r>
              <a:rPr lang="en-US" sz="2200" dirty="0"/>
              <a:t>Random Undersampling</a:t>
            </a:r>
          </a:p>
          <a:p>
            <a:pPr lvl="1"/>
            <a:r>
              <a:rPr lang="en-US" sz="2200" dirty="0"/>
              <a:t>SMOTE (Synthetic Minority Oversampling Technique)</a:t>
            </a:r>
          </a:p>
        </p:txBody>
      </p:sp>
    </p:spTree>
    <p:extLst>
      <p:ext uri="{BB962C8B-B14F-4D97-AF65-F5344CB8AC3E}">
        <p14:creationId xmlns:p14="http://schemas.microsoft.com/office/powerpoint/2010/main" val="383060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Accuracy &amp; Cross-Validation</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dirty="0"/>
              <a:t>Accuracy metrics</a:t>
            </a:r>
          </a:p>
          <a:p>
            <a:pPr lvl="1"/>
            <a:r>
              <a:rPr lang="en-US" sz="1900" dirty="0"/>
              <a:t>Overall correct classification rate.</a:t>
            </a:r>
          </a:p>
          <a:p>
            <a:pPr lvl="1"/>
            <a:r>
              <a:rPr lang="en-US" sz="1900" dirty="0"/>
              <a:t>Individual group (low quality, normal quality, and high quality) correct classification rate.</a:t>
            </a:r>
          </a:p>
          <a:p>
            <a:r>
              <a:rPr lang="en-US" sz="1900" dirty="0"/>
              <a:t>Monte Carlo Cross-Validation (MCMC) </a:t>
            </a:r>
          </a:p>
          <a:p>
            <a:pPr lvl="1"/>
            <a:r>
              <a:rPr lang="en-US" sz="1900" dirty="0"/>
              <a:t>B = 50 for model tuning; B = 100 for final model comparison.</a:t>
            </a:r>
          </a:p>
          <a:p>
            <a:pPr lvl="1"/>
            <a:r>
              <a:rPr lang="en-US" sz="1900" dirty="0"/>
              <a:t>70% training; 30% testing.</a:t>
            </a:r>
          </a:p>
          <a:p>
            <a:pPr lvl="1"/>
            <a:r>
              <a:rPr lang="en-US" sz="1900" dirty="0"/>
              <a:t>For each split, the final resampled training data set is used to build the model; then accuracy is evaluated on the corresponding testing data set. </a:t>
            </a:r>
          </a:p>
          <a:p>
            <a:pPr lvl="1"/>
            <a:r>
              <a:rPr lang="en-US" sz="1900" dirty="0"/>
              <a:t>The mean, 5th-quantile, and 95th-quantile of the correct classification rates are used to evaluate performance over the B splits. </a:t>
            </a:r>
          </a:p>
          <a:p>
            <a:r>
              <a:rPr lang="en-US" sz="1900" dirty="0"/>
              <a:t>Both classification methods were tuned by conducting a hyperparameter grid search with MCMC </a:t>
            </a:r>
            <a:r>
              <a:rPr lang="en-US" sz="1900"/>
              <a:t>to maximize </a:t>
            </a:r>
            <a:r>
              <a:rPr lang="en-US" sz="1900" dirty="0"/>
              <a:t>the overall accuracy. </a:t>
            </a:r>
          </a:p>
          <a:p>
            <a:r>
              <a:rPr lang="en-US" sz="1900" dirty="0"/>
              <a:t>The </a:t>
            </a:r>
            <a:r>
              <a:rPr lang="en-US" sz="1900" b="1" dirty="0" err="1">
                <a:latin typeface="Abadi Extra Light" panose="020B0204020104020204" pitchFamily="34" charset="0"/>
              </a:rPr>
              <a:t>furrr</a:t>
            </a:r>
            <a:r>
              <a:rPr lang="en-US" sz="1900" dirty="0"/>
              <a:t> package was used to minimize computing time [Vaughan and </a:t>
            </a:r>
            <a:r>
              <a:rPr lang="en-US" sz="1900" dirty="0" err="1"/>
              <a:t>Dancho</a:t>
            </a:r>
            <a:r>
              <a:rPr lang="en-US" sz="1900" dirty="0"/>
              <a:t>, 2021].</a:t>
            </a:r>
          </a:p>
          <a:p>
            <a:endParaRPr lang="en-US" sz="1900" dirty="0"/>
          </a:p>
        </p:txBody>
      </p:sp>
    </p:spTree>
    <p:extLst>
      <p:ext uri="{BB962C8B-B14F-4D97-AF65-F5344CB8AC3E}">
        <p14:creationId xmlns:p14="http://schemas.microsoft.com/office/powerpoint/2010/main" val="49671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FDB74-7664-4E05-8C76-A40DFFC6537C}"/>
              </a:ext>
            </a:extLst>
          </p:cNvPr>
          <p:cNvSpPr>
            <a:spLocks noGrp="1"/>
          </p:cNvSpPr>
          <p:nvPr>
            <p:ph type="title"/>
          </p:nvPr>
        </p:nvSpPr>
        <p:spPr>
          <a:xfrm>
            <a:off x="838200" y="365125"/>
            <a:ext cx="10515600" cy="1325563"/>
          </a:xfrm>
        </p:spPr>
        <p:txBody>
          <a:bodyPr>
            <a:normAutofit/>
          </a:bodyPr>
          <a:lstStyle/>
          <a:p>
            <a:r>
              <a:rPr lang="en-US" sz="5400" dirty="0"/>
              <a:t>Random Forest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2525E3-7382-4B87-A88E-C5FF91C69EB3}"/>
              </a:ext>
            </a:extLst>
          </p:cNvPr>
          <p:cNvSpPr>
            <a:spLocks noGrp="1"/>
          </p:cNvSpPr>
          <p:nvPr>
            <p:ph idx="1"/>
          </p:nvPr>
        </p:nvSpPr>
        <p:spPr>
          <a:xfrm>
            <a:off x="838200" y="1929384"/>
            <a:ext cx="10515600" cy="4251960"/>
          </a:xfrm>
        </p:spPr>
        <p:txBody>
          <a:bodyPr>
            <a:normAutofit/>
          </a:bodyPr>
          <a:lstStyle/>
          <a:p>
            <a:r>
              <a:rPr lang="en-US" sz="1700" b="1" dirty="0" err="1">
                <a:latin typeface="Abadi Extra Light" panose="020B0204020104020204" pitchFamily="34" charset="0"/>
              </a:rPr>
              <a:t>randomForest</a:t>
            </a:r>
            <a:r>
              <a:rPr lang="en-US" sz="1700" dirty="0"/>
              <a:t> package [</a:t>
            </a:r>
            <a:r>
              <a:rPr lang="en-US" sz="1700" dirty="0" err="1"/>
              <a:t>Liaw</a:t>
            </a:r>
            <a:r>
              <a:rPr lang="en-US" sz="1700" dirty="0"/>
              <a:t> and Wiener, 2002]</a:t>
            </a:r>
          </a:p>
          <a:p>
            <a:r>
              <a:rPr lang="en-US" sz="1700" dirty="0"/>
              <a:t>Generates many classification trees, which are each grown through recursive partitioning of independent variable space then aggregates the predictions made by each tree. </a:t>
            </a:r>
          </a:p>
          <a:p>
            <a:r>
              <a:rPr lang="en-US" sz="1700" dirty="0"/>
              <a:t>Growth: </a:t>
            </a:r>
          </a:p>
          <a:p>
            <a:pPr lvl="1"/>
            <a:r>
              <a:rPr lang="en-US" sz="1700" dirty="0"/>
              <a:t>Split points of variable space are investigated to maximize the reduction of heterogeneity, which is measured with the Gini impurity index.</a:t>
            </a:r>
          </a:p>
          <a:p>
            <a:pPr lvl="1"/>
            <a:r>
              <a:rPr lang="en-US" sz="1700" dirty="0"/>
              <a:t>Grown to a phase where node(s) represent a delineation of data per split point of each variable, and leaves are the terminal points that represent the final classification of data.</a:t>
            </a:r>
          </a:p>
          <a:p>
            <a:r>
              <a:rPr lang="en-US" sz="1700" dirty="0"/>
              <a:t>Pruning:</a:t>
            </a:r>
          </a:p>
          <a:p>
            <a:pPr lvl="1"/>
            <a:r>
              <a:rPr lang="en-US" sz="1700" dirty="0"/>
              <a:t>A leaf is potentially pruned back to a node to maximize the trade-off between complexity and rate of misclassification. </a:t>
            </a:r>
          </a:p>
          <a:p>
            <a:r>
              <a:rPr lang="en-US" sz="1700" dirty="0"/>
              <a:t>Hyperparameter grid search</a:t>
            </a:r>
          </a:p>
          <a:p>
            <a:pPr lvl="1"/>
            <a:r>
              <a:rPr lang="en-US" sz="1700" dirty="0"/>
              <a:t>Number of trees (</a:t>
            </a:r>
            <a:r>
              <a:rPr lang="en-US" sz="1700" dirty="0" err="1"/>
              <a:t>ntrees</a:t>
            </a:r>
            <a:r>
              <a:rPr lang="en-US" sz="1700" dirty="0"/>
              <a:t>: 200 – 800 by 200).</a:t>
            </a:r>
          </a:p>
          <a:p>
            <a:pPr lvl="1"/>
            <a:r>
              <a:rPr lang="en-US" sz="1700" dirty="0"/>
              <a:t>Number of variables to be randomly sampled from to generate a split point at each node (</a:t>
            </a:r>
            <a:r>
              <a:rPr lang="en-US" sz="1700" dirty="0" err="1"/>
              <a:t>mtry</a:t>
            </a:r>
            <a:r>
              <a:rPr lang="en-US" sz="1700" dirty="0"/>
              <a:t>: 2 – 10 by 2).</a:t>
            </a:r>
          </a:p>
        </p:txBody>
      </p:sp>
    </p:spTree>
    <p:extLst>
      <p:ext uri="{BB962C8B-B14F-4D97-AF65-F5344CB8AC3E}">
        <p14:creationId xmlns:p14="http://schemas.microsoft.com/office/powerpoint/2010/main" val="355754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a:t>eXtreme</a:t>
            </a:r>
            <a:r>
              <a:rPr lang="en-US" sz="5400" dirty="0"/>
              <a:t> Gradient Boosting (</a:t>
            </a:r>
            <a:r>
              <a:rPr lang="en-US" sz="5400"/>
              <a:t>XGBoost</a:t>
            </a:r>
            <a:r>
              <a:rPr lang="en-US" sz="5400" dirty="0"/>
              <a:t>)</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815D9D-E40C-4413-A7F9-D929523D8BF6}"/>
              </a:ext>
            </a:extLst>
          </p:cNvPr>
          <p:cNvSpPr>
            <a:spLocks noGrp="1"/>
          </p:cNvSpPr>
          <p:nvPr>
            <p:ph idx="1"/>
          </p:nvPr>
        </p:nvSpPr>
        <p:spPr>
          <a:xfrm>
            <a:off x="838200" y="1929384"/>
            <a:ext cx="10515600" cy="4251960"/>
          </a:xfrm>
        </p:spPr>
        <p:txBody>
          <a:bodyPr>
            <a:normAutofit/>
          </a:bodyPr>
          <a:lstStyle/>
          <a:p>
            <a:r>
              <a:rPr lang="en-US" sz="1900" b="1" dirty="0" err="1">
                <a:latin typeface="Abadi Extra Light" panose="020B0204020104020204" pitchFamily="34" charset="0"/>
              </a:rPr>
              <a:t>xgboost</a:t>
            </a:r>
            <a:r>
              <a:rPr lang="en-US" sz="1900" b="1" dirty="0"/>
              <a:t> </a:t>
            </a:r>
            <a:r>
              <a:rPr lang="en-US" sz="1900" dirty="0"/>
              <a:t>package [Chen et al., 2021]. </a:t>
            </a:r>
          </a:p>
          <a:p>
            <a:pPr lvl="1"/>
            <a:r>
              <a:rPr lang="en-US" sz="1900" dirty="0"/>
              <a:t>Objective Function: multiclass classification using the </a:t>
            </a:r>
            <a:r>
              <a:rPr lang="en-US" sz="1900" dirty="0" err="1"/>
              <a:t>softmax</a:t>
            </a:r>
            <a:r>
              <a:rPr lang="en-US" sz="1900" dirty="0"/>
              <a:t> objective function with three classes (low, normal, high quality).</a:t>
            </a:r>
          </a:p>
          <a:p>
            <a:pPr lvl="1"/>
            <a:r>
              <a:rPr lang="en-US" sz="1900" dirty="0"/>
              <a:t>Evaluation Metric: minimizes multiclass </a:t>
            </a:r>
            <a:r>
              <a:rPr lang="en-US" sz="1900" dirty="0" err="1"/>
              <a:t>misclassfication</a:t>
            </a:r>
            <a:r>
              <a:rPr lang="en-US" sz="1900" dirty="0"/>
              <a:t> error.</a:t>
            </a:r>
          </a:p>
          <a:p>
            <a:r>
              <a:rPr lang="en-US" sz="1900" dirty="0"/>
              <a:t>Combines the tree-based model approach by implementing recursive partitioning and the boosting algorithm which repeatedly optimizes classification methods on the training set. </a:t>
            </a:r>
          </a:p>
          <a:p>
            <a:r>
              <a:rPr lang="en-US" sz="1900" dirty="0"/>
              <a:t>This process is repeated for a final boosted classifier given by the weighted sum of our weak classifiers. </a:t>
            </a:r>
          </a:p>
          <a:p>
            <a:r>
              <a:rPr lang="en-US" sz="1900" dirty="0"/>
              <a:t>Hyperparameter grid search</a:t>
            </a:r>
          </a:p>
          <a:p>
            <a:pPr lvl="1"/>
            <a:r>
              <a:rPr lang="en-US" sz="1900" dirty="0"/>
              <a:t>maximum tree depth (</a:t>
            </a:r>
            <a:r>
              <a:rPr lang="en-US" sz="1900" dirty="0" err="1"/>
              <a:t>max.depth</a:t>
            </a:r>
            <a:r>
              <a:rPr lang="en-US" sz="1900" dirty="0"/>
              <a:t>: 50 – 250 by 50).</a:t>
            </a:r>
          </a:p>
          <a:p>
            <a:pPr lvl="1"/>
            <a:r>
              <a:rPr lang="en-US" sz="1900" dirty="0"/>
              <a:t>step size shrinkage to prevent overfitting (eta: 0.05, 0.1, 0.25, 0.5, 0.75, 0.9, 0.95).</a:t>
            </a:r>
          </a:p>
          <a:p>
            <a:pPr lvl="1"/>
            <a:r>
              <a:rPr lang="en-US" sz="1900" dirty="0"/>
              <a:t>maximum number of boosting iterations (</a:t>
            </a:r>
            <a:r>
              <a:rPr lang="en-US" sz="1900" dirty="0" err="1"/>
              <a:t>nround</a:t>
            </a:r>
            <a:r>
              <a:rPr lang="en-US" sz="1900" dirty="0"/>
              <a:t>: 2 – 12 by 2).</a:t>
            </a:r>
          </a:p>
          <a:p>
            <a:pPr lvl="1"/>
            <a:r>
              <a:rPr lang="en-US" sz="1900" dirty="0"/>
              <a:t>number of threads used for parallel computing (</a:t>
            </a:r>
            <a:r>
              <a:rPr lang="en-US" sz="1900" dirty="0" err="1"/>
              <a:t>nthread</a:t>
            </a:r>
            <a:r>
              <a:rPr lang="en-US" sz="1900" dirty="0"/>
              <a:t>: 2 – 12 by 2).</a:t>
            </a:r>
          </a:p>
        </p:txBody>
      </p:sp>
    </p:spTree>
    <p:extLst>
      <p:ext uri="{BB962C8B-B14F-4D97-AF65-F5344CB8AC3E}">
        <p14:creationId xmlns:p14="http://schemas.microsoft.com/office/powerpoint/2010/main" val="2439084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BAB166-3C39-43D1-8F8B-9DB2DEE2352F}"/>
              </a:ext>
            </a:extLst>
          </p:cNvPr>
          <p:cNvSpPr>
            <a:spLocks noGrp="1"/>
          </p:cNvSpPr>
          <p:nvPr>
            <p:ph type="title"/>
          </p:nvPr>
        </p:nvSpPr>
        <p:spPr>
          <a:xfrm>
            <a:off x="838200" y="365125"/>
            <a:ext cx="10515600" cy="1325563"/>
          </a:xfrm>
        </p:spPr>
        <p:txBody>
          <a:bodyPr>
            <a:normAutofit/>
          </a:bodyPr>
          <a:lstStyle/>
          <a:p>
            <a:r>
              <a:rPr lang="en-US" sz="5400" dirty="0"/>
              <a:t>Results: Accuracy</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A44FFB-595E-4484-81FA-6F32B7C8D0EF}"/>
              </a:ext>
            </a:extLst>
          </p:cNvPr>
          <p:cNvPicPr>
            <a:picLocks noChangeAspect="1"/>
          </p:cNvPicPr>
          <p:nvPr/>
        </p:nvPicPr>
        <p:blipFill>
          <a:blip r:embed="rId3"/>
          <a:stretch>
            <a:fillRect/>
          </a:stretch>
        </p:blipFill>
        <p:spPr>
          <a:xfrm>
            <a:off x="5271720" y="1886439"/>
            <a:ext cx="6251244" cy="4974048"/>
          </a:xfrm>
          <a:prstGeom prst="rect">
            <a:avLst/>
          </a:prstGeom>
        </p:spPr>
      </p:pic>
      <p:sp>
        <p:nvSpPr>
          <p:cNvPr id="9" name="Content Placeholder 2">
            <a:extLst>
              <a:ext uri="{FF2B5EF4-FFF2-40B4-BE49-F238E27FC236}">
                <a16:creationId xmlns:a16="http://schemas.microsoft.com/office/drawing/2014/main" id="{CAE6F437-A269-472C-A5CA-AF18F6D7D634}"/>
              </a:ext>
            </a:extLst>
          </p:cNvPr>
          <p:cNvSpPr>
            <a:spLocks noGrp="1"/>
          </p:cNvSpPr>
          <p:nvPr>
            <p:ph idx="1"/>
          </p:nvPr>
        </p:nvSpPr>
        <p:spPr>
          <a:xfrm>
            <a:off x="844767" y="2055813"/>
            <a:ext cx="4265851" cy="4351338"/>
          </a:xfrm>
        </p:spPr>
        <p:txBody>
          <a:bodyPr/>
          <a:lstStyle/>
          <a:p>
            <a:r>
              <a:rPr lang="en-US" sz="2200" dirty="0"/>
              <a:t>For the </a:t>
            </a:r>
            <a:r>
              <a:rPr lang="en-US" sz="2200" b="1" dirty="0"/>
              <a:t>overall data:</a:t>
            </a:r>
            <a:r>
              <a:rPr lang="en-US" sz="2200" dirty="0"/>
              <a:t> all methods performed relatively well; oversampling had excellent results whereas </a:t>
            </a:r>
            <a:r>
              <a:rPr lang="en-US" sz="2200" dirty="0" err="1"/>
              <a:t>undersampling</a:t>
            </a:r>
            <a:r>
              <a:rPr lang="en-US" sz="2200" dirty="0"/>
              <a:t> did not.</a:t>
            </a:r>
          </a:p>
          <a:p>
            <a:r>
              <a:rPr lang="en-US" sz="2200" dirty="0"/>
              <a:t>Per </a:t>
            </a:r>
            <a:r>
              <a:rPr lang="en-US" sz="2200" b="1" dirty="0"/>
              <a:t>category of quality:</a:t>
            </a:r>
            <a:r>
              <a:rPr lang="en-US" sz="2200" dirty="0"/>
              <a:t> low baseline rates of the rare classifications (low and high quality); </a:t>
            </a:r>
            <a:r>
              <a:rPr lang="en-US" sz="2200" dirty="0" err="1"/>
              <a:t>undersampling</a:t>
            </a:r>
            <a:r>
              <a:rPr lang="en-US" sz="2200" dirty="0"/>
              <a:t> had minimal improvement while oversampling had substantive improvement with small losses in normal category.</a:t>
            </a:r>
          </a:p>
          <a:p>
            <a:pPr marL="0" indent="0">
              <a:buNone/>
            </a:pPr>
            <a:endParaRPr lang="en-US" sz="1900" dirty="0"/>
          </a:p>
        </p:txBody>
      </p:sp>
    </p:spTree>
    <p:extLst>
      <p:ext uri="{BB962C8B-B14F-4D97-AF65-F5344CB8AC3E}">
        <p14:creationId xmlns:p14="http://schemas.microsoft.com/office/powerpoint/2010/main" val="330412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TotalTime>
  <Words>1685</Words>
  <Application>Microsoft Office PowerPoint</Application>
  <PresentationFormat>Widescreen</PresentationFormat>
  <Paragraphs>131</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Arial</vt:lpstr>
      <vt:lpstr>Calibri</vt:lpstr>
      <vt:lpstr>Calibri Light</vt:lpstr>
      <vt:lpstr>LMRoman17-Regular</vt:lpstr>
      <vt:lpstr>Office Theme</vt:lpstr>
      <vt:lpstr>Classification and Resampling of Wine Quality on Imbalanced Data</vt:lpstr>
      <vt:lpstr>Introduction</vt:lpstr>
      <vt:lpstr>Objectives</vt:lpstr>
      <vt:lpstr>Data Exploration</vt:lpstr>
      <vt:lpstr>Resampling Techniques</vt:lpstr>
      <vt:lpstr>Accuracy &amp; Cross-Validation</vt:lpstr>
      <vt:lpstr>Random Forest</vt:lpstr>
      <vt:lpstr>eXtreme Gradient Boosting (XGBoost)</vt:lpstr>
      <vt:lpstr>Results: Accuracy</vt:lpstr>
      <vt:lpstr>Discussion and Conclusion</vt:lpstr>
      <vt:lpstr>References</vt:lpstr>
      <vt:lpstr>Results: Tuning Parameters</vt:lpstr>
      <vt:lpstr>Final Tuning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Resampling of Wine Quality on Imbalanced Data</dc:title>
  <dc:creator>Emily Robinson</dc:creator>
  <cp:lastModifiedBy>Emily Robinson</cp:lastModifiedBy>
  <cp:revision>11</cp:revision>
  <dcterms:created xsi:type="dcterms:W3CDTF">2021-04-19T14:46:36Z</dcterms:created>
  <dcterms:modified xsi:type="dcterms:W3CDTF">2021-04-23T23:28:29Z</dcterms:modified>
</cp:coreProperties>
</file>