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3F0AF-4CDB-4F83-B89A-4FCD27EF4FE5}" v="8" dt="2021-04-20T20:01:00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Robinson" userId="a9fcd774-4f33-423d-80dd-0db627157868" providerId="ADAL" clId="{98C76723-AA43-4380-8E4D-B8026509F880}"/>
    <pc:docChg chg="undo custSel modSld">
      <pc:chgData name="Emily Robinson" userId="a9fcd774-4f33-423d-80dd-0db627157868" providerId="ADAL" clId="{98C76723-AA43-4380-8E4D-B8026509F880}" dt="2021-04-19T14:58:22.251" v="31" actId="20577"/>
      <pc:docMkLst>
        <pc:docMk/>
      </pc:docMkLst>
      <pc:sldChg chg="addSp delSp modSp mod">
        <pc:chgData name="Emily Robinson" userId="a9fcd774-4f33-423d-80dd-0db627157868" providerId="ADAL" clId="{98C76723-AA43-4380-8E4D-B8026509F880}" dt="2021-04-19T14:58:22.251" v="31" actId="20577"/>
        <pc:sldMkLst>
          <pc:docMk/>
          <pc:sldMk cId="4072117366" sldId="264"/>
        </pc:sldMkLst>
        <pc:spChg chg="add del mod">
          <ac:chgData name="Emily Robinson" userId="a9fcd774-4f33-423d-80dd-0db627157868" providerId="ADAL" clId="{98C76723-AA43-4380-8E4D-B8026509F880}" dt="2021-04-19T14:58:22.251" v="31" actId="20577"/>
          <ac:spMkLst>
            <pc:docMk/>
            <pc:sldMk cId="4072117366" sldId="264"/>
            <ac:spMk id="3" creationId="{1F15F299-8ABB-4484-B018-9D2F77E28183}"/>
          </ac:spMkLst>
        </pc:spChg>
        <pc:picChg chg="add del mod">
          <ac:chgData name="Emily Robinson" userId="a9fcd774-4f33-423d-80dd-0db627157868" providerId="ADAL" clId="{98C76723-AA43-4380-8E4D-B8026509F880}" dt="2021-04-19T14:57:59.193" v="5"/>
          <ac:picMkLst>
            <pc:docMk/>
            <pc:sldMk cId="4072117366" sldId="264"/>
            <ac:picMk id="5" creationId="{CF1F882B-2D4A-4DE4-B505-CFCF92C4A67B}"/>
          </ac:picMkLst>
        </pc:picChg>
        <pc:picChg chg="add del mod">
          <ac:chgData name="Emily Robinson" userId="a9fcd774-4f33-423d-80dd-0db627157868" providerId="ADAL" clId="{98C76723-AA43-4380-8E4D-B8026509F880}" dt="2021-04-19T14:58:04.892" v="7"/>
          <ac:picMkLst>
            <pc:docMk/>
            <pc:sldMk cId="4072117366" sldId="264"/>
            <ac:picMk id="7" creationId="{D65BC830-4453-40E7-8163-EB70F9919874}"/>
          </ac:picMkLst>
        </pc:picChg>
        <pc:picChg chg="add mod">
          <ac:chgData name="Emily Robinson" userId="a9fcd774-4f33-423d-80dd-0db627157868" providerId="ADAL" clId="{98C76723-AA43-4380-8E4D-B8026509F880}" dt="2021-04-19T14:58:20.158" v="29" actId="27614"/>
          <ac:picMkLst>
            <pc:docMk/>
            <pc:sldMk cId="4072117366" sldId="264"/>
            <ac:picMk id="9" creationId="{7B2C2ABD-90EA-4599-8D56-1F74BB9E0F77}"/>
          </ac:picMkLst>
        </pc:picChg>
      </pc:sldChg>
    </pc:docChg>
  </pc:docChgLst>
  <pc:docChgLst>
    <pc:chgData name="Alison Kleffner" userId="0bed3509-e787-48f4-9a13-47afcd2529d5" providerId="ADAL" clId="{D5C3F0AF-4CDB-4F83-B89A-4FCD27EF4FE5}"/>
    <pc:docChg chg="undo custSel addSld modSld sldOrd">
      <pc:chgData name="Alison Kleffner" userId="0bed3509-e787-48f4-9a13-47afcd2529d5" providerId="ADAL" clId="{D5C3F0AF-4CDB-4F83-B89A-4FCD27EF4FE5}" dt="2021-04-20T20:01:11.729" v="1015" actId="1076"/>
      <pc:docMkLst>
        <pc:docMk/>
      </pc:docMkLst>
      <pc:sldChg chg="addSp modSp mod setBg">
        <pc:chgData name="Alison Kleffner" userId="0bed3509-e787-48f4-9a13-47afcd2529d5" providerId="ADAL" clId="{D5C3F0AF-4CDB-4F83-B89A-4FCD27EF4FE5}" dt="2021-04-20T19:43:07.881" v="1003" actId="14"/>
        <pc:sldMkLst>
          <pc:docMk/>
          <pc:sldMk cId="3581702329" sldId="257"/>
        </pc:sldMkLst>
        <pc:spChg chg="mod">
          <ac:chgData name="Alison Kleffner" userId="0bed3509-e787-48f4-9a13-47afcd2529d5" providerId="ADAL" clId="{D5C3F0AF-4CDB-4F83-B89A-4FCD27EF4FE5}" dt="2021-04-20T19:05:09.252" v="497" actId="26606"/>
          <ac:spMkLst>
            <pc:docMk/>
            <pc:sldMk cId="3581702329" sldId="257"/>
            <ac:spMk id="2" creationId="{B3510F56-085F-4CA2-BE5A-B1943A6F31A4}"/>
          </ac:spMkLst>
        </pc:spChg>
        <pc:spChg chg="mod">
          <ac:chgData name="Alison Kleffner" userId="0bed3509-e787-48f4-9a13-47afcd2529d5" providerId="ADAL" clId="{D5C3F0AF-4CDB-4F83-B89A-4FCD27EF4FE5}" dt="2021-04-20T19:43:07.881" v="1003" actId="14"/>
          <ac:spMkLst>
            <pc:docMk/>
            <pc:sldMk cId="3581702329" sldId="257"/>
            <ac:spMk id="3" creationId="{1480425F-5ADD-42BD-A8E6-730F5E080DD7}"/>
          </ac:spMkLst>
        </pc:spChg>
        <pc:spChg chg="add">
          <ac:chgData name="Alison Kleffner" userId="0bed3509-e787-48f4-9a13-47afcd2529d5" providerId="ADAL" clId="{D5C3F0AF-4CDB-4F83-B89A-4FCD27EF4FE5}" dt="2021-04-20T19:05:09.252" v="497" actId="26606"/>
          <ac:spMkLst>
            <pc:docMk/>
            <pc:sldMk cId="3581702329" sldId="257"/>
            <ac:spMk id="8" creationId="{100EDD19-6802-4EC3-95CE-CFFAB042CFD6}"/>
          </ac:spMkLst>
        </pc:spChg>
        <pc:spChg chg="add">
          <ac:chgData name="Alison Kleffner" userId="0bed3509-e787-48f4-9a13-47afcd2529d5" providerId="ADAL" clId="{D5C3F0AF-4CDB-4F83-B89A-4FCD27EF4FE5}" dt="2021-04-20T19:05:09.252" v="497" actId="26606"/>
          <ac:spMkLst>
            <pc:docMk/>
            <pc:sldMk cId="3581702329" sldId="257"/>
            <ac:spMk id="10" creationId="{DB17E863-922E-4C26-BD64-E8FD41D28661}"/>
          </ac:spMkLst>
        </pc:spChg>
      </pc:sldChg>
      <pc:sldChg chg="addSp delSp modSp mod setBg modClrScheme chgLayout">
        <pc:chgData name="Alison Kleffner" userId="0bed3509-e787-48f4-9a13-47afcd2529d5" providerId="ADAL" clId="{D5C3F0AF-4CDB-4F83-B89A-4FCD27EF4FE5}" dt="2021-04-20T19:08:18.590" v="544" actId="20577"/>
        <pc:sldMkLst>
          <pc:docMk/>
          <pc:sldMk cId="3724156524" sldId="258"/>
        </pc:sldMkLst>
        <pc:spChg chg="mod ord">
          <ac:chgData name="Alison Kleffner" userId="0bed3509-e787-48f4-9a13-47afcd2529d5" providerId="ADAL" clId="{D5C3F0AF-4CDB-4F83-B89A-4FCD27EF4FE5}" dt="2021-04-20T18:58:40.484" v="470" actId="26606"/>
          <ac:spMkLst>
            <pc:docMk/>
            <pc:sldMk cId="3724156524" sldId="258"/>
            <ac:spMk id="2" creationId="{D0B5DB17-1A39-4AB5-9E1C-C0AAF30CFF19}"/>
          </ac:spMkLst>
        </pc:spChg>
        <pc:spChg chg="del mod ord">
          <ac:chgData name="Alison Kleffner" userId="0bed3509-e787-48f4-9a13-47afcd2529d5" providerId="ADAL" clId="{D5C3F0AF-4CDB-4F83-B89A-4FCD27EF4FE5}" dt="2021-04-20T14:49:13.805" v="34" actId="700"/>
          <ac:spMkLst>
            <pc:docMk/>
            <pc:sldMk cId="3724156524" sldId="258"/>
            <ac:spMk id="3" creationId="{B72FF929-445C-4AC7-8711-04ED034FC73E}"/>
          </ac:spMkLst>
        </pc:spChg>
        <pc:spChg chg="add mod ord">
          <ac:chgData name="Alison Kleffner" userId="0bed3509-e787-48f4-9a13-47afcd2529d5" providerId="ADAL" clId="{D5C3F0AF-4CDB-4F83-B89A-4FCD27EF4FE5}" dt="2021-04-20T19:08:18.590" v="544" actId="20577"/>
          <ac:spMkLst>
            <pc:docMk/>
            <pc:sldMk cId="3724156524" sldId="258"/>
            <ac:spMk id="4" creationId="{F8EF7BAF-2C73-49D5-9A95-EC13B95EAE9E}"/>
          </ac:spMkLst>
        </pc:spChg>
        <pc:spChg chg="add del mod ord">
          <ac:chgData name="Alison Kleffner" userId="0bed3509-e787-48f4-9a13-47afcd2529d5" providerId="ADAL" clId="{D5C3F0AF-4CDB-4F83-B89A-4FCD27EF4FE5}" dt="2021-04-20T14:49:41.392" v="35" actId="931"/>
          <ac:spMkLst>
            <pc:docMk/>
            <pc:sldMk cId="3724156524" sldId="258"/>
            <ac:spMk id="5" creationId="{0272C3D7-A782-4D7C-93FB-6AEDB9A4B0CA}"/>
          </ac:spMkLst>
        </pc:spChg>
        <pc:spChg chg="add del mod">
          <ac:chgData name="Alison Kleffner" userId="0bed3509-e787-48f4-9a13-47afcd2529d5" providerId="ADAL" clId="{D5C3F0AF-4CDB-4F83-B89A-4FCD27EF4FE5}" dt="2021-04-20T18:51:16.404" v="149" actId="931"/>
          <ac:spMkLst>
            <pc:docMk/>
            <pc:sldMk cId="3724156524" sldId="258"/>
            <ac:spMk id="5" creationId="{86BF5346-F7D2-4806-9600-2DA5F743510E}"/>
          </ac:spMkLst>
        </pc:spChg>
        <pc:spChg chg="add">
          <ac:chgData name="Alison Kleffner" userId="0bed3509-e787-48f4-9a13-47afcd2529d5" providerId="ADAL" clId="{D5C3F0AF-4CDB-4F83-B89A-4FCD27EF4FE5}" dt="2021-04-20T18:58:40.484" v="470" actId="26606"/>
          <ac:spMkLst>
            <pc:docMk/>
            <pc:sldMk cId="3724156524" sldId="258"/>
            <ac:spMk id="10" creationId="{45D37F4E-DDB4-456B-97E0-9937730A039F}"/>
          </ac:spMkLst>
        </pc:spChg>
        <pc:spChg chg="add">
          <ac:chgData name="Alison Kleffner" userId="0bed3509-e787-48f4-9a13-47afcd2529d5" providerId="ADAL" clId="{D5C3F0AF-4CDB-4F83-B89A-4FCD27EF4FE5}" dt="2021-04-20T18:58:40.484" v="470" actId="26606"/>
          <ac:spMkLst>
            <pc:docMk/>
            <pc:sldMk cId="3724156524" sldId="258"/>
            <ac:spMk id="11" creationId="{B2DD41CD-8F47-4F56-AD12-4E2FF7696987}"/>
          </ac:spMkLst>
        </pc:spChg>
        <pc:spChg chg="add del">
          <ac:chgData name="Alison Kleffner" userId="0bed3509-e787-48f4-9a13-47afcd2529d5" providerId="ADAL" clId="{D5C3F0AF-4CDB-4F83-B89A-4FCD27EF4FE5}" dt="2021-04-20T18:57:16.209" v="463" actId="26606"/>
          <ac:spMkLst>
            <pc:docMk/>
            <pc:sldMk cId="3724156524" sldId="258"/>
            <ac:spMk id="13" creationId="{FF9B822F-893E-44C8-963C-64F50ACECBB2}"/>
          </ac:spMkLst>
        </pc:spChg>
        <pc:spChg chg="add del">
          <ac:chgData name="Alison Kleffner" userId="0bed3509-e787-48f4-9a13-47afcd2529d5" providerId="ADAL" clId="{D5C3F0AF-4CDB-4F83-B89A-4FCD27EF4FE5}" dt="2021-04-20T18:57:16.209" v="463" actId="26606"/>
          <ac:spMkLst>
            <pc:docMk/>
            <pc:sldMk cId="3724156524" sldId="258"/>
            <ac:spMk id="15" creationId="{EBF87945-A001-489F-9D9B-7D9435F0B9CA}"/>
          </ac:spMkLst>
        </pc:spChg>
        <pc:picChg chg="add del mod">
          <ac:chgData name="Alison Kleffner" userId="0bed3509-e787-48f4-9a13-47afcd2529d5" providerId="ADAL" clId="{D5C3F0AF-4CDB-4F83-B89A-4FCD27EF4FE5}" dt="2021-04-20T18:51:09.702" v="148" actId="478"/>
          <ac:picMkLst>
            <pc:docMk/>
            <pc:sldMk cId="3724156524" sldId="258"/>
            <ac:picMk id="7" creationId="{3D72E8C0-2C18-495A-AF28-C65AC3278036}"/>
          </ac:picMkLst>
        </pc:picChg>
        <pc:picChg chg="add mod modCrop">
          <ac:chgData name="Alison Kleffner" userId="0bed3509-e787-48f4-9a13-47afcd2529d5" providerId="ADAL" clId="{D5C3F0AF-4CDB-4F83-B89A-4FCD27EF4FE5}" dt="2021-04-20T18:59:29.686" v="481" actId="1076"/>
          <ac:picMkLst>
            <pc:docMk/>
            <pc:sldMk cId="3724156524" sldId="258"/>
            <ac:picMk id="8" creationId="{5F100F8E-5E78-45F0-869F-56D6D7FA6424}"/>
          </ac:picMkLst>
        </pc:picChg>
      </pc:sldChg>
      <pc:sldChg chg="addSp delSp modSp mod ord setBg">
        <pc:chgData name="Alison Kleffner" userId="0bed3509-e787-48f4-9a13-47afcd2529d5" providerId="ADAL" clId="{D5C3F0AF-4CDB-4F83-B89A-4FCD27EF4FE5}" dt="2021-04-20T20:01:11.729" v="1015" actId="1076"/>
        <pc:sldMkLst>
          <pc:docMk/>
          <pc:sldMk cId="1939212565" sldId="259"/>
        </pc:sldMkLst>
        <pc:spChg chg="mod">
          <ac:chgData name="Alison Kleffner" userId="0bed3509-e787-48f4-9a13-47afcd2529d5" providerId="ADAL" clId="{D5C3F0AF-4CDB-4F83-B89A-4FCD27EF4FE5}" dt="2021-04-20T19:05:26.718" v="498" actId="26606"/>
          <ac:spMkLst>
            <pc:docMk/>
            <pc:sldMk cId="1939212565" sldId="259"/>
            <ac:spMk id="2" creationId="{5732BCC7-82D5-423F-9704-69CCF2DEEF0A}"/>
          </ac:spMkLst>
        </pc:spChg>
        <pc:spChg chg="mod">
          <ac:chgData name="Alison Kleffner" userId="0bed3509-e787-48f4-9a13-47afcd2529d5" providerId="ADAL" clId="{D5C3F0AF-4CDB-4F83-B89A-4FCD27EF4FE5}" dt="2021-04-20T19:45:47.951" v="1005" actId="14100"/>
          <ac:spMkLst>
            <pc:docMk/>
            <pc:sldMk cId="1939212565" sldId="259"/>
            <ac:spMk id="3" creationId="{4B299CBA-9011-4FA0-AC76-4145A240B644}"/>
          </ac:spMkLst>
        </pc:spChg>
        <pc:spChg chg="add">
          <ac:chgData name="Alison Kleffner" userId="0bed3509-e787-48f4-9a13-47afcd2529d5" providerId="ADAL" clId="{D5C3F0AF-4CDB-4F83-B89A-4FCD27EF4FE5}" dt="2021-04-20T19:05:26.718" v="498" actId="26606"/>
          <ac:spMkLst>
            <pc:docMk/>
            <pc:sldMk cId="1939212565" sldId="259"/>
            <ac:spMk id="9" creationId="{743AA782-23D1-4521-8CAD-47662984AA08}"/>
          </ac:spMkLst>
        </pc:spChg>
        <pc:spChg chg="add">
          <ac:chgData name="Alison Kleffner" userId="0bed3509-e787-48f4-9a13-47afcd2529d5" providerId="ADAL" clId="{D5C3F0AF-4CDB-4F83-B89A-4FCD27EF4FE5}" dt="2021-04-20T19:05:26.718" v="498" actId="26606"/>
          <ac:spMkLst>
            <pc:docMk/>
            <pc:sldMk cId="1939212565" sldId="259"/>
            <ac:spMk id="11" creationId="{71877DBC-BB60-40F0-AC93-2ACDBAAE60CE}"/>
          </ac:spMkLst>
        </pc:spChg>
        <pc:picChg chg="add del mod">
          <ac:chgData name="Alison Kleffner" userId="0bed3509-e787-48f4-9a13-47afcd2529d5" providerId="ADAL" clId="{D5C3F0AF-4CDB-4F83-B89A-4FCD27EF4FE5}" dt="2021-04-20T20:00:41.933" v="1006" actId="478"/>
          <ac:picMkLst>
            <pc:docMk/>
            <pc:sldMk cId="1939212565" sldId="259"/>
            <ac:picMk id="4" creationId="{0A03CBCB-6D53-48AC-B441-C202D68CDF09}"/>
          </ac:picMkLst>
        </pc:picChg>
        <pc:picChg chg="add mod">
          <ac:chgData name="Alison Kleffner" userId="0bed3509-e787-48f4-9a13-47afcd2529d5" providerId="ADAL" clId="{D5C3F0AF-4CDB-4F83-B89A-4FCD27EF4FE5}" dt="2021-04-20T20:01:11.729" v="1015" actId="1076"/>
          <ac:picMkLst>
            <pc:docMk/>
            <pc:sldMk cId="1939212565" sldId="259"/>
            <ac:picMk id="6" creationId="{A9A7D9C5-63E1-49B0-A1C8-01873567F0C9}"/>
          </ac:picMkLst>
        </pc:picChg>
      </pc:sldChg>
      <pc:sldChg chg="addSp delSp modSp mod ord setBg">
        <pc:chgData name="Alison Kleffner" userId="0bed3509-e787-48f4-9a13-47afcd2529d5" providerId="ADAL" clId="{D5C3F0AF-4CDB-4F83-B89A-4FCD27EF4FE5}" dt="2021-04-20T18:57:38.398" v="469" actId="26606"/>
        <pc:sldMkLst>
          <pc:docMk/>
          <pc:sldMk cId="3830608638" sldId="260"/>
        </pc:sldMkLst>
        <pc:spChg chg="mod">
          <ac:chgData name="Alison Kleffner" userId="0bed3509-e787-48f4-9a13-47afcd2529d5" providerId="ADAL" clId="{D5C3F0AF-4CDB-4F83-B89A-4FCD27EF4FE5}" dt="2021-04-20T18:57:38.398" v="469" actId="26606"/>
          <ac:spMkLst>
            <pc:docMk/>
            <pc:sldMk cId="3830608638" sldId="260"/>
            <ac:spMk id="2" creationId="{CFEF8E2A-69F4-49FC-A538-64748356AC81}"/>
          </ac:spMkLst>
        </pc:spChg>
        <pc:spChg chg="add del mod">
          <ac:chgData name="Alison Kleffner" userId="0bed3509-e787-48f4-9a13-47afcd2529d5" providerId="ADAL" clId="{D5C3F0AF-4CDB-4F83-B89A-4FCD27EF4FE5}" dt="2021-04-20T18:57:38.398" v="469" actId="26606"/>
          <ac:spMkLst>
            <pc:docMk/>
            <pc:sldMk cId="3830608638" sldId="260"/>
            <ac:spMk id="3" creationId="{B70B73B9-D1AE-41E2-9605-8F8142D92E88}"/>
          </ac:spMkLst>
        </pc:spChg>
        <pc:spChg chg="add del">
          <ac:chgData name="Alison Kleffner" userId="0bed3509-e787-48f4-9a13-47afcd2529d5" providerId="ADAL" clId="{D5C3F0AF-4CDB-4F83-B89A-4FCD27EF4FE5}" dt="2021-04-20T18:57:37.336" v="466" actId="26606"/>
          <ac:spMkLst>
            <pc:docMk/>
            <pc:sldMk cId="3830608638" sldId="260"/>
            <ac:spMk id="6" creationId="{7CB4857B-ED7C-444D-9F04-2F885114A1C2}"/>
          </ac:spMkLst>
        </pc:spChg>
        <pc:spChg chg="add del">
          <ac:chgData name="Alison Kleffner" userId="0bed3509-e787-48f4-9a13-47afcd2529d5" providerId="ADAL" clId="{D5C3F0AF-4CDB-4F83-B89A-4FCD27EF4FE5}" dt="2021-04-20T18:56:47.636" v="460" actId="26606"/>
          <ac:spMkLst>
            <pc:docMk/>
            <pc:sldMk cId="3830608638" sldId="260"/>
            <ac:spMk id="8" creationId="{100EDD19-6802-4EC3-95CE-CFFAB042CFD6}"/>
          </ac:spMkLst>
        </pc:spChg>
        <pc:spChg chg="add del">
          <ac:chgData name="Alison Kleffner" userId="0bed3509-e787-48f4-9a13-47afcd2529d5" providerId="ADAL" clId="{D5C3F0AF-4CDB-4F83-B89A-4FCD27EF4FE5}" dt="2021-04-20T18:57:37.336" v="466" actId="26606"/>
          <ac:spMkLst>
            <pc:docMk/>
            <pc:sldMk cId="3830608638" sldId="260"/>
            <ac:spMk id="9" creationId="{D18046FB-44EA-4FD8-A585-EA09A319B2D0}"/>
          </ac:spMkLst>
        </pc:spChg>
        <pc:spChg chg="add del">
          <ac:chgData name="Alison Kleffner" userId="0bed3509-e787-48f4-9a13-47afcd2529d5" providerId="ADAL" clId="{D5C3F0AF-4CDB-4F83-B89A-4FCD27EF4FE5}" dt="2021-04-20T18:56:42.222" v="456" actId="26606"/>
          <ac:spMkLst>
            <pc:docMk/>
            <pc:sldMk cId="3830608638" sldId="260"/>
            <ac:spMk id="10" creationId="{AFA67CD3-AB4E-4A7A-BEB8-53C445D8C44E}"/>
          </ac:spMkLst>
        </pc:spChg>
        <pc:spChg chg="add del">
          <ac:chgData name="Alison Kleffner" userId="0bed3509-e787-48f4-9a13-47afcd2529d5" providerId="ADAL" clId="{D5C3F0AF-4CDB-4F83-B89A-4FCD27EF4FE5}" dt="2021-04-20T18:57:37.336" v="466" actId="26606"/>
          <ac:spMkLst>
            <pc:docMk/>
            <pc:sldMk cId="3830608638" sldId="260"/>
            <ac:spMk id="11" creationId="{479F5F2B-8B58-4140-AE6A-51F6C67B18D9}"/>
          </ac:spMkLst>
        </pc:spChg>
        <pc:spChg chg="add del">
          <ac:chgData name="Alison Kleffner" userId="0bed3509-e787-48f4-9a13-47afcd2529d5" providerId="ADAL" clId="{D5C3F0AF-4CDB-4F83-B89A-4FCD27EF4FE5}" dt="2021-04-20T18:57:38.380" v="468" actId="26606"/>
          <ac:spMkLst>
            <pc:docMk/>
            <pc:sldMk cId="3830608638" sldId="260"/>
            <ac:spMk id="13" creationId="{DE7FFD28-545C-4C88-A2E7-152FB234C92C}"/>
          </ac:spMkLst>
        </pc:spChg>
        <pc:spChg chg="add del">
          <ac:chgData name="Alison Kleffner" userId="0bed3509-e787-48f4-9a13-47afcd2529d5" providerId="ADAL" clId="{D5C3F0AF-4CDB-4F83-B89A-4FCD27EF4FE5}" dt="2021-04-20T18:56:42.222" v="456" actId="26606"/>
          <ac:spMkLst>
            <pc:docMk/>
            <pc:sldMk cId="3830608638" sldId="260"/>
            <ac:spMk id="14" creationId="{339C8D78-A644-462F-B674-F440635E5353}"/>
          </ac:spMkLst>
        </pc:spChg>
        <pc:spChg chg="add">
          <ac:chgData name="Alison Kleffner" userId="0bed3509-e787-48f4-9a13-47afcd2529d5" providerId="ADAL" clId="{D5C3F0AF-4CDB-4F83-B89A-4FCD27EF4FE5}" dt="2021-04-20T18:57:38.398" v="469" actId="26606"/>
          <ac:spMkLst>
            <pc:docMk/>
            <pc:sldMk cId="3830608638" sldId="260"/>
            <ac:spMk id="15" creationId="{100EDD19-6802-4EC3-95CE-CFFAB042CFD6}"/>
          </ac:spMkLst>
        </pc:spChg>
        <pc:spChg chg="add del">
          <ac:chgData name="Alison Kleffner" userId="0bed3509-e787-48f4-9a13-47afcd2529d5" providerId="ADAL" clId="{D5C3F0AF-4CDB-4F83-B89A-4FCD27EF4FE5}" dt="2021-04-20T18:56:44.141" v="458" actId="26606"/>
          <ac:spMkLst>
            <pc:docMk/>
            <pc:sldMk cId="3830608638" sldId="260"/>
            <ac:spMk id="16" creationId="{AFA67CD3-AB4E-4A7A-BEB8-53C445D8C44E}"/>
          </ac:spMkLst>
        </pc:spChg>
        <pc:spChg chg="add del">
          <ac:chgData name="Alison Kleffner" userId="0bed3509-e787-48f4-9a13-47afcd2529d5" providerId="ADAL" clId="{D5C3F0AF-4CDB-4F83-B89A-4FCD27EF4FE5}" dt="2021-04-20T18:56:44.141" v="458" actId="26606"/>
          <ac:spMkLst>
            <pc:docMk/>
            <pc:sldMk cId="3830608638" sldId="260"/>
            <ac:spMk id="18" creationId="{339C8D78-A644-462F-B674-F440635E5353}"/>
          </ac:spMkLst>
        </pc:spChg>
        <pc:spChg chg="add">
          <ac:chgData name="Alison Kleffner" userId="0bed3509-e787-48f4-9a13-47afcd2529d5" providerId="ADAL" clId="{D5C3F0AF-4CDB-4F83-B89A-4FCD27EF4FE5}" dt="2021-04-20T18:57:38.398" v="469" actId="26606"/>
          <ac:spMkLst>
            <pc:docMk/>
            <pc:sldMk cId="3830608638" sldId="260"/>
            <ac:spMk id="20" creationId="{DB17E863-922E-4C26-BD64-E8FD41D28661}"/>
          </ac:spMkLst>
        </pc:spChg>
        <pc:spChg chg="add del">
          <ac:chgData name="Alison Kleffner" userId="0bed3509-e787-48f4-9a13-47afcd2529d5" providerId="ADAL" clId="{D5C3F0AF-4CDB-4F83-B89A-4FCD27EF4FE5}" dt="2021-04-20T18:56:47.636" v="460" actId="26606"/>
          <ac:spMkLst>
            <pc:docMk/>
            <pc:sldMk cId="3830608638" sldId="260"/>
            <ac:spMk id="21" creationId="{DB17E863-922E-4C26-BD64-E8FD41D28661}"/>
          </ac:spMkLst>
        </pc:spChg>
        <pc:graphicFrameChg chg="add del">
          <ac:chgData name="Alison Kleffner" userId="0bed3509-e787-48f4-9a13-47afcd2529d5" providerId="ADAL" clId="{D5C3F0AF-4CDB-4F83-B89A-4FCD27EF4FE5}" dt="2021-04-20T18:57:17.203" v="464" actId="26606"/>
          <ac:graphicFrameMkLst>
            <pc:docMk/>
            <pc:sldMk cId="3830608638" sldId="260"/>
            <ac:graphicFrameMk id="5" creationId="{04367CA8-A02C-48B3-8578-9844CB848A49}"/>
          </ac:graphicFrameMkLst>
        </pc:graphicFrameChg>
        <pc:picChg chg="add del">
          <ac:chgData name="Alison Kleffner" userId="0bed3509-e787-48f4-9a13-47afcd2529d5" providerId="ADAL" clId="{D5C3F0AF-4CDB-4F83-B89A-4FCD27EF4FE5}" dt="2021-04-20T18:56:42.222" v="456" actId="26606"/>
          <ac:picMkLst>
            <pc:docMk/>
            <pc:sldMk cId="3830608638" sldId="260"/>
            <ac:picMk id="7" creationId="{F8BD1231-D6A4-4B08-A3DF-12845AE2CB5F}"/>
          </ac:picMkLst>
        </pc:picChg>
        <pc:picChg chg="add del">
          <ac:chgData name="Alison Kleffner" userId="0bed3509-e787-48f4-9a13-47afcd2529d5" providerId="ADAL" clId="{D5C3F0AF-4CDB-4F83-B89A-4FCD27EF4FE5}" dt="2021-04-20T18:56:42.222" v="456" actId="26606"/>
          <ac:picMkLst>
            <pc:docMk/>
            <pc:sldMk cId="3830608638" sldId="260"/>
            <ac:picMk id="12" creationId="{07CF545F-9C2E-4446-97CD-AD92990C2B68}"/>
          </ac:picMkLst>
        </pc:picChg>
        <pc:picChg chg="add del">
          <ac:chgData name="Alison Kleffner" userId="0bed3509-e787-48f4-9a13-47afcd2529d5" providerId="ADAL" clId="{D5C3F0AF-4CDB-4F83-B89A-4FCD27EF4FE5}" dt="2021-04-20T18:56:44.141" v="458" actId="26606"/>
          <ac:picMkLst>
            <pc:docMk/>
            <pc:sldMk cId="3830608638" sldId="260"/>
            <ac:picMk id="17" creationId="{07CF545F-9C2E-4446-97CD-AD92990C2B68}"/>
          </ac:picMkLst>
        </pc:picChg>
        <pc:picChg chg="add del">
          <ac:chgData name="Alison Kleffner" userId="0bed3509-e787-48f4-9a13-47afcd2529d5" providerId="ADAL" clId="{D5C3F0AF-4CDB-4F83-B89A-4FCD27EF4FE5}" dt="2021-04-20T18:56:44.141" v="458" actId="26606"/>
          <ac:picMkLst>
            <pc:docMk/>
            <pc:sldMk cId="3830608638" sldId="260"/>
            <ac:picMk id="19" creationId="{429633F3-1EDE-4650-9AA1-5DABB8DE75D9}"/>
          </ac:picMkLst>
        </pc:picChg>
      </pc:sldChg>
      <pc:sldChg chg="addSp modSp mod setBg">
        <pc:chgData name="Alison Kleffner" userId="0bed3509-e787-48f4-9a13-47afcd2529d5" providerId="ADAL" clId="{D5C3F0AF-4CDB-4F83-B89A-4FCD27EF4FE5}" dt="2021-04-20T19:05:35.590" v="499" actId="26606"/>
        <pc:sldMkLst>
          <pc:docMk/>
          <pc:sldMk cId="496717477" sldId="262"/>
        </pc:sldMkLst>
        <pc:spChg chg="mod">
          <ac:chgData name="Alison Kleffner" userId="0bed3509-e787-48f4-9a13-47afcd2529d5" providerId="ADAL" clId="{D5C3F0AF-4CDB-4F83-B89A-4FCD27EF4FE5}" dt="2021-04-20T19:05:35.590" v="499" actId="26606"/>
          <ac:spMkLst>
            <pc:docMk/>
            <pc:sldMk cId="496717477" sldId="262"/>
            <ac:spMk id="2" creationId="{EABAB166-3C39-43D1-8F8B-9DB2DEE2352F}"/>
          </ac:spMkLst>
        </pc:spChg>
        <pc:spChg chg="mod">
          <ac:chgData name="Alison Kleffner" userId="0bed3509-e787-48f4-9a13-47afcd2529d5" providerId="ADAL" clId="{D5C3F0AF-4CDB-4F83-B89A-4FCD27EF4FE5}" dt="2021-04-20T19:05:35.590" v="499" actId="26606"/>
          <ac:spMkLst>
            <pc:docMk/>
            <pc:sldMk cId="496717477" sldId="262"/>
            <ac:spMk id="3" creationId="{D7815D9D-E40C-4413-A7F9-D929523D8BF6}"/>
          </ac:spMkLst>
        </pc:spChg>
        <pc:spChg chg="add">
          <ac:chgData name="Alison Kleffner" userId="0bed3509-e787-48f4-9a13-47afcd2529d5" providerId="ADAL" clId="{D5C3F0AF-4CDB-4F83-B89A-4FCD27EF4FE5}" dt="2021-04-20T19:05:35.590" v="499" actId="26606"/>
          <ac:spMkLst>
            <pc:docMk/>
            <pc:sldMk cId="496717477" sldId="262"/>
            <ac:spMk id="8" creationId="{100EDD19-6802-4EC3-95CE-CFFAB042CFD6}"/>
          </ac:spMkLst>
        </pc:spChg>
        <pc:spChg chg="add">
          <ac:chgData name="Alison Kleffner" userId="0bed3509-e787-48f4-9a13-47afcd2529d5" providerId="ADAL" clId="{D5C3F0AF-4CDB-4F83-B89A-4FCD27EF4FE5}" dt="2021-04-20T19:05:35.590" v="499" actId="26606"/>
          <ac:spMkLst>
            <pc:docMk/>
            <pc:sldMk cId="496717477" sldId="262"/>
            <ac:spMk id="10" creationId="{DB17E863-922E-4C26-BD64-E8FD41D28661}"/>
          </ac:spMkLst>
        </pc:spChg>
      </pc:sldChg>
      <pc:sldChg chg="modSp new mod ord">
        <pc:chgData name="Alison Kleffner" userId="0bed3509-e787-48f4-9a13-47afcd2529d5" providerId="ADAL" clId="{D5C3F0AF-4CDB-4F83-B89A-4FCD27EF4FE5}" dt="2021-04-20T19:10:17.112" v="567" actId="20577"/>
        <pc:sldMkLst>
          <pc:docMk/>
          <pc:sldMk cId="2060021222" sldId="266"/>
        </pc:sldMkLst>
        <pc:spChg chg="mod">
          <ac:chgData name="Alison Kleffner" userId="0bed3509-e787-48f4-9a13-47afcd2529d5" providerId="ADAL" clId="{D5C3F0AF-4CDB-4F83-B89A-4FCD27EF4FE5}" dt="2021-04-20T19:03:00.055" v="495" actId="20577"/>
          <ac:spMkLst>
            <pc:docMk/>
            <pc:sldMk cId="2060021222" sldId="266"/>
            <ac:spMk id="2" creationId="{9F1E1F66-FA04-4041-9DF8-43E6DA72392A}"/>
          </ac:spMkLst>
        </pc:spChg>
        <pc:spChg chg="mod">
          <ac:chgData name="Alison Kleffner" userId="0bed3509-e787-48f4-9a13-47afcd2529d5" providerId="ADAL" clId="{D5C3F0AF-4CDB-4F83-B89A-4FCD27EF4FE5}" dt="2021-04-20T19:10:17.112" v="567" actId="20577"/>
          <ac:spMkLst>
            <pc:docMk/>
            <pc:sldMk cId="2060021222" sldId="266"/>
            <ac:spMk id="3" creationId="{E2B3C75C-9FE8-46E0-9054-7B159271A1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496D3-5D29-4587-BC4B-EFDC44CFD56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578F8-5C61-4F2D-A9E3-FDA016A0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9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578F8-5C61-4F2D-A9E3-FDA016A0AB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8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2CAC-62B0-44F9-B2D4-292626F80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D63F7-CB96-4527-8D21-40FA8E17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17848-9ACC-4B6B-8F93-677DF319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AED39-91C6-45DD-A3DE-6CE2169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7D0D-E7F2-4BCB-8643-8DC39E15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98EC-6280-4520-8DB1-36E88400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81917-B666-446A-AE86-92CEBE22B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16D41-558B-4CEB-AB55-98409504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F8513-5F81-4419-9516-96DE7AF6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A12C8-AFDA-4052-B60F-73D3522A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0A6A2-233B-461A-A4E9-428F21E0B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B5416-72AF-4C3C-A1E2-93590EC9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F3000-13E7-4FEE-84CC-B9A01487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E4627-D92D-4C0E-B4B0-D488FDF3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9B51D-A8B9-4154-B1F8-FEE48692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4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67FF-35DD-4DA5-9839-2E180B8B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EDFB-8FDB-4D81-B773-2B2CBB16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26A89-B97E-4F21-BA47-B8AAB840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B05C0-39F6-49EB-B8B9-198252C8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A816B-B4FA-4279-A37B-0BD08D1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7748-528E-410F-BFEF-C044E28B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49139-7E74-45A4-8409-D1F573B8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EE507-5374-4EF3-8A70-7DB51CBB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55D48-1E64-4341-BF84-9D477493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4189E-CDB2-445D-A347-5D12EFEB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777B-CDB2-49C7-9C62-DDACED29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BBDC-CA63-474A-84B1-17DD2CE28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46778-573E-4A97-96E2-E81E19FE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8044B-7F01-4C89-89D2-F7C46182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F817D-60CF-4F5F-8EF2-0F1424A0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75EC1-888C-4940-B088-B0AB5F48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FED5-5350-4FD3-A768-873DC470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5EDFB-C474-4743-8027-9D11C0C1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62F2C-CD91-47D2-9C5A-351F60642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D171D-DBFD-4DEA-9644-86B689A36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1F5A7-D982-4295-B49D-F76C41234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52B52-3D69-41BD-8BA4-E532654F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861FB-9C67-48AA-ABFF-E8724F26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EF6BC-2359-45AE-931E-1317D26B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C473-F643-4252-9A53-E4B09020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F0381-14F1-4C9F-A7C9-F3CFBD3E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98234-82F1-4854-812A-1E857E86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8A9AB-A80D-48E8-96CC-6934DFB7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3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6C80D-86AD-4ADC-9D27-37DDA29F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3BBA4-F2A4-42A8-9F47-79D26772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3AAC6-D287-4063-900E-96E5E93E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1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C69C-CE53-4170-AD95-078E43FD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08B6-AFE7-40AC-A643-25E87D76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0CC0E-E18E-46D8-8954-61A51606A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81A18-72C0-46DB-B441-F8E3B75E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74BE6-B379-44BE-A037-4ABBEEFA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BA2E4-DF39-4BA3-9FAF-35EF6C26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9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76CF-10AA-427A-80F1-4BDAD624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04DA6-1D3A-432B-809E-C0C503AAA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77597-413B-49A7-9402-860AFB3D3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60D6A-4370-4176-8B57-95DF3F9F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A74-5754-4493-A5C1-EEAF0C5663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A9450-6C16-409E-9F55-214CD852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A8784-9139-493F-825D-CE377880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2B2A1-87B9-44BF-BA23-736DB45F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67B84-2891-4FC5-958F-420C80A43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FAE55-87BF-4448-8ADA-5E5BAC610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A74-5754-4493-A5C1-EEAF0C5663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552C-AF4C-457D-9A7D-5E963137D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F333-D1CC-43AC-A01C-1B3D5D500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B6D3B-D9BF-4339-8C4C-8900581A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6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glass&#10;&#10;Description automatically generated">
            <a:extLst>
              <a:ext uri="{FF2B5EF4-FFF2-40B4-BE49-F238E27FC236}">
                <a16:creationId xmlns:a16="http://schemas.microsoft.com/office/drawing/2014/main" id="{DDA50CCF-DB54-4192-A722-59B5CACFD0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3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4A0DD-48B6-4D03-BAA0-BA8703FA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100" b="0" i="0" u="none" strike="noStrike" baseline="0">
                <a:solidFill>
                  <a:srgbClr val="FFFFFF"/>
                </a:solidFill>
                <a:latin typeface="LMRoman17-Regular"/>
              </a:rPr>
              <a:t>Classification and Resampling of Wine Quality on Imbalanced Data</a:t>
            </a:r>
            <a:endParaRPr lang="en-US" sz="61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74D08-38E9-48E6-882A-24593AFF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Alison Kleffner, Sarah Aurit, and Emily Robinson</a:t>
            </a:r>
          </a:p>
        </p:txBody>
      </p:sp>
      <p:sp>
        <p:nvSpPr>
          <p:cNvPr id="25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9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59EB-9C7B-4817-8847-548C7EF9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Conclusion/Discussion (Sarah)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6C67-994A-4589-ADDB-56AAF1D9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2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1F66-FA04-4041-9DF8-43E6DA7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C75C-9FE8-46E0-9054-7B159271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N. V. Chawla, K. W. Bowyer, L. O. Hall, and W. P. </a:t>
            </a:r>
            <a:r>
              <a:rPr lang="en-US" dirty="0" err="1"/>
              <a:t>Kegelmeyer</a:t>
            </a:r>
            <a:r>
              <a:rPr lang="en-US" dirty="0"/>
              <a:t>. Smote: synthetic minority over-sampling technique. Journal of artificial intelligence research, 16:321–357, 2002.</a:t>
            </a:r>
          </a:p>
          <a:p>
            <a:r>
              <a:rPr lang="en-US" dirty="0"/>
              <a:t>P. Cortez, J. Teixeira, A. </a:t>
            </a:r>
            <a:r>
              <a:rPr lang="en-US" dirty="0" err="1"/>
              <a:t>Cerdeira</a:t>
            </a:r>
            <a:r>
              <a:rPr lang="en-US" dirty="0"/>
              <a:t>, F. Almeida, T. Matos, and J. Reis. Using data mining for wine quality assessment. In International Conference on Discovery Science, pages 66–79. Springer, 2009. </a:t>
            </a:r>
          </a:p>
          <a:p>
            <a:r>
              <a:rPr lang="en-US" dirty="0"/>
              <a:t>Y. Gupta. Selection of important features and predicting wine quality using machine learning techniques. Procedia Computer Science, 125:305–312, 2018. </a:t>
            </a:r>
          </a:p>
          <a:p>
            <a:r>
              <a:rPr lang="en-US" dirty="0"/>
              <a:t>T. R. </a:t>
            </a:r>
            <a:r>
              <a:rPr lang="en-US" dirty="0" err="1"/>
              <a:t>Hoens</a:t>
            </a:r>
            <a:r>
              <a:rPr lang="en-US" dirty="0"/>
              <a:t> and N. V. Chawla. Imbalanced datasets: from sampling to classifiers. Imbalanced learning: Foundations, algorithms, and applications, pages 43–59, 2013. </a:t>
            </a:r>
          </a:p>
          <a:p>
            <a:r>
              <a:rPr lang="en-US" dirty="0"/>
              <a:t>G. Hu, T. Xi, F. Mohammed, and H. Miao. Classification of wine quality with imbalanced data. In 2016 IEEE International Conference on Industrial Technology (ICIT), pages 1712–1217. IEEE, 2016. 8A.</a:t>
            </a:r>
          </a:p>
          <a:p>
            <a:r>
              <a:rPr lang="en-US" dirty="0"/>
              <a:t>J. </a:t>
            </a:r>
            <a:r>
              <a:rPr lang="en-US" dirty="0" err="1"/>
              <a:t>Luengo</a:t>
            </a:r>
            <a:r>
              <a:rPr lang="en-US" dirty="0"/>
              <a:t>, A. Fernández, S. García, and F. Herrera. Addressing data complexity for imbalanced data sets: analysis of smote-based oversampling and evolutionary undersampling. Soft Computing, 15(10):1909–1936, 2011. </a:t>
            </a:r>
          </a:p>
          <a:p>
            <a:r>
              <a:rPr lang="en-US" dirty="0"/>
              <a:t>Y. Sun, A. K. Wong, and M. S. Kamel. Classification of imbalanced data: A review. International journal of pattern recognition and artificial intelligence, 23(04):687–719, 2009.</a:t>
            </a:r>
          </a:p>
        </p:txBody>
      </p:sp>
    </p:spTree>
    <p:extLst>
      <p:ext uri="{BB962C8B-B14F-4D97-AF65-F5344CB8AC3E}">
        <p14:creationId xmlns:p14="http://schemas.microsoft.com/office/powerpoint/2010/main" val="206002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10F56-085F-4CA2-BE5A-B1943A6F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Introduction (Alison/Sarah?)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0425F-5ADD-42BD-A8E6-730F5E08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Marketing campaigns are linked to the communication of quality, so the measurement of this quality is essential</a:t>
            </a:r>
          </a:p>
          <a:p>
            <a:r>
              <a:rPr lang="en-US" sz="2200" dirty="0"/>
              <a:t>Within the wine industry, there are two types of quality assessment: physiochemical and sensory tests. </a:t>
            </a:r>
          </a:p>
          <a:p>
            <a:pPr lvl="1"/>
            <a:r>
              <a:rPr lang="en-US" sz="1800" dirty="0"/>
              <a:t>Sensory tests require a human expert to assess the quality of wine based on visual, taste, and smell </a:t>
            </a:r>
            <a:r>
              <a:rPr lang="en-US" sz="1800" dirty="0">
                <a:hlinkClick r:id="rId2" action="ppaction://hlinksldjump"/>
              </a:rPr>
              <a:t>[Hu et al., 2016]</a:t>
            </a:r>
            <a:endParaRPr lang="en-US" sz="1800" dirty="0"/>
          </a:p>
          <a:p>
            <a:pPr lvl="1"/>
            <a:r>
              <a:rPr lang="en-US" sz="1800" dirty="0"/>
              <a:t>Unlike sensory tests, laboratory tests for measuring the physiochemical characteristics of wine such as acidity and alcohol content do not require a human expert. </a:t>
            </a:r>
          </a:p>
          <a:p>
            <a:r>
              <a:rPr lang="en-US" sz="2200" dirty="0"/>
              <a:t>Recently, research in the food industry has utilized statistical learning techniques to evaluate widely available characteristics of wine. </a:t>
            </a:r>
          </a:p>
          <a:p>
            <a:r>
              <a:rPr lang="en-US" sz="2200" dirty="0"/>
              <a:t>Classification can then be used as part of quality assessment process. </a:t>
            </a:r>
          </a:p>
        </p:txBody>
      </p:sp>
    </p:spTree>
    <p:extLst>
      <p:ext uri="{BB962C8B-B14F-4D97-AF65-F5344CB8AC3E}">
        <p14:creationId xmlns:p14="http://schemas.microsoft.com/office/powerpoint/2010/main" val="358170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2BCC7-82D5-423F-9704-69CCF2DE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Goals/Problem (Alison)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9CBA-9011-4FA0-AC76-4145A240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727661" cy="3547872"/>
          </a:xfrm>
        </p:spPr>
        <p:txBody>
          <a:bodyPr anchor="t">
            <a:noAutofit/>
          </a:bodyPr>
          <a:lstStyle/>
          <a:p>
            <a:r>
              <a:rPr lang="en-US" sz="1800" dirty="0"/>
              <a:t>Want to train a model that would work well to classify wines into three categories; low quality, normal quality and high quality.</a:t>
            </a:r>
          </a:p>
          <a:p>
            <a:r>
              <a:rPr lang="en-US" sz="1800" dirty="0"/>
              <a:t>Classification techniques: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err="1"/>
              <a:t>eXtreme</a:t>
            </a:r>
            <a:r>
              <a:rPr lang="en-US" sz="1800" dirty="0"/>
              <a:t> Gradient Boosting (</a:t>
            </a:r>
            <a:r>
              <a:rPr lang="en-US" sz="1800" dirty="0" err="1"/>
              <a:t>XGBoost</a:t>
            </a:r>
            <a:r>
              <a:rPr lang="en-US" sz="1800" dirty="0"/>
              <a:t>) </a:t>
            </a:r>
          </a:p>
          <a:p>
            <a:pPr lvl="1"/>
            <a:r>
              <a:rPr lang="en-US" sz="1800" dirty="0"/>
              <a:t> Random Forest</a:t>
            </a:r>
          </a:p>
          <a:p>
            <a:r>
              <a:rPr lang="en-US" sz="1800" dirty="0"/>
              <a:t>Additional challenge – Imbalanced Data Set</a:t>
            </a:r>
          </a:p>
          <a:p>
            <a:pPr lvl="1"/>
            <a:r>
              <a:rPr lang="en-US" sz="1800" dirty="0"/>
              <a:t>Evaluated different resampling techniques to see if this improves performance and to see which method is best.</a:t>
            </a:r>
          </a:p>
          <a:p>
            <a:r>
              <a:rPr lang="en-US" sz="1800" dirty="0"/>
              <a:t>Accuracy of each classification model applied in conjunction with each resampling method was compared. 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9A7D9C5-63E1-49B0-A1C8-01873567F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70" y="2039112"/>
            <a:ext cx="5544269" cy="31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1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5DB17-1A39-4AB5-9E1C-C0AAF30C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Exploration (Alison)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F7BAF-2C73-49D5-9A95-EC13B95EA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2" y="2071315"/>
            <a:ext cx="5523508" cy="46530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Data set: “Wine Quality Data Set” found on the UCI Data Repository [UCI]. </a:t>
            </a:r>
          </a:p>
          <a:p>
            <a:pPr lvl="1"/>
            <a:r>
              <a:rPr lang="en-US" sz="2000" dirty="0"/>
              <a:t>Samples of </a:t>
            </a:r>
            <a:r>
              <a:rPr lang="en-US" sz="2000" dirty="0" err="1"/>
              <a:t>Vinho</a:t>
            </a:r>
            <a:r>
              <a:rPr lang="en-US" sz="2000" dirty="0"/>
              <a:t> Verde, which is a product from the northwest region of Portugal</a:t>
            </a:r>
          </a:p>
          <a:p>
            <a:r>
              <a:rPr lang="en-US" sz="2000" dirty="0"/>
              <a:t>For each of the wines in the dataset, 11 physiochemical measurements were taken on it</a:t>
            </a:r>
          </a:p>
          <a:p>
            <a:r>
              <a:rPr lang="en-US" sz="2000" dirty="0"/>
              <a:t>The response was initially measured as a quality rating where a 0 was considered very bad and a 10 was excellent </a:t>
            </a:r>
            <a:r>
              <a:rPr lang="en-US" sz="2000" dirty="0">
                <a:hlinkClick r:id="rId2" action="ppaction://hlinksldjump"/>
              </a:rPr>
              <a:t>Gupta [2018]. </a:t>
            </a:r>
            <a:endParaRPr lang="en-US" sz="2000" dirty="0"/>
          </a:p>
          <a:p>
            <a:pPr lvl="1"/>
            <a:r>
              <a:rPr lang="en-US" sz="2000" dirty="0"/>
              <a:t>Following </a:t>
            </a:r>
            <a:r>
              <a:rPr lang="en-US" sz="2000" dirty="0">
                <a:hlinkClick r:id="rId2" action="ppaction://hlinksldjump"/>
              </a:rPr>
              <a:t>Hu et al. [2016], </a:t>
            </a:r>
            <a:r>
              <a:rPr lang="en-US" sz="2000" dirty="0"/>
              <a:t>we separated the wine into three quality classes: Low Quality (≤ 4), Normal (5-7), and High quality (≥ 8)</a:t>
            </a:r>
          </a:p>
        </p:txBody>
      </p:sp>
      <p:pic>
        <p:nvPicPr>
          <p:cNvPr id="8" name="Content Placeholder 7" descr="A diagram of a computer&#10;&#10;Description automatically generated with low confidence">
            <a:extLst>
              <a:ext uri="{FF2B5EF4-FFF2-40B4-BE49-F238E27FC236}">
                <a16:creationId xmlns:a16="http://schemas.microsoft.com/office/drawing/2014/main" id="{5F100F8E-5E78-45F0-869F-56D6D7FA64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2028" r="7424" b="2734"/>
          <a:stretch/>
        </p:blipFill>
        <p:spPr>
          <a:xfrm>
            <a:off x="6058893" y="2450320"/>
            <a:ext cx="6059644" cy="294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5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F8E2A-69F4-49FC-A538-64748356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Methodology: Resampling (Alison)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3B9-D1AE-41E2-9605-8F8142D92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Typical classifier algorithms assume a relatively balanced distribution across the classes, </a:t>
            </a:r>
          </a:p>
          <a:p>
            <a:pPr lvl="1"/>
            <a:r>
              <a:rPr lang="en-US" sz="2200" dirty="0"/>
              <a:t>So, with imbalanced data there tends to be bias towards the majority class </a:t>
            </a:r>
            <a:r>
              <a:rPr lang="en-US" sz="2200" dirty="0">
                <a:hlinkClick r:id="rId3" action="ppaction://hlinksldjump"/>
              </a:rPr>
              <a:t>[Sun et al., 2009]</a:t>
            </a:r>
            <a:endParaRPr lang="en-US" sz="2200" dirty="0"/>
          </a:p>
          <a:p>
            <a:r>
              <a:rPr lang="en-US" sz="2200" dirty="0"/>
              <a:t>A method on how to lower the effects on working with an imbalanced data set is through resampling the original data set, by either</a:t>
            </a:r>
          </a:p>
          <a:p>
            <a:pPr lvl="1"/>
            <a:r>
              <a:rPr lang="en-US" sz="2200" dirty="0"/>
              <a:t>Oversampling the minority class</a:t>
            </a:r>
          </a:p>
          <a:p>
            <a:pPr lvl="1"/>
            <a:r>
              <a:rPr lang="en-US" sz="2200" dirty="0"/>
              <a:t>Undersampling the majority class</a:t>
            </a:r>
          </a:p>
          <a:p>
            <a:r>
              <a:rPr lang="en-US" sz="2200" dirty="0"/>
              <a:t>Our methods:</a:t>
            </a:r>
          </a:p>
          <a:p>
            <a:pPr lvl="1"/>
            <a:r>
              <a:rPr lang="en-US" sz="2200" dirty="0"/>
              <a:t>Original imbalanced data set to provide a baseline</a:t>
            </a:r>
          </a:p>
          <a:p>
            <a:pPr lvl="1"/>
            <a:r>
              <a:rPr lang="en-US" sz="2200" dirty="0"/>
              <a:t>Random Undersampling</a:t>
            </a:r>
          </a:p>
          <a:p>
            <a:pPr lvl="1"/>
            <a:r>
              <a:rPr lang="en-US" sz="2200" dirty="0"/>
              <a:t>SMOTE (Synthetic Minority Oversampling Technique</a:t>
            </a:r>
          </a:p>
        </p:txBody>
      </p:sp>
    </p:spTree>
    <p:extLst>
      <p:ext uri="{BB962C8B-B14F-4D97-AF65-F5344CB8AC3E}">
        <p14:creationId xmlns:p14="http://schemas.microsoft.com/office/powerpoint/2010/main" val="383060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AB166-3C39-43D1-8F8B-9DB2DEE2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Methodology: Cross Validation (Emily)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5D9D-E40C-4413-A7F9-D929523D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9671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DB74-7664-4E05-8C76-A40DFFC6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Random Forest (Emily)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525E3-7382-4B87-A88E-C5FF91C6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4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F3E9-DDE4-4C7C-8979-F4583826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</a:t>
            </a:r>
            <a:r>
              <a:rPr lang="en-US" dirty="0" err="1"/>
              <a:t>XGBoost</a:t>
            </a:r>
            <a:r>
              <a:rPr lang="en-US" dirty="0"/>
              <a:t> (Emily)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74C1-4BD4-4EB9-ACB0-769400DA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3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7007-97E4-40FB-87E6-22E31668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(Sarah)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F299-8ABB-4484-B018-9D2F77E2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2417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B2C2ABD-90EA-4599-8D56-1F74BB9E0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885" y="532996"/>
            <a:ext cx="6687483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1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740</Words>
  <Application>Microsoft Office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LMRoman17-Regular</vt:lpstr>
      <vt:lpstr>Office Theme</vt:lpstr>
      <vt:lpstr>Classification and Resampling of Wine Quality on Imbalanced Data</vt:lpstr>
      <vt:lpstr>Introduction (Alison/Sarah?)</vt:lpstr>
      <vt:lpstr>Goals/Problem (Alison)</vt:lpstr>
      <vt:lpstr>Data Exploration (Alison)</vt:lpstr>
      <vt:lpstr>Methodology: Resampling (Alison)</vt:lpstr>
      <vt:lpstr>Methodology: Cross Validation (Emily)</vt:lpstr>
      <vt:lpstr>Methodology: Random Forest (Emily)</vt:lpstr>
      <vt:lpstr>Methodology: XGBoost (Emily)</vt:lpstr>
      <vt:lpstr>Results (Sarah)</vt:lpstr>
      <vt:lpstr>Conclusion/Discussion (Sarah)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Resampling of Wine Quality on Imbalanced Data</dc:title>
  <dc:creator>Emily Robinson</dc:creator>
  <cp:lastModifiedBy>Alison Kleffner</cp:lastModifiedBy>
  <cp:revision>2</cp:revision>
  <dcterms:created xsi:type="dcterms:W3CDTF">2021-04-19T14:46:36Z</dcterms:created>
  <dcterms:modified xsi:type="dcterms:W3CDTF">2021-04-20T20:01:23Z</dcterms:modified>
</cp:coreProperties>
</file>