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C76723-AA43-4380-8E4D-B8026509F880}" v="5" dt="2021-04-19T14:58:15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Robinson" userId="a9fcd774-4f33-423d-80dd-0db627157868" providerId="ADAL" clId="{98C76723-AA43-4380-8E4D-B8026509F880}"/>
    <pc:docChg chg="undo custSel modSld">
      <pc:chgData name="Emily Robinson" userId="a9fcd774-4f33-423d-80dd-0db627157868" providerId="ADAL" clId="{98C76723-AA43-4380-8E4D-B8026509F880}" dt="2021-04-19T14:58:22.251" v="31" actId="20577"/>
      <pc:docMkLst>
        <pc:docMk/>
      </pc:docMkLst>
      <pc:sldChg chg="addSp delSp modSp mod">
        <pc:chgData name="Emily Robinson" userId="a9fcd774-4f33-423d-80dd-0db627157868" providerId="ADAL" clId="{98C76723-AA43-4380-8E4D-B8026509F880}" dt="2021-04-19T14:58:22.251" v="31" actId="20577"/>
        <pc:sldMkLst>
          <pc:docMk/>
          <pc:sldMk cId="4072117366" sldId="264"/>
        </pc:sldMkLst>
        <pc:spChg chg="add del mod">
          <ac:chgData name="Emily Robinson" userId="a9fcd774-4f33-423d-80dd-0db627157868" providerId="ADAL" clId="{98C76723-AA43-4380-8E4D-B8026509F880}" dt="2021-04-19T14:58:22.251" v="31" actId="20577"/>
          <ac:spMkLst>
            <pc:docMk/>
            <pc:sldMk cId="4072117366" sldId="264"/>
            <ac:spMk id="3" creationId="{1F15F299-8ABB-4484-B018-9D2F77E28183}"/>
          </ac:spMkLst>
        </pc:spChg>
        <pc:picChg chg="add del mod">
          <ac:chgData name="Emily Robinson" userId="a9fcd774-4f33-423d-80dd-0db627157868" providerId="ADAL" clId="{98C76723-AA43-4380-8E4D-B8026509F880}" dt="2021-04-19T14:57:59.193" v="5"/>
          <ac:picMkLst>
            <pc:docMk/>
            <pc:sldMk cId="4072117366" sldId="264"/>
            <ac:picMk id="5" creationId="{CF1F882B-2D4A-4DE4-B505-CFCF92C4A67B}"/>
          </ac:picMkLst>
        </pc:picChg>
        <pc:picChg chg="add del mod">
          <ac:chgData name="Emily Robinson" userId="a9fcd774-4f33-423d-80dd-0db627157868" providerId="ADAL" clId="{98C76723-AA43-4380-8E4D-B8026509F880}" dt="2021-04-19T14:58:04.892" v="7"/>
          <ac:picMkLst>
            <pc:docMk/>
            <pc:sldMk cId="4072117366" sldId="264"/>
            <ac:picMk id="7" creationId="{D65BC830-4453-40E7-8163-EB70F9919874}"/>
          </ac:picMkLst>
        </pc:picChg>
        <pc:picChg chg="add mod">
          <ac:chgData name="Emily Robinson" userId="a9fcd774-4f33-423d-80dd-0db627157868" providerId="ADAL" clId="{98C76723-AA43-4380-8E4D-B8026509F880}" dt="2021-04-19T14:58:20.158" v="29" actId="27614"/>
          <ac:picMkLst>
            <pc:docMk/>
            <pc:sldMk cId="4072117366" sldId="264"/>
            <ac:picMk id="9" creationId="{7B2C2ABD-90EA-4599-8D56-1F74BB9E0F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2CAC-62B0-44F9-B2D4-292626F80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D63F7-CB96-4527-8D21-40FA8E17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17848-9ACC-4B6B-8F93-677DF319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A74-5754-4493-A5C1-EEAF0C56631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AED39-91C6-45DD-A3DE-6CE2169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7D0D-E7F2-4BCB-8643-8DC39E15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98EC-6280-4520-8DB1-36E88400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81917-B666-446A-AE86-92CEBE22B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16D41-558B-4CEB-AB55-98409504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A74-5754-4493-A5C1-EEAF0C56631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F8513-5F81-4419-9516-96DE7AF6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A12C8-AFDA-4052-B60F-73D3522A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4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0A6A2-233B-461A-A4E9-428F21E0B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B5416-72AF-4C3C-A1E2-93590EC92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F3000-13E7-4FEE-84CC-B9A01487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A74-5754-4493-A5C1-EEAF0C56631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E4627-D92D-4C0E-B4B0-D488FDF3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9B51D-A8B9-4154-B1F8-FEE48692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4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67FF-35DD-4DA5-9839-2E180B8B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7EDFB-8FDB-4D81-B773-2B2CBB16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26A89-B97E-4F21-BA47-B8AAB840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A74-5754-4493-A5C1-EEAF0C56631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B05C0-39F6-49EB-B8B9-198252C8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A816B-B4FA-4279-A37B-0BD08D1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6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7748-528E-410F-BFEF-C044E28B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49139-7E74-45A4-8409-D1F573B8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EE507-5374-4EF3-8A70-7DB51CBB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A74-5754-4493-A5C1-EEAF0C56631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55D48-1E64-4341-BF84-9D477493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4189E-CDB2-445D-A347-5D12EFEB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777B-CDB2-49C7-9C62-DDACED29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BBDC-CA63-474A-84B1-17DD2CE28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46778-573E-4A97-96E2-E81E19FE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8044B-7F01-4C89-89D2-F7C46182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A74-5754-4493-A5C1-EEAF0C56631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F817D-60CF-4F5F-8EF2-0F1424A0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75EC1-888C-4940-B088-B0AB5F48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FED5-5350-4FD3-A768-873DC470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5EDFB-C474-4743-8027-9D11C0C1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62F2C-CD91-47D2-9C5A-351F60642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D171D-DBFD-4DEA-9644-86B689A36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1F5A7-D982-4295-B49D-F76C41234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52B52-3D69-41BD-8BA4-E532654F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A74-5754-4493-A5C1-EEAF0C56631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861FB-9C67-48AA-ABFF-E8724F26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EF6BC-2359-45AE-931E-1317D26B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C473-F643-4252-9A53-E4B09020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F0381-14F1-4C9F-A7C9-F3CFBD3E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A74-5754-4493-A5C1-EEAF0C56631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98234-82F1-4854-812A-1E857E86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8A9AB-A80D-48E8-96CC-6934DFB7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3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6C80D-86AD-4ADC-9D27-37DDA29F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A74-5754-4493-A5C1-EEAF0C56631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3BBA4-F2A4-42A8-9F47-79D26772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3AAC6-D287-4063-900E-96E5E93E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1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C69C-CE53-4170-AD95-078E43FD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08B6-AFE7-40AC-A643-25E87D76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0CC0E-E18E-46D8-8954-61A51606A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81A18-72C0-46DB-B441-F8E3B75E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A74-5754-4493-A5C1-EEAF0C56631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74BE6-B379-44BE-A037-4ABBEEFA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BA2E4-DF39-4BA3-9FAF-35EF6C26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9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76CF-10AA-427A-80F1-4BDAD624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04DA6-1D3A-432B-809E-C0C503AAA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77597-413B-49A7-9402-860AFB3D3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60D6A-4370-4176-8B57-95DF3F9F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A74-5754-4493-A5C1-EEAF0C56631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A9450-6C16-409E-9F55-214CD852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A8784-9139-493F-825D-CE377880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2B2A1-87B9-44BF-BA23-736DB45F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67B84-2891-4FC5-958F-420C80A43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FAE55-87BF-4448-8ADA-5E5BAC610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CA74-5754-4493-A5C1-EEAF0C56631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E552C-AF4C-457D-9A7D-5E963137D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3F333-D1CC-43AC-A01C-1B3D5D500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6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glass&#10;&#10;Description automatically generated">
            <a:extLst>
              <a:ext uri="{FF2B5EF4-FFF2-40B4-BE49-F238E27FC236}">
                <a16:creationId xmlns:a16="http://schemas.microsoft.com/office/drawing/2014/main" id="{DDA50CCF-DB54-4192-A722-59B5CACFD0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3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4A0DD-48B6-4D03-BAA0-BA8703FAB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6100" b="0" i="0" u="none" strike="noStrike" baseline="0">
                <a:solidFill>
                  <a:srgbClr val="FFFFFF"/>
                </a:solidFill>
                <a:latin typeface="LMRoman17-Regular"/>
              </a:rPr>
              <a:t>Classification and Resampling of Wine Quality on Imbalanced Data</a:t>
            </a:r>
            <a:endParaRPr lang="en-US" sz="61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74D08-38E9-48E6-882A-24593AFF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Alison Kleffner, Sarah Aurit, and Emily Robinson</a:t>
            </a:r>
          </a:p>
        </p:txBody>
      </p:sp>
      <p:sp>
        <p:nvSpPr>
          <p:cNvPr id="25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9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59EB-9C7B-4817-8847-548C7EF9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Conclusion/Discussion (Sarah)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6C67-994A-4589-ADDB-56AAF1D98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2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0F56-085F-4CA2-BE5A-B1943A6F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(Alison/Sarah?)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0425F-5ADD-42BD-A8E6-730F5E080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DB17-1A39-4AB5-9E1C-C0AAF30C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(Alison)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F929-445C-4AC7-8711-04ED034FC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5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BCC7-82D5-423F-9704-69CCF2DE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Goals/Problem (Alison)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99CBA-9011-4FA0-AC76-4145A240B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1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8E2A-69F4-49FC-A538-64748356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Resampling (Alison)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73B9-D1AE-41E2-9605-8F8142D92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0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B166-3C39-43D1-8F8B-9DB2DEE2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Cross Validation (Emily)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5D9D-E40C-4413-A7F9-D929523D8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DB74-7664-4E05-8C76-A40DFFC6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Random Forest (Emily)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525E3-7382-4B87-A88E-C5FF91C69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4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F3E9-DDE4-4C7C-8979-F4583826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</a:t>
            </a:r>
            <a:r>
              <a:rPr lang="en-US" dirty="0" err="1"/>
              <a:t>XGBoost</a:t>
            </a:r>
            <a:r>
              <a:rPr lang="en-US" dirty="0"/>
              <a:t> (Emily)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74C1-4BD4-4EB9-ACB0-769400DA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3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7007-97E4-40FB-87E6-22E31668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(Sarah)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F299-8ABB-4484-B018-9D2F77E2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2417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7B2C2ABD-90EA-4599-8D56-1F74BB9E0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885" y="532996"/>
            <a:ext cx="6687483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1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71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LMRoman17-Regular</vt:lpstr>
      <vt:lpstr>Office Theme</vt:lpstr>
      <vt:lpstr>Classification and Resampling of Wine Quality on Imbalanced Data</vt:lpstr>
      <vt:lpstr>Introduction (Alison/Sarah?)</vt:lpstr>
      <vt:lpstr>Data Exploration (Alison)</vt:lpstr>
      <vt:lpstr>Goals/Problem (Alison)</vt:lpstr>
      <vt:lpstr>Methodology: Resampling (Alison)</vt:lpstr>
      <vt:lpstr>Methodology: Cross Validation (Emily)</vt:lpstr>
      <vt:lpstr>Methodology: Random Forest (Emily)</vt:lpstr>
      <vt:lpstr>Methodology: XGBoost (Emily)</vt:lpstr>
      <vt:lpstr>Results (Sarah)</vt:lpstr>
      <vt:lpstr>Conclusion/Discussion (Sarah)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Resampling of Wine Quality on Imbalanced Data</dc:title>
  <dc:creator>Emily Robinson</dc:creator>
  <cp:lastModifiedBy>Emily Robinson</cp:lastModifiedBy>
  <cp:revision>2</cp:revision>
  <dcterms:created xsi:type="dcterms:W3CDTF">2021-04-19T14:46:36Z</dcterms:created>
  <dcterms:modified xsi:type="dcterms:W3CDTF">2021-04-19T14:58:33Z</dcterms:modified>
</cp:coreProperties>
</file>