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0742A-FEC9-9970-2568-A200CE98E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D30D79-71FA-9175-9BD2-CE10A5B2E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E7EF8-A459-D899-4BD7-60200251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32BA-17D1-4E21-A474-6B3DEC03CD89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9BD20-C32C-027C-E025-3DE84FA83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4CE81-CAD8-28D4-C56D-3865BDD8C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6A55D-059D-41D1-8E5D-6D1738F4D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10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65828-C4CA-A9F0-951F-64B192D5D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041868-B224-2D9A-9CD5-22CCDA66B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2EBBA-4983-DBCE-A49F-213891F8A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32BA-17D1-4E21-A474-6B3DEC03CD89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78465-432D-08AE-D87A-F7A21E85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BBF83-BEF1-E869-0B7A-F3519D18A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6A55D-059D-41D1-8E5D-6D1738F4D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05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BB8917-67F7-0034-F8C4-931F003FC4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49E3D6-22D4-E90A-4D7E-44A4137A8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D5910-9BC7-2832-F259-AB9A10286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32BA-17D1-4E21-A474-6B3DEC03CD89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54C04-5047-14A5-5841-401A1BDFB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82EF4-5303-5C56-F219-6F38776CD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6A55D-059D-41D1-8E5D-6D1738F4D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3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E59E7-7C28-5416-403C-D30497580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C4873-E394-B999-0C62-4A8F29BB4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980B5-EBA9-EA09-CD7A-D7ABB2DC3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32BA-17D1-4E21-A474-6B3DEC03CD89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3E53-3EE9-3B2D-6059-82B0DE8B8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A891F-8C62-1077-7B00-7FC56368B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6A55D-059D-41D1-8E5D-6D1738F4D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1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B50D2-18BB-B1CC-7207-244F5A248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2FAD9-9B98-2EDF-18BF-48D221676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8A0F4-448A-92D2-AD36-7269D2C6C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32BA-17D1-4E21-A474-6B3DEC03CD89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5CE12-1B1E-489E-F400-C7E6F4366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03D34-3543-6E8B-5FE5-68625D74D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6A55D-059D-41D1-8E5D-6D1738F4D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01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BE023-48AB-0ACA-14C5-E04931C73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BA08A-221A-C379-AC89-43BCC8256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286B7-39E1-C9B5-F658-1DF303F15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F0FEF-FD49-C264-DCF2-8770C47BF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32BA-17D1-4E21-A474-6B3DEC03CD89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565C2-D235-4DBD-0D4F-9EEFD4A68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7BEE4-BB83-8054-DF26-8A79212C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6A55D-059D-41D1-8E5D-6D1738F4D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8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EE5B-F948-F6FC-BF43-46DE35C53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48B09-D5DE-11E4-A822-7A702FCA2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07C45F-C982-CB70-0F90-C70CE8567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4A75E5-56D9-4BA2-6E0E-C61450A61D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CBED9D-FE35-50CE-BA7D-AEE10F869A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7CD6BE-AB2E-4659-EEE5-3D3E5DE27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32BA-17D1-4E21-A474-6B3DEC03CD89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8767EC-3D2C-1F4A-8A2D-4885C28EB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76C934-523A-0E0C-A6B7-0F525F5DC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6A55D-059D-41D1-8E5D-6D1738F4D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47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07C23-A8EC-DE19-B75A-51EE1C920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B40A9E-6F85-C96C-C6A5-08088072E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32BA-17D1-4E21-A474-6B3DEC03CD89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848550-B017-8B0A-D165-3EC199D8C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DC13D-5106-57D0-2EB6-214E06909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6A55D-059D-41D1-8E5D-6D1738F4D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83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08E8CD-409C-F7C7-10DE-1E1EBB849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32BA-17D1-4E21-A474-6B3DEC03CD89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A6946E-82A6-75F1-9A75-1C879E76A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66818-8440-805E-BAC2-4EADEE1E6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6A55D-059D-41D1-8E5D-6D1738F4D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40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B9A7-1B0C-AFBB-9321-41EA86AC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1A93B-A031-EA76-5FA5-5BE34503B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A8E3E7-CC08-9818-1026-1A1BB743F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CB9F7-8036-3A85-9A3E-112444F7D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32BA-17D1-4E21-A474-6B3DEC03CD89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BC5A5-DD83-B4E0-F265-D53A047FA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134A5-F625-8A36-0252-DB77D7517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6A55D-059D-41D1-8E5D-6D1738F4D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5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8CE2E-803D-DE5F-3F76-336DD911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C67BBA-7A39-28C0-D668-BAE4DDB2B6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E85BE-4592-250D-1E38-7A367CBB8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44100-0C7C-39FF-7D82-5264E4084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32BA-17D1-4E21-A474-6B3DEC03CD89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20EBC-18AA-EA87-6A34-D81941302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D5669-59B5-2F88-98B4-EAA706983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6A55D-059D-41D1-8E5D-6D1738F4D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28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AC9396-EAAE-9D82-6A50-D95C0C463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FCC55-0105-3E2D-AAFE-F78F26B1B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13FBC-FAD0-5C13-DF56-EE73ABA7D5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C32BA-17D1-4E21-A474-6B3DEC03CD89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8A3A6-03AF-5174-A6C1-FDD336C24F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200FA-790D-9784-82F8-7BF71C99C0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6A55D-059D-41D1-8E5D-6D1738F4D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62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earobinson95.github.io/presentations/Conferences/2022-JSM/index.html#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A0CF7-5412-5854-F22D-B910C79C9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Emily’s slides URL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4FF14-EF71-EAE1-6675-0A26CBDC2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used </a:t>
            </a:r>
            <a:r>
              <a:rPr lang="en-US" dirty="0" err="1"/>
              <a:t>xaringan</a:t>
            </a:r>
            <a:r>
              <a:rPr lang="en-US" dirty="0"/>
              <a:t> slides in R which are hosted on GitHub in HTML format. See the following link:</a:t>
            </a: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https://earobinson95.github.io/presentations/Conferences/2022-JSM/index.html#1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0173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Emily’s slides URL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Emily’s slides URL</dc:title>
  <dc:creator>Emily Robinson</dc:creator>
  <cp:lastModifiedBy>Emily Robinson</cp:lastModifiedBy>
  <cp:revision>1</cp:revision>
  <dcterms:created xsi:type="dcterms:W3CDTF">2022-08-05T03:30:45Z</dcterms:created>
  <dcterms:modified xsi:type="dcterms:W3CDTF">2022-08-05T03:33:28Z</dcterms:modified>
</cp:coreProperties>
</file>