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DB83F-22FE-A2FC-307C-923966A80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C90554-028D-B7C4-BC82-C10999A52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C46170-B661-1DBA-C31F-54CA7303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5350-1C5B-4BED-B074-7D4BCC018991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4CC23-BA3F-40C6-FD75-1A21AE78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1A0598-A91F-4DB2-C005-4DC7EDD6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E3E-31C9-44D7-A078-0F0E13787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9AB62-47A1-796F-DDA3-4DF5DECF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AA9074-6790-BA36-DE13-3D2E12141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C003F7-51E2-D1D2-1903-05531745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5350-1C5B-4BED-B074-7D4BCC018991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B8BEA1-2331-A5B3-A26D-69B00BC0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B9B225-5BDC-7CFF-6770-C0397407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E3E-31C9-44D7-A078-0F0E13787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525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55833D-04D3-3BB8-7FD6-68B6EDA0F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E767FE-0886-5D1A-6764-909C83EA8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A8636-3D0B-5E40-3DA5-7C68EE6B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5350-1C5B-4BED-B074-7D4BCC018991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D94E76-476C-1C85-C09F-0C19FBA7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46AEE-9311-E5DF-26C5-B00ADF5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E3E-31C9-44D7-A078-0F0E13787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20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53FF8-2FA2-88E1-1729-32119EC8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715EE-12ED-800B-6403-D5AAF852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457A00-E01E-C370-F893-3AE7F278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5350-1C5B-4BED-B074-7D4BCC018991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5024F-4C1C-3741-6937-DA4DD7E4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7908E-6020-2444-51B9-1A34CEB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E3E-31C9-44D7-A078-0F0E13787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8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ABCC5-9EF6-E64A-985F-5605CA49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8328C9-89F3-12DD-4E88-E0CD864E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417207-35C1-47BB-D146-0850885F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5350-1C5B-4BED-B074-7D4BCC018991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EFD7AE-7C15-473A-F0CE-8A7CC24D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EDE91-B40E-C5E1-C43A-09FB1D9F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E3E-31C9-44D7-A078-0F0E13787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981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0695E-01CA-DCCB-C0FF-4293A2A8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BFACD-B35C-6C33-87AE-F3548FDDC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2BF6C0-2CF8-7E34-FD13-A39E18158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146270-B414-B9A1-A5A6-BAC47708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5350-1C5B-4BED-B074-7D4BCC018991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162061-D620-535C-DD79-00AD0206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14A3A1-6C5D-9586-DF6C-C69DEF90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E3E-31C9-44D7-A078-0F0E13787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427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ED7B5-DA2B-4F30-23B7-EE70E58C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65DF4F-4A00-AF72-D89B-ED847ED21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F60255-4780-B653-81E3-AEDD5496A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D78782-1375-98C8-D21C-626A3D9CB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5EB237-A681-8841-EA3C-9B8786E73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C267C1-2B84-CF49-2B04-99D1C025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5350-1C5B-4BED-B074-7D4BCC018991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7E17EB-DF23-5A80-0D8E-D164CE19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D9BC4D-8559-A9F1-0757-7634D4DC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E3E-31C9-44D7-A078-0F0E13787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77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9F1B7-E4E5-7357-AA29-B558EF50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BF6351-049C-E213-183A-5A0861A5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5350-1C5B-4BED-B074-7D4BCC018991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F204C0-50A3-B510-4319-49445B52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9DC319-CBB7-3288-01AD-6C017B04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E3E-31C9-44D7-A078-0F0E13787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30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CED43B-82C8-165C-D4DA-A2B71472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5350-1C5B-4BED-B074-7D4BCC018991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AFC3F3-9183-DE7D-F52D-ADFF9902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862CB1-C3E2-A53A-24A4-1125166D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E3E-31C9-44D7-A078-0F0E13787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83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BF0E6-2C8F-930D-D3A2-03CFDC95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46576-FDAA-4FDA-754F-D16C29C3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0EBB22-46F2-0869-395D-11FC59759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7A9A79-9E32-C794-D4BA-17FB4D01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5350-1C5B-4BED-B074-7D4BCC018991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8EA2FB-5AAA-5037-6533-87459BFD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9CFE46-5751-B96A-1595-4A42822F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E3E-31C9-44D7-A078-0F0E13787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30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93EEB-359C-1C94-850E-CBC3710D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C406C1-D3A9-C33E-E9B3-6518D94DD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AFD749-6914-B5A0-3F60-032994F62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B0B5CF-C630-206C-3C75-BF423656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5350-1C5B-4BED-B074-7D4BCC018991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AADB5D-AC88-EB12-C7CA-43778715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493585-E554-D1F4-D9C4-7DA71F5C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E3E-31C9-44D7-A078-0F0E13787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26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8E918F-A00D-BCD9-76B6-35212EF6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5456D8-257D-4D59-742A-965ABBFD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43E59-ED9C-9E1F-F5C1-3655BB098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5350-1C5B-4BED-B074-7D4BCC018991}" type="datetimeFigureOut">
              <a:rPr lang="es-CO" smtClean="0"/>
              <a:t>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B6FBB4-9783-BFF6-24CC-6254BF737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9ADDCC-2A84-208E-C26A-A66670946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AE3E-31C9-44D7-A078-0F0E13787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26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>
            <a:extLst>
              <a:ext uri="{FF2B5EF4-FFF2-40B4-BE49-F238E27FC236}">
                <a16:creationId xmlns:a16="http://schemas.microsoft.com/office/drawing/2014/main" id="{0DA23856-AB42-2D5C-0491-42405B92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9628" y="3077311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Apilicación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WEB</a:t>
            </a:r>
          </a:p>
        </p:txBody>
      </p:sp>
      <p:pic>
        <p:nvPicPr>
          <p:cNvPr id="5" name="Graphic 6">
            <a:extLst>
              <a:ext uri="{FF2B5EF4-FFF2-40B4-BE49-F238E27FC236}">
                <a16:creationId xmlns:a16="http://schemas.microsoft.com/office/drawing/2014/main" id="{23315544-B9F8-9A3D-CA6C-3BFBD721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77" y="2131113"/>
            <a:ext cx="919142" cy="91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8">
            <a:extLst>
              <a:ext uri="{FF2B5EF4-FFF2-40B4-BE49-F238E27FC236}">
                <a16:creationId xmlns:a16="http://schemas.microsoft.com/office/drawing/2014/main" id="{38CA3FD3-E758-F88F-3E61-0AE666CE4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71" y="3429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385023BD-F819-7500-4DB2-EB5CA548F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96" y="4192587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Lugar de Pago</a:t>
            </a:r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7BD71968-0F7C-5600-6CAF-91F3FB163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88" y="3429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6E2AFDBB-E134-B4DA-46E7-AF5310CB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225" y="4191000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s-CO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Detalle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del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producto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C0A024CA-A03C-989B-BBD1-7E85B549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235" y="3429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C1726AD2-40D4-BD72-8A7A-D9B1404ED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460" y="4192587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Marketplace home</a:t>
            </a: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F629E958-0201-9468-ED8E-92285558A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439" y="34057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4359B16E-5F29-5FAA-B340-34D3FC30D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789" y="4191000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Login</a:t>
            </a:r>
          </a:p>
        </p:txBody>
      </p:sp>
      <p:pic>
        <p:nvPicPr>
          <p:cNvPr id="14" name="Graphic 17">
            <a:extLst>
              <a:ext uri="{FF2B5EF4-FFF2-40B4-BE49-F238E27FC236}">
                <a16:creationId xmlns:a16="http://schemas.microsoft.com/office/drawing/2014/main" id="{14C703F0-3D9F-53D3-7802-22F79EFF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30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D75844CD-F876-610F-4318-4A5C7E63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5" y="1147748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Firewall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16" name="Graphic 20">
            <a:extLst>
              <a:ext uri="{FF2B5EF4-FFF2-40B4-BE49-F238E27FC236}">
                <a16:creationId xmlns:a16="http://schemas.microsoft.com/office/drawing/2014/main" id="{3C030731-5593-8707-2430-D69E7C3C3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626" y="2530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2">
            <a:extLst>
              <a:ext uri="{FF2B5EF4-FFF2-40B4-BE49-F238E27FC236}">
                <a16:creationId xmlns:a16="http://schemas.microsoft.com/office/drawing/2014/main" id="{6F25D31E-7FEF-0726-952A-B9721CF69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306" y="1085503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 (ACM)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73E1238E-28B2-9A39-0311-D1A48E59B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883" y="22096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EFA96B14-9274-A231-5551-977CC149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781" y="292528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4723383-4894-33B5-9BE6-DCE45865BCE0}"/>
              </a:ext>
            </a:extLst>
          </p:cNvPr>
          <p:cNvSpPr/>
          <p:nvPr/>
        </p:nvSpPr>
        <p:spPr>
          <a:xfrm>
            <a:off x="239956" y="92283"/>
            <a:ext cx="11223498" cy="5506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AWS Cloud</a:t>
            </a: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8DFE3EA9-758E-BE00-8BF0-C7314D731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2745" y="92283"/>
            <a:ext cx="1574904" cy="1574904"/>
          </a:xfrm>
          <a:prstGeom prst="rect">
            <a:avLst/>
          </a:prstGeom>
        </p:spPr>
      </p:pic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6B8CAAB5-097B-F436-9592-5E56519BBBFF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rot="16200000" flipV="1">
            <a:off x="6156139" y="954939"/>
            <a:ext cx="1575607" cy="9338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285A3B5C-6AA2-0BFC-1FC7-061EC63BA53F}"/>
              </a:ext>
            </a:extLst>
          </p:cNvPr>
          <p:cNvCxnSpPr>
            <a:cxnSpLocks/>
            <a:stCxn id="18" idx="0"/>
            <a:endCxn id="16" idx="1"/>
          </p:cNvCxnSpPr>
          <p:nvPr/>
        </p:nvCxnSpPr>
        <p:spPr>
          <a:xfrm rot="5400000" flipH="1" flipV="1">
            <a:off x="7164451" y="880510"/>
            <a:ext cx="1575607" cy="10827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ontentful Logo - Contentful Logo Png, Transparent Png - 3664x808(#4135111)  - PngFind">
            <a:extLst>
              <a:ext uri="{FF2B5EF4-FFF2-40B4-BE49-F238E27FC236}">
                <a16:creationId xmlns:a16="http://schemas.microsoft.com/office/drawing/2014/main" id="{7EF661DA-40AA-967A-960F-BCBB16C7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97" y="2292841"/>
            <a:ext cx="20669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E5ECC8F-6B43-FE52-EB0C-12A963ABF552}"/>
              </a:ext>
            </a:extLst>
          </p:cNvPr>
          <p:cNvCxnSpPr>
            <a:stCxn id="5" idx="1"/>
            <a:endCxn id="18" idx="3"/>
          </p:cNvCxnSpPr>
          <p:nvPr/>
        </p:nvCxnSpPr>
        <p:spPr>
          <a:xfrm flipH="1">
            <a:off x="7791883" y="2590684"/>
            <a:ext cx="140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61B3048-D298-2923-70C0-2A95F2DCCA9A}"/>
              </a:ext>
            </a:extLst>
          </p:cNvPr>
          <p:cNvCxnSpPr>
            <a:cxnSpLocks/>
            <a:stCxn id="1026" idx="3"/>
            <a:endCxn id="18" idx="1"/>
          </p:cNvCxnSpPr>
          <p:nvPr/>
        </p:nvCxnSpPr>
        <p:spPr>
          <a:xfrm>
            <a:off x="5215922" y="2569066"/>
            <a:ext cx="1813961" cy="21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D5F2FD97-8D98-FB37-03B8-BC6D281AD515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rot="5400000">
            <a:off x="4108619" y="126736"/>
            <a:ext cx="457316" cy="614721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714EB228-B230-CA41-81F5-A4508C87CABD}"/>
              </a:ext>
            </a:extLst>
          </p:cNvPr>
          <p:cNvCxnSpPr>
            <a:cxnSpLocks/>
          </p:cNvCxnSpPr>
          <p:nvPr/>
        </p:nvCxnSpPr>
        <p:spPr>
          <a:xfrm>
            <a:off x="3367656" y="3160870"/>
            <a:ext cx="0" cy="356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86C04E35-A447-5AAC-DEA1-E3FCCDC5B9E2}"/>
              </a:ext>
            </a:extLst>
          </p:cNvPr>
          <p:cNvCxnSpPr>
            <a:cxnSpLocks/>
          </p:cNvCxnSpPr>
          <p:nvPr/>
        </p:nvCxnSpPr>
        <p:spPr>
          <a:xfrm>
            <a:off x="5309863" y="3200342"/>
            <a:ext cx="0" cy="356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EB8F0FA-5B43-7F59-2CDC-AF9353C5ECC1}"/>
              </a:ext>
            </a:extLst>
          </p:cNvPr>
          <p:cNvCxnSpPr>
            <a:cxnSpLocks/>
          </p:cNvCxnSpPr>
          <p:nvPr/>
        </p:nvCxnSpPr>
        <p:spPr>
          <a:xfrm>
            <a:off x="7410883" y="3154794"/>
            <a:ext cx="0" cy="356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93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 Alexander Rojas Bareño</dc:creator>
  <cp:lastModifiedBy>Eduard Alexander Rojas Bareño</cp:lastModifiedBy>
  <cp:revision>1</cp:revision>
  <dcterms:created xsi:type="dcterms:W3CDTF">2022-11-03T01:26:43Z</dcterms:created>
  <dcterms:modified xsi:type="dcterms:W3CDTF">2022-11-03T01:52:18Z</dcterms:modified>
</cp:coreProperties>
</file>