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328" r:id="rId5"/>
    <p:sldId id="294" r:id="rId6"/>
    <p:sldId id="295" r:id="rId7"/>
    <p:sldId id="322" r:id="rId8"/>
    <p:sldId id="323" r:id="rId9"/>
    <p:sldId id="325" r:id="rId10"/>
    <p:sldId id="329" r:id="rId11"/>
    <p:sldId id="330" r:id="rId12"/>
    <p:sldId id="331" r:id="rId13"/>
    <p:sldId id="332" r:id="rId14"/>
    <p:sldId id="333" r:id="rId15"/>
    <p:sldId id="334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35" r:id="rId29"/>
    <p:sldId id="348" r:id="rId30"/>
    <p:sldId id="349" r:id="rId31"/>
    <p:sldId id="350" r:id="rId32"/>
    <p:sldId id="351" r:id="rId33"/>
    <p:sldId id="352" r:id="rId34"/>
    <p:sldId id="353" r:id="rId35"/>
    <p:sldId id="354" r:id="rId36"/>
    <p:sldId id="355" r:id="rId37"/>
    <p:sldId id="357" r:id="rId38"/>
    <p:sldId id="358" r:id="rId39"/>
    <p:sldId id="359" r:id="rId40"/>
    <p:sldId id="360" r:id="rId41"/>
    <p:sldId id="361" r:id="rId42"/>
    <p:sldId id="362" r:id="rId43"/>
    <p:sldId id="363" r:id="rId44"/>
    <p:sldId id="365" r:id="rId45"/>
    <p:sldId id="366" r:id="rId46"/>
    <p:sldId id="367" r:id="rId47"/>
    <p:sldId id="369" r:id="rId48"/>
    <p:sldId id="370" r:id="rId49"/>
    <p:sldId id="371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</c:v>
                </c:pt>
              </c:strCache>
            </c:strRef>
          </c:tx>
          <c:cat>
            <c:strRef>
              <c:f>Sheet1!$A$2:$A$15</c:f>
              <c:strCache>
                <c:ptCount val="14"/>
                <c:pt idx="0">
                  <c:v>1946-1950</c:v>
                </c:pt>
                <c:pt idx="1">
                  <c:v>1951-1955</c:v>
                </c:pt>
                <c:pt idx="2">
                  <c:v>1956-1960</c:v>
                </c:pt>
                <c:pt idx="3">
                  <c:v>1961-1965</c:v>
                </c:pt>
                <c:pt idx="4">
                  <c:v>1966-1970</c:v>
                </c:pt>
                <c:pt idx="5">
                  <c:v>1971-1975</c:v>
                </c:pt>
                <c:pt idx="6">
                  <c:v>1976-1980</c:v>
                </c:pt>
                <c:pt idx="7">
                  <c:v>1981-1985</c:v>
                </c:pt>
                <c:pt idx="8">
                  <c:v>1986-1990</c:v>
                </c:pt>
                <c:pt idx="9">
                  <c:v>1991-1995</c:v>
                </c:pt>
                <c:pt idx="10">
                  <c:v>1996-2000</c:v>
                </c:pt>
                <c:pt idx="11">
                  <c:v>2001-2005</c:v>
                </c:pt>
                <c:pt idx="12">
                  <c:v>2006-2010</c:v>
                </c:pt>
                <c:pt idx="13">
                  <c:v>2011-2015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1</c:v>
                </c:pt>
                <c:pt idx="1">
                  <c:v>3</c:v>
                </c:pt>
                <c:pt idx="2">
                  <c:v>2</c:v>
                </c:pt>
                <c:pt idx="3">
                  <c:v>3</c:v>
                </c:pt>
                <c:pt idx="4">
                  <c:v>16</c:v>
                </c:pt>
                <c:pt idx="5">
                  <c:v>16</c:v>
                </c:pt>
                <c:pt idx="6">
                  <c:v>33</c:v>
                </c:pt>
                <c:pt idx="7">
                  <c:v>6</c:v>
                </c:pt>
                <c:pt idx="8">
                  <c:v>10</c:v>
                </c:pt>
                <c:pt idx="9">
                  <c:v>14</c:v>
                </c:pt>
                <c:pt idx="10">
                  <c:v>3</c:v>
                </c:pt>
                <c:pt idx="11">
                  <c:v>5</c:v>
                </c:pt>
                <c:pt idx="12">
                  <c:v>7</c:v>
                </c:pt>
                <c:pt idx="1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7629328"/>
        <c:axId val="337623448"/>
      </c:lineChart>
      <c:catAx>
        <c:axId val="33762932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37623448"/>
        <c:crosses val="autoZero"/>
        <c:auto val="1"/>
        <c:lblAlgn val="ctr"/>
        <c:lblOffset val="100"/>
        <c:noMultiLvlLbl val="0"/>
      </c:catAx>
      <c:valAx>
        <c:axId val="3376234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76293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President's Rule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INDIRA GANDHI  (24-Jan-66 to 24-Mar-77) </c:v>
                </c:pt>
                <c:pt idx="1">
                  <c:v>MORAJI DESAI    (24-Mar-77 to 28-Jul-79)</c:v>
                </c:pt>
                <c:pt idx="2">
                  <c:v>CHARAN SINGH    (28-Jul-79 to 14-Jan-80)</c:v>
                </c:pt>
                <c:pt idx="3">
                  <c:v>INDIRA GANDHI  (14-Jan-80 to 31-Oct-84)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35</c:v>
                </c:pt>
                <c:pt idx="1">
                  <c:v>17</c:v>
                </c:pt>
                <c:pt idx="2">
                  <c:v>4</c:v>
                </c:pt>
                <c:pt idx="3">
                  <c:v>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37626584"/>
        <c:axId val="337625408"/>
      </c:barChart>
      <c:catAx>
        <c:axId val="3376265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37625408"/>
        <c:crosses val="autoZero"/>
        <c:auto val="1"/>
        <c:lblAlgn val="ctr"/>
        <c:lblOffset val="100"/>
        <c:noMultiLvlLbl val="0"/>
      </c:catAx>
      <c:valAx>
        <c:axId val="3376254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762658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37706897005767254"/>
          <c:y val="0.90528181516287254"/>
          <c:w val="0.33637466094330182"/>
          <c:h val="7.7881988871760552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813D9D-B77B-4737-AB44-249984E8F7CA}" type="doc">
      <dgm:prSet loTypeId="urn:microsoft.com/office/officeart/2005/8/layout/pyramid4" loCatId="pyramid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8B5F90-DC23-4240-A42F-5D6B006BF840}">
      <dgm:prSet phldrT="[Text]"/>
      <dgm:spPr/>
      <dgm:t>
        <a:bodyPr/>
        <a:lstStyle/>
        <a:p>
          <a:r>
            <a:rPr lang="en-US" dirty="0" smtClean="0"/>
            <a:t>Democracy</a:t>
          </a:r>
          <a:endParaRPr lang="en-US" dirty="0"/>
        </a:p>
      </dgm:t>
    </dgm:pt>
    <dgm:pt modelId="{59C3A28E-E11D-4A5A-B544-1B73FF715749}" type="parTrans" cxnId="{12ED9153-3CFF-46DF-919E-A44A6C0370E7}">
      <dgm:prSet/>
      <dgm:spPr/>
      <dgm:t>
        <a:bodyPr/>
        <a:lstStyle/>
        <a:p>
          <a:endParaRPr lang="en-US"/>
        </a:p>
      </dgm:t>
    </dgm:pt>
    <dgm:pt modelId="{E016DDAA-103B-4023-87D0-7398CC76F377}" type="sibTrans" cxnId="{12ED9153-3CFF-46DF-919E-A44A6C0370E7}">
      <dgm:prSet/>
      <dgm:spPr/>
      <dgm:t>
        <a:bodyPr/>
        <a:lstStyle/>
        <a:p>
          <a:endParaRPr lang="en-US"/>
        </a:p>
      </dgm:t>
    </dgm:pt>
    <dgm:pt modelId="{95976FA6-3801-4D49-84CD-828B02CEDC1E}">
      <dgm:prSet phldrT="[Text]"/>
      <dgm:spPr/>
      <dgm:t>
        <a:bodyPr/>
        <a:lstStyle/>
        <a:p>
          <a:r>
            <a:rPr lang="en-US" dirty="0" smtClean="0"/>
            <a:t>Social and Economic Revolution</a:t>
          </a:r>
          <a:endParaRPr lang="en-US" dirty="0"/>
        </a:p>
      </dgm:t>
    </dgm:pt>
    <dgm:pt modelId="{E3541E0C-F907-4353-9E2E-49AD1461D9BA}" type="parTrans" cxnId="{4A79D9E9-55EB-4976-B033-BF3671F96B14}">
      <dgm:prSet/>
      <dgm:spPr/>
      <dgm:t>
        <a:bodyPr/>
        <a:lstStyle/>
        <a:p>
          <a:endParaRPr lang="en-US"/>
        </a:p>
      </dgm:t>
    </dgm:pt>
    <dgm:pt modelId="{FAA8D695-520C-4473-8DFE-BA0506A9BD89}" type="sibTrans" cxnId="{4A79D9E9-55EB-4976-B033-BF3671F96B14}">
      <dgm:prSet/>
      <dgm:spPr/>
      <dgm:t>
        <a:bodyPr/>
        <a:lstStyle/>
        <a:p>
          <a:endParaRPr lang="en-US"/>
        </a:p>
      </dgm:t>
    </dgm:pt>
    <dgm:pt modelId="{0AA9D161-4BBB-4CE8-A4C3-CD7F48B385CE}">
      <dgm:prSet phldrT="[Text]"/>
      <dgm:spPr/>
      <dgm:t>
        <a:bodyPr/>
        <a:lstStyle/>
        <a:p>
          <a:r>
            <a:rPr lang="en-US" dirty="0" smtClean="0"/>
            <a:t>Unity and Integrity </a:t>
          </a:r>
          <a:endParaRPr lang="en-US" dirty="0"/>
        </a:p>
      </dgm:t>
    </dgm:pt>
    <dgm:pt modelId="{A0DE0F85-5357-4584-9859-8ED3DE7848C1}" type="parTrans" cxnId="{B2D10EEF-A1F0-4A3B-894E-49F6FB050435}">
      <dgm:prSet/>
      <dgm:spPr/>
      <dgm:t>
        <a:bodyPr/>
        <a:lstStyle/>
        <a:p>
          <a:endParaRPr lang="en-US"/>
        </a:p>
      </dgm:t>
    </dgm:pt>
    <dgm:pt modelId="{DD857F0A-1028-4CFA-B13D-337086E2C4C7}" type="sibTrans" cxnId="{B2D10EEF-A1F0-4A3B-894E-49F6FB050435}">
      <dgm:prSet/>
      <dgm:spPr/>
      <dgm:t>
        <a:bodyPr/>
        <a:lstStyle/>
        <a:p>
          <a:endParaRPr lang="en-US"/>
        </a:p>
      </dgm:t>
    </dgm:pt>
    <dgm:pt modelId="{1A498B3E-7600-47C0-BB41-99035EE56FA8}">
      <dgm:prSet phldrT="[Text]" phldr="1"/>
      <dgm:spPr/>
      <dgm:t>
        <a:bodyPr/>
        <a:lstStyle/>
        <a:p>
          <a:endParaRPr lang="en-US" dirty="0"/>
        </a:p>
      </dgm:t>
    </dgm:pt>
    <dgm:pt modelId="{F7057E20-DB77-4D0D-8429-B3C9B48087E5}" type="sibTrans" cxnId="{E9476AF8-37E5-487C-972F-E0D2CB6FC9AC}">
      <dgm:prSet/>
      <dgm:spPr/>
      <dgm:t>
        <a:bodyPr/>
        <a:lstStyle/>
        <a:p>
          <a:endParaRPr lang="en-US"/>
        </a:p>
      </dgm:t>
    </dgm:pt>
    <dgm:pt modelId="{FCEF3F45-EB71-45F2-9524-39BC1A63909A}" type="parTrans" cxnId="{E9476AF8-37E5-487C-972F-E0D2CB6FC9AC}">
      <dgm:prSet/>
      <dgm:spPr/>
      <dgm:t>
        <a:bodyPr/>
        <a:lstStyle/>
        <a:p>
          <a:endParaRPr lang="en-US"/>
        </a:p>
      </dgm:t>
    </dgm:pt>
    <dgm:pt modelId="{F0148396-2104-4E39-928E-2185DF51BF0F}" type="pres">
      <dgm:prSet presAssocID="{29813D9D-B77B-4737-AB44-249984E8F7CA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120DECE-30A0-4484-941A-96EA8BBF3104}" type="pres">
      <dgm:prSet presAssocID="{29813D9D-B77B-4737-AB44-249984E8F7CA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5AE963-5568-4DAF-ADDD-92860B8508DF}" type="pres">
      <dgm:prSet presAssocID="{29813D9D-B77B-4737-AB44-249984E8F7CA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DB7E55-05F7-4257-86FD-C1A4590A099D}" type="pres">
      <dgm:prSet presAssocID="{29813D9D-B77B-4737-AB44-249984E8F7CA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1BFAF5-36A7-4027-93C3-637989C4A7E7}" type="pres">
      <dgm:prSet presAssocID="{29813D9D-B77B-4737-AB44-249984E8F7CA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9217132-F3D4-4411-9530-AA8A0F4E93E4}" type="presOf" srcId="{0AA9D161-4BBB-4CE8-A4C3-CD7F48B385CE}" destId="{401BFAF5-36A7-4027-93C3-637989C4A7E7}" srcOrd="0" destOrd="0" presId="urn:microsoft.com/office/officeart/2005/8/layout/pyramid4"/>
    <dgm:cxn modelId="{E9476AF8-37E5-487C-972F-E0D2CB6FC9AC}" srcId="{29813D9D-B77B-4737-AB44-249984E8F7CA}" destId="{1A498B3E-7600-47C0-BB41-99035EE56FA8}" srcOrd="2" destOrd="0" parTransId="{FCEF3F45-EB71-45F2-9524-39BC1A63909A}" sibTransId="{F7057E20-DB77-4D0D-8429-B3C9B48087E5}"/>
    <dgm:cxn modelId="{7B59BBAC-A98B-4BF2-9950-98202BF620DC}" type="presOf" srcId="{95976FA6-3801-4D49-84CD-828B02CEDC1E}" destId="{985AE963-5568-4DAF-ADDD-92860B8508DF}" srcOrd="0" destOrd="0" presId="urn:microsoft.com/office/officeart/2005/8/layout/pyramid4"/>
    <dgm:cxn modelId="{A1913F05-C40D-4BA0-A92E-F12D8CCEBCEB}" type="presOf" srcId="{928B5F90-DC23-4240-A42F-5D6B006BF840}" destId="{C120DECE-30A0-4484-941A-96EA8BBF3104}" srcOrd="0" destOrd="0" presId="urn:microsoft.com/office/officeart/2005/8/layout/pyramid4"/>
    <dgm:cxn modelId="{4E920325-2E6F-4C49-8955-B6ACABCADF05}" type="presOf" srcId="{29813D9D-B77B-4737-AB44-249984E8F7CA}" destId="{F0148396-2104-4E39-928E-2185DF51BF0F}" srcOrd="0" destOrd="0" presId="urn:microsoft.com/office/officeart/2005/8/layout/pyramid4"/>
    <dgm:cxn modelId="{7BFEF574-AD6F-4376-B633-B71C7FA95758}" type="presOf" srcId="{1A498B3E-7600-47C0-BB41-99035EE56FA8}" destId="{B1DB7E55-05F7-4257-86FD-C1A4590A099D}" srcOrd="0" destOrd="0" presId="urn:microsoft.com/office/officeart/2005/8/layout/pyramid4"/>
    <dgm:cxn modelId="{12ED9153-3CFF-46DF-919E-A44A6C0370E7}" srcId="{29813D9D-B77B-4737-AB44-249984E8F7CA}" destId="{928B5F90-DC23-4240-A42F-5D6B006BF840}" srcOrd="0" destOrd="0" parTransId="{59C3A28E-E11D-4A5A-B544-1B73FF715749}" sibTransId="{E016DDAA-103B-4023-87D0-7398CC76F377}"/>
    <dgm:cxn modelId="{B2D10EEF-A1F0-4A3B-894E-49F6FB050435}" srcId="{29813D9D-B77B-4737-AB44-249984E8F7CA}" destId="{0AA9D161-4BBB-4CE8-A4C3-CD7F48B385CE}" srcOrd="3" destOrd="0" parTransId="{A0DE0F85-5357-4584-9859-8ED3DE7848C1}" sibTransId="{DD857F0A-1028-4CFA-B13D-337086E2C4C7}"/>
    <dgm:cxn modelId="{4A79D9E9-55EB-4976-B033-BF3671F96B14}" srcId="{29813D9D-B77B-4737-AB44-249984E8F7CA}" destId="{95976FA6-3801-4D49-84CD-828B02CEDC1E}" srcOrd="1" destOrd="0" parTransId="{E3541E0C-F907-4353-9E2E-49AD1461D9BA}" sibTransId="{FAA8D695-520C-4473-8DFE-BA0506A9BD89}"/>
    <dgm:cxn modelId="{ABBB2D40-B6EF-49AA-9984-39FAC0DDA105}" type="presParOf" srcId="{F0148396-2104-4E39-928E-2185DF51BF0F}" destId="{C120DECE-30A0-4484-941A-96EA8BBF3104}" srcOrd="0" destOrd="0" presId="urn:microsoft.com/office/officeart/2005/8/layout/pyramid4"/>
    <dgm:cxn modelId="{898614AF-3719-4E7B-BEF9-486ADE1F7EA2}" type="presParOf" srcId="{F0148396-2104-4E39-928E-2185DF51BF0F}" destId="{985AE963-5568-4DAF-ADDD-92860B8508DF}" srcOrd="1" destOrd="0" presId="urn:microsoft.com/office/officeart/2005/8/layout/pyramid4"/>
    <dgm:cxn modelId="{DAAC513C-16CE-4246-AF11-0237C3AAEE63}" type="presParOf" srcId="{F0148396-2104-4E39-928E-2185DF51BF0F}" destId="{B1DB7E55-05F7-4257-86FD-C1A4590A099D}" srcOrd="2" destOrd="0" presId="urn:microsoft.com/office/officeart/2005/8/layout/pyramid4"/>
    <dgm:cxn modelId="{0D4E061A-824E-4B80-BA12-D28CD5B9F610}" type="presParOf" srcId="{F0148396-2104-4E39-928E-2185DF51BF0F}" destId="{401BFAF5-36A7-4027-93C3-637989C4A7E7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D2A3F6-DF66-4AAA-8892-294700C4E978}" type="doc">
      <dgm:prSet loTypeId="urn:microsoft.com/office/officeart/2005/8/layout/cycle4" loCatId="cycle" qsTypeId="urn:microsoft.com/office/officeart/2005/8/quickstyle/3d3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FF23B27-084B-431A-8BF3-7F01BC5F6F9B}">
      <dgm:prSet phldrT="[Text]"/>
      <dgm:spPr/>
      <dgm:t>
        <a:bodyPr/>
        <a:lstStyle/>
        <a:p>
          <a:r>
            <a:rPr lang="en-US" dirty="0" smtClean="0"/>
            <a:t>Faction_1</a:t>
          </a:r>
          <a:endParaRPr lang="en-US" dirty="0"/>
        </a:p>
      </dgm:t>
    </dgm:pt>
    <dgm:pt modelId="{663F3325-C9F3-41C8-B8F6-0E79A1C3E5BE}" type="parTrans" cxnId="{A424A9B3-4D7D-4059-985D-3E8816D92699}">
      <dgm:prSet/>
      <dgm:spPr/>
      <dgm:t>
        <a:bodyPr/>
        <a:lstStyle/>
        <a:p>
          <a:endParaRPr lang="en-US"/>
        </a:p>
      </dgm:t>
    </dgm:pt>
    <dgm:pt modelId="{79EEA9B6-5970-46C6-8CF8-029BACD5194D}" type="sibTrans" cxnId="{A424A9B3-4D7D-4059-985D-3E8816D92699}">
      <dgm:prSet/>
      <dgm:spPr/>
      <dgm:t>
        <a:bodyPr/>
        <a:lstStyle/>
        <a:p>
          <a:endParaRPr lang="en-US"/>
        </a:p>
      </dgm:t>
    </dgm:pt>
    <dgm:pt modelId="{466AB807-D304-4F98-93AB-75A6581B9714}">
      <dgm:prSet phldrT="[Text]"/>
      <dgm:spPr/>
      <dgm:t>
        <a:bodyPr/>
        <a:lstStyle/>
        <a:p>
          <a:r>
            <a:rPr lang="en-US" dirty="0" smtClean="0"/>
            <a:t>Pressure_1</a:t>
          </a:r>
          <a:endParaRPr lang="en-US" dirty="0"/>
        </a:p>
      </dgm:t>
    </dgm:pt>
    <dgm:pt modelId="{011760FA-5DE0-4292-A1FE-C89DB3340FC5}" type="parTrans" cxnId="{A3B54DF8-3A59-4882-9055-CA2EE13D28A4}">
      <dgm:prSet/>
      <dgm:spPr/>
      <dgm:t>
        <a:bodyPr/>
        <a:lstStyle/>
        <a:p>
          <a:endParaRPr lang="en-US"/>
        </a:p>
      </dgm:t>
    </dgm:pt>
    <dgm:pt modelId="{F998D251-7725-4F87-96F9-4C8846B9E74B}" type="sibTrans" cxnId="{A3B54DF8-3A59-4882-9055-CA2EE13D28A4}">
      <dgm:prSet/>
      <dgm:spPr/>
      <dgm:t>
        <a:bodyPr/>
        <a:lstStyle/>
        <a:p>
          <a:endParaRPr lang="en-US"/>
        </a:p>
      </dgm:t>
    </dgm:pt>
    <dgm:pt modelId="{1E8CA1AD-2245-49B9-B4B8-BA79F9C3F796}">
      <dgm:prSet phldrT="[Text]"/>
      <dgm:spPr/>
      <dgm:t>
        <a:bodyPr/>
        <a:lstStyle/>
        <a:p>
          <a:r>
            <a:rPr lang="en-US" dirty="0" smtClean="0"/>
            <a:t>Faction_2</a:t>
          </a:r>
          <a:endParaRPr lang="en-US" dirty="0"/>
        </a:p>
      </dgm:t>
    </dgm:pt>
    <dgm:pt modelId="{D52EF465-1DE3-48D6-AB6D-9142D9AAB02F}" type="parTrans" cxnId="{179646DE-A4A4-4A98-AF12-15E9A44E7945}">
      <dgm:prSet/>
      <dgm:spPr/>
      <dgm:t>
        <a:bodyPr/>
        <a:lstStyle/>
        <a:p>
          <a:endParaRPr lang="en-US"/>
        </a:p>
      </dgm:t>
    </dgm:pt>
    <dgm:pt modelId="{6BDBD0E8-D944-4B4D-B11E-149CBD6A7C13}" type="sibTrans" cxnId="{179646DE-A4A4-4A98-AF12-15E9A44E7945}">
      <dgm:prSet/>
      <dgm:spPr/>
      <dgm:t>
        <a:bodyPr/>
        <a:lstStyle/>
        <a:p>
          <a:endParaRPr lang="en-US"/>
        </a:p>
      </dgm:t>
    </dgm:pt>
    <dgm:pt modelId="{B47C76D7-F35D-4468-8D81-FB9E85CC15B2}">
      <dgm:prSet phldrT="[Text]"/>
      <dgm:spPr/>
      <dgm:t>
        <a:bodyPr/>
        <a:lstStyle/>
        <a:p>
          <a:r>
            <a:rPr lang="en-US" dirty="0" smtClean="0"/>
            <a:t>Pressure_2</a:t>
          </a:r>
          <a:endParaRPr lang="en-US" dirty="0"/>
        </a:p>
      </dgm:t>
    </dgm:pt>
    <dgm:pt modelId="{614490B6-07A3-4941-9F84-77C4F05DA5B2}" type="parTrans" cxnId="{19CB5AEC-CC77-4785-9391-1F1E85E5E001}">
      <dgm:prSet/>
      <dgm:spPr/>
      <dgm:t>
        <a:bodyPr/>
        <a:lstStyle/>
        <a:p>
          <a:endParaRPr lang="en-US"/>
        </a:p>
      </dgm:t>
    </dgm:pt>
    <dgm:pt modelId="{C0CA4B22-87EA-4B09-92F1-622CEDAD74D7}" type="sibTrans" cxnId="{19CB5AEC-CC77-4785-9391-1F1E85E5E001}">
      <dgm:prSet/>
      <dgm:spPr/>
      <dgm:t>
        <a:bodyPr/>
        <a:lstStyle/>
        <a:p>
          <a:endParaRPr lang="en-US"/>
        </a:p>
      </dgm:t>
    </dgm:pt>
    <dgm:pt modelId="{75F3F2F3-2C2F-4F80-8992-08F22CD72FD4}">
      <dgm:prSet phldrT="[Text]"/>
      <dgm:spPr/>
      <dgm:t>
        <a:bodyPr/>
        <a:lstStyle/>
        <a:p>
          <a:r>
            <a:rPr lang="en-US" dirty="0" smtClean="0"/>
            <a:t>Faction_4</a:t>
          </a:r>
          <a:endParaRPr lang="en-US" dirty="0"/>
        </a:p>
      </dgm:t>
    </dgm:pt>
    <dgm:pt modelId="{1CE2B58B-3457-4449-ADFA-37891B645E83}" type="parTrans" cxnId="{825642E8-C9E1-4B3A-AB03-2FB84BC5C809}">
      <dgm:prSet/>
      <dgm:spPr/>
      <dgm:t>
        <a:bodyPr/>
        <a:lstStyle/>
        <a:p>
          <a:endParaRPr lang="en-US"/>
        </a:p>
      </dgm:t>
    </dgm:pt>
    <dgm:pt modelId="{F82BD228-C8A3-4248-8C77-2D861B8197FE}" type="sibTrans" cxnId="{825642E8-C9E1-4B3A-AB03-2FB84BC5C809}">
      <dgm:prSet/>
      <dgm:spPr/>
      <dgm:t>
        <a:bodyPr/>
        <a:lstStyle/>
        <a:p>
          <a:endParaRPr lang="en-US"/>
        </a:p>
      </dgm:t>
    </dgm:pt>
    <dgm:pt modelId="{41382D06-9952-4342-9C30-99CEADF36551}">
      <dgm:prSet phldrT="[Text]"/>
      <dgm:spPr/>
      <dgm:t>
        <a:bodyPr/>
        <a:lstStyle/>
        <a:p>
          <a:r>
            <a:rPr lang="en-US" dirty="0" smtClean="0"/>
            <a:t>Pressure_4</a:t>
          </a:r>
          <a:endParaRPr lang="en-US" dirty="0"/>
        </a:p>
      </dgm:t>
    </dgm:pt>
    <dgm:pt modelId="{69BBE089-5B5A-4528-9844-373A0242EF91}" type="parTrans" cxnId="{C62EC305-FAA1-4A36-B573-036339BD46E7}">
      <dgm:prSet/>
      <dgm:spPr/>
      <dgm:t>
        <a:bodyPr/>
        <a:lstStyle/>
        <a:p>
          <a:endParaRPr lang="en-US"/>
        </a:p>
      </dgm:t>
    </dgm:pt>
    <dgm:pt modelId="{F642D7EF-85C2-4133-8097-2ECEF65DE9C6}" type="sibTrans" cxnId="{C62EC305-FAA1-4A36-B573-036339BD46E7}">
      <dgm:prSet/>
      <dgm:spPr/>
      <dgm:t>
        <a:bodyPr/>
        <a:lstStyle/>
        <a:p>
          <a:endParaRPr lang="en-US"/>
        </a:p>
      </dgm:t>
    </dgm:pt>
    <dgm:pt modelId="{256D864F-D279-47FB-9CB3-066A6675994E}">
      <dgm:prSet phldrT="[Text]"/>
      <dgm:spPr/>
      <dgm:t>
        <a:bodyPr/>
        <a:lstStyle/>
        <a:p>
          <a:r>
            <a:rPr lang="en-US" dirty="0" smtClean="0"/>
            <a:t>Faction_3</a:t>
          </a:r>
          <a:endParaRPr lang="en-US" dirty="0"/>
        </a:p>
      </dgm:t>
    </dgm:pt>
    <dgm:pt modelId="{5E5D678E-90AC-4617-8852-51C0D621A266}" type="parTrans" cxnId="{531EDBCC-408E-44A6-8639-D4C835F9BD53}">
      <dgm:prSet/>
      <dgm:spPr/>
      <dgm:t>
        <a:bodyPr/>
        <a:lstStyle/>
        <a:p>
          <a:endParaRPr lang="en-US"/>
        </a:p>
      </dgm:t>
    </dgm:pt>
    <dgm:pt modelId="{1F264B31-3E5C-42AF-ADCB-BE9BDD4039C4}" type="sibTrans" cxnId="{531EDBCC-408E-44A6-8639-D4C835F9BD53}">
      <dgm:prSet/>
      <dgm:spPr/>
      <dgm:t>
        <a:bodyPr/>
        <a:lstStyle/>
        <a:p>
          <a:endParaRPr lang="en-US"/>
        </a:p>
      </dgm:t>
    </dgm:pt>
    <dgm:pt modelId="{487034DB-1184-4C7B-9CD9-498660BEF673}">
      <dgm:prSet phldrT="[Text]"/>
      <dgm:spPr/>
      <dgm:t>
        <a:bodyPr/>
        <a:lstStyle/>
        <a:p>
          <a:r>
            <a:rPr lang="en-US" dirty="0" smtClean="0"/>
            <a:t>Pressure_3</a:t>
          </a:r>
          <a:endParaRPr lang="en-US" dirty="0"/>
        </a:p>
      </dgm:t>
    </dgm:pt>
    <dgm:pt modelId="{52EF1644-ACDC-47B6-9508-A98D88C925C9}" type="parTrans" cxnId="{3D3AF818-0F3C-4965-9C3E-E463D07DA7FD}">
      <dgm:prSet/>
      <dgm:spPr/>
      <dgm:t>
        <a:bodyPr/>
        <a:lstStyle/>
        <a:p>
          <a:endParaRPr lang="en-US"/>
        </a:p>
      </dgm:t>
    </dgm:pt>
    <dgm:pt modelId="{65E48AEF-3CF1-4F52-AD9C-3868670093CC}" type="sibTrans" cxnId="{3D3AF818-0F3C-4965-9C3E-E463D07DA7FD}">
      <dgm:prSet/>
      <dgm:spPr/>
      <dgm:t>
        <a:bodyPr/>
        <a:lstStyle/>
        <a:p>
          <a:endParaRPr lang="en-US"/>
        </a:p>
      </dgm:t>
    </dgm:pt>
    <dgm:pt modelId="{5A3F755C-2467-4898-A523-A434DF004438}" type="pres">
      <dgm:prSet presAssocID="{DBD2A3F6-DF66-4AAA-8892-294700C4E978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C31001-B6DE-4231-8C65-8922CE281A4B}" type="pres">
      <dgm:prSet presAssocID="{DBD2A3F6-DF66-4AAA-8892-294700C4E978}" presName="children" presStyleCnt="0"/>
      <dgm:spPr/>
      <dgm:t>
        <a:bodyPr/>
        <a:lstStyle/>
        <a:p>
          <a:endParaRPr lang="en-GB"/>
        </a:p>
      </dgm:t>
    </dgm:pt>
    <dgm:pt modelId="{3568BDBD-7D44-4F28-A2E8-610F69F420B6}" type="pres">
      <dgm:prSet presAssocID="{DBD2A3F6-DF66-4AAA-8892-294700C4E978}" presName="child1group" presStyleCnt="0"/>
      <dgm:spPr/>
      <dgm:t>
        <a:bodyPr/>
        <a:lstStyle/>
        <a:p>
          <a:endParaRPr lang="en-GB"/>
        </a:p>
      </dgm:t>
    </dgm:pt>
    <dgm:pt modelId="{5911689C-ABAF-4123-A302-E55B88BCDDCD}" type="pres">
      <dgm:prSet presAssocID="{DBD2A3F6-DF66-4AAA-8892-294700C4E978}" presName="child1" presStyleLbl="bgAcc1" presStyleIdx="0" presStyleCnt="4"/>
      <dgm:spPr/>
      <dgm:t>
        <a:bodyPr/>
        <a:lstStyle/>
        <a:p>
          <a:endParaRPr lang="en-US"/>
        </a:p>
      </dgm:t>
    </dgm:pt>
    <dgm:pt modelId="{CD7A63DE-8BC1-4B82-8A99-A475C4B3C075}" type="pres">
      <dgm:prSet presAssocID="{DBD2A3F6-DF66-4AAA-8892-294700C4E978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9825FD-2225-4D34-9242-8E988529A171}" type="pres">
      <dgm:prSet presAssocID="{DBD2A3F6-DF66-4AAA-8892-294700C4E978}" presName="child2group" presStyleCnt="0"/>
      <dgm:spPr/>
      <dgm:t>
        <a:bodyPr/>
        <a:lstStyle/>
        <a:p>
          <a:endParaRPr lang="en-GB"/>
        </a:p>
      </dgm:t>
    </dgm:pt>
    <dgm:pt modelId="{05E1F4C4-B74A-4F18-939D-FC954993F320}" type="pres">
      <dgm:prSet presAssocID="{DBD2A3F6-DF66-4AAA-8892-294700C4E978}" presName="child2" presStyleLbl="bgAcc1" presStyleIdx="1" presStyleCnt="4"/>
      <dgm:spPr/>
      <dgm:t>
        <a:bodyPr/>
        <a:lstStyle/>
        <a:p>
          <a:endParaRPr lang="en-US"/>
        </a:p>
      </dgm:t>
    </dgm:pt>
    <dgm:pt modelId="{C1708D85-3540-4CB6-97AA-20E74C1A1AB5}" type="pres">
      <dgm:prSet presAssocID="{DBD2A3F6-DF66-4AAA-8892-294700C4E978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F5DD85-5034-4429-B321-DC0FA82C6A93}" type="pres">
      <dgm:prSet presAssocID="{DBD2A3F6-DF66-4AAA-8892-294700C4E978}" presName="child3group" presStyleCnt="0"/>
      <dgm:spPr/>
      <dgm:t>
        <a:bodyPr/>
        <a:lstStyle/>
        <a:p>
          <a:endParaRPr lang="en-GB"/>
        </a:p>
      </dgm:t>
    </dgm:pt>
    <dgm:pt modelId="{F8A7ABE6-E83E-4615-A173-E8406CF82FA1}" type="pres">
      <dgm:prSet presAssocID="{DBD2A3F6-DF66-4AAA-8892-294700C4E978}" presName="child3" presStyleLbl="bgAcc1" presStyleIdx="2" presStyleCnt="4"/>
      <dgm:spPr/>
      <dgm:t>
        <a:bodyPr/>
        <a:lstStyle/>
        <a:p>
          <a:endParaRPr lang="en-US"/>
        </a:p>
      </dgm:t>
    </dgm:pt>
    <dgm:pt modelId="{6BE05288-10D6-4AD0-8C7C-811D93909141}" type="pres">
      <dgm:prSet presAssocID="{DBD2A3F6-DF66-4AAA-8892-294700C4E978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9A675B-6091-4CE5-9117-EE4AD45DA0A9}" type="pres">
      <dgm:prSet presAssocID="{DBD2A3F6-DF66-4AAA-8892-294700C4E978}" presName="child4group" presStyleCnt="0"/>
      <dgm:spPr/>
      <dgm:t>
        <a:bodyPr/>
        <a:lstStyle/>
        <a:p>
          <a:endParaRPr lang="en-GB"/>
        </a:p>
      </dgm:t>
    </dgm:pt>
    <dgm:pt modelId="{9823B1F5-F832-49E0-BA88-4D21E174A61F}" type="pres">
      <dgm:prSet presAssocID="{DBD2A3F6-DF66-4AAA-8892-294700C4E978}" presName="child4" presStyleLbl="bgAcc1" presStyleIdx="3" presStyleCnt="4"/>
      <dgm:spPr/>
      <dgm:t>
        <a:bodyPr/>
        <a:lstStyle/>
        <a:p>
          <a:endParaRPr lang="en-US"/>
        </a:p>
      </dgm:t>
    </dgm:pt>
    <dgm:pt modelId="{842CF2EF-F1BC-4488-9661-14C00FE36C12}" type="pres">
      <dgm:prSet presAssocID="{DBD2A3F6-DF66-4AAA-8892-294700C4E978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984C2B-01DC-4CDE-99BE-A7482097196C}" type="pres">
      <dgm:prSet presAssocID="{DBD2A3F6-DF66-4AAA-8892-294700C4E978}" presName="childPlaceholder" presStyleCnt="0"/>
      <dgm:spPr/>
      <dgm:t>
        <a:bodyPr/>
        <a:lstStyle/>
        <a:p>
          <a:endParaRPr lang="en-GB"/>
        </a:p>
      </dgm:t>
    </dgm:pt>
    <dgm:pt modelId="{FF800D1C-8D6E-4293-A25C-21DC8180BC65}" type="pres">
      <dgm:prSet presAssocID="{DBD2A3F6-DF66-4AAA-8892-294700C4E978}" presName="circle" presStyleCnt="0"/>
      <dgm:spPr/>
      <dgm:t>
        <a:bodyPr/>
        <a:lstStyle/>
        <a:p>
          <a:endParaRPr lang="en-GB"/>
        </a:p>
      </dgm:t>
    </dgm:pt>
    <dgm:pt modelId="{0EB21634-4052-4402-9495-D55ADDCEFEEF}" type="pres">
      <dgm:prSet presAssocID="{DBD2A3F6-DF66-4AAA-8892-294700C4E978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A0B01B-B081-44CE-AFCD-9A69B9F68078}" type="pres">
      <dgm:prSet presAssocID="{DBD2A3F6-DF66-4AAA-8892-294700C4E978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918D1B-70C3-4534-97C6-CF6FCC38884D}" type="pres">
      <dgm:prSet presAssocID="{DBD2A3F6-DF66-4AAA-8892-294700C4E978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37556E-DA84-4978-862A-D815D2A8C505}" type="pres">
      <dgm:prSet presAssocID="{DBD2A3F6-DF66-4AAA-8892-294700C4E978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39429B-8F50-410E-9769-40F8C23232C8}" type="pres">
      <dgm:prSet presAssocID="{DBD2A3F6-DF66-4AAA-8892-294700C4E978}" presName="quadrantPlaceholder" presStyleCnt="0"/>
      <dgm:spPr/>
      <dgm:t>
        <a:bodyPr/>
        <a:lstStyle/>
        <a:p>
          <a:endParaRPr lang="en-GB"/>
        </a:p>
      </dgm:t>
    </dgm:pt>
    <dgm:pt modelId="{6205144A-1B89-4BB6-BAE3-BEFC92B56188}" type="pres">
      <dgm:prSet presAssocID="{DBD2A3F6-DF66-4AAA-8892-294700C4E978}" presName="center1" presStyleLbl="fgShp" presStyleIdx="0" presStyleCnt="2" custScaleX="45047" custScaleY="14714"/>
      <dgm:spPr/>
      <dgm:t>
        <a:bodyPr/>
        <a:lstStyle/>
        <a:p>
          <a:endParaRPr lang="en-GB"/>
        </a:p>
      </dgm:t>
    </dgm:pt>
    <dgm:pt modelId="{F89E7B7C-C27D-4CF0-A103-DF36D8B72C3A}" type="pres">
      <dgm:prSet presAssocID="{DBD2A3F6-DF66-4AAA-8892-294700C4E978}" presName="center2" presStyleLbl="fgShp" presStyleIdx="1" presStyleCnt="2" custFlipVert="1" custScaleX="22523" custScaleY="7771"/>
      <dgm:spPr/>
      <dgm:t>
        <a:bodyPr/>
        <a:lstStyle/>
        <a:p>
          <a:endParaRPr lang="en-GB"/>
        </a:p>
      </dgm:t>
    </dgm:pt>
  </dgm:ptLst>
  <dgm:cxnLst>
    <dgm:cxn modelId="{E1892EFC-05C6-469A-AE6B-3E71AB1854B3}" type="presOf" srcId="{75F3F2F3-2C2F-4F80-8992-08F22CD72FD4}" destId="{B4918D1B-70C3-4534-97C6-CF6FCC38884D}" srcOrd="0" destOrd="0" presId="urn:microsoft.com/office/officeart/2005/8/layout/cycle4"/>
    <dgm:cxn modelId="{5E967E71-C0E0-41FB-B8B9-972E9F264621}" type="presOf" srcId="{466AB807-D304-4F98-93AB-75A6581B9714}" destId="{CD7A63DE-8BC1-4B82-8A99-A475C4B3C075}" srcOrd="1" destOrd="0" presId="urn:microsoft.com/office/officeart/2005/8/layout/cycle4"/>
    <dgm:cxn modelId="{ACEB6949-1E38-491D-B4F8-B69B222920EB}" type="presOf" srcId="{DBD2A3F6-DF66-4AAA-8892-294700C4E978}" destId="{5A3F755C-2467-4898-A523-A434DF004438}" srcOrd="0" destOrd="0" presId="urn:microsoft.com/office/officeart/2005/8/layout/cycle4"/>
    <dgm:cxn modelId="{3F60DA24-301B-4BBD-9D8E-0B59D3C046D7}" type="presOf" srcId="{256D864F-D279-47FB-9CB3-066A6675994E}" destId="{9937556E-DA84-4978-862A-D815D2A8C505}" srcOrd="0" destOrd="0" presId="urn:microsoft.com/office/officeart/2005/8/layout/cycle4"/>
    <dgm:cxn modelId="{825642E8-C9E1-4B3A-AB03-2FB84BC5C809}" srcId="{DBD2A3F6-DF66-4AAA-8892-294700C4E978}" destId="{75F3F2F3-2C2F-4F80-8992-08F22CD72FD4}" srcOrd="2" destOrd="0" parTransId="{1CE2B58B-3457-4449-ADFA-37891B645E83}" sibTransId="{F82BD228-C8A3-4248-8C77-2D861B8197FE}"/>
    <dgm:cxn modelId="{DF884E04-455C-446E-9430-5FF8543561AC}" type="presOf" srcId="{487034DB-1184-4C7B-9CD9-498660BEF673}" destId="{9823B1F5-F832-49E0-BA88-4D21E174A61F}" srcOrd="0" destOrd="0" presId="urn:microsoft.com/office/officeart/2005/8/layout/cycle4"/>
    <dgm:cxn modelId="{F29DF219-D2EF-45F9-A170-D8928AE3CA35}" type="presOf" srcId="{1FF23B27-084B-431A-8BF3-7F01BC5F6F9B}" destId="{0EB21634-4052-4402-9495-D55ADDCEFEEF}" srcOrd="0" destOrd="0" presId="urn:microsoft.com/office/officeart/2005/8/layout/cycle4"/>
    <dgm:cxn modelId="{A424A9B3-4D7D-4059-985D-3E8816D92699}" srcId="{DBD2A3F6-DF66-4AAA-8892-294700C4E978}" destId="{1FF23B27-084B-431A-8BF3-7F01BC5F6F9B}" srcOrd="0" destOrd="0" parTransId="{663F3325-C9F3-41C8-B8F6-0E79A1C3E5BE}" sibTransId="{79EEA9B6-5970-46C6-8CF8-029BACD5194D}"/>
    <dgm:cxn modelId="{EB6751D5-CD03-4362-9E5D-1BF0F52D8CB5}" type="presOf" srcId="{487034DB-1184-4C7B-9CD9-498660BEF673}" destId="{842CF2EF-F1BC-4488-9661-14C00FE36C12}" srcOrd="1" destOrd="0" presId="urn:microsoft.com/office/officeart/2005/8/layout/cycle4"/>
    <dgm:cxn modelId="{08109D94-BAA6-465D-BF10-5AB75406D428}" type="presOf" srcId="{41382D06-9952-4342-9C30-99CEADF36551}" destId="{6BE05288-10D6-4AD0-8C7C-811D93909141}" srcOrd="1" destOrd="0" presId="urn:microsoft.com/office/officeart/2005/8/layout/cycle4"/>
    <dgm:cxn modelId="{A430E271-E302-4FA9-B5E2-6E148574231F}" type="presOf" srcId="{B47C76D7-F35D-4468-8D81-FB9E85CC15B2}" destId="{C1708D85-3540-4CB6-97AA-20E74C1A1AB5}" srcOrd="1" destOrd="0" presId="urn:microsoft.com/office/officeart/2005/8/layout/cycle4"/>
    <dgm:cxn modelId="{0B1FCBA1-3833-4ADA-A980-7F3B7B8797EE}" type="presOf" srcId="{466AB807-D304-4F98-93AB-75A6581B9714}" destId="{5911689C-ABAF-4123-A302-E55B88BCDDCD}" srcOrd="0" destOrd="0" presId="urn:microsoft.com/office/officeart/2005/8/layout/cycle4"/>
    <dgm:cxn modelId="{531EDBCC-408E-44A6-8639-D4C835F9BD53}" srcId="{DBD2A3F6-DF66-4AAA-8892-294700C4E978}" destId="{256D864F-D279-47FB-9CB3-066A6675994E}" srcOrd="3" destOrd="0" parTransId="{5E5D678E-90AC-4617-8852-51C0D621A266}" sibTransId="{1F264B31-3E5C-42AF-ADCB-BE9BDD4039C4}"/>
    <dgm:cxn modelId="{EB28D08D-7E06-40CF-97E4-62A340A9A88C}" type="presOf" srcId="{B47C76D7-F35D-4468-8D81-FB9E85CC15B2}" destId="{05E1F4C4-B74A-4F18-939D-FC954993F320}" srcOrd="0" destOrd="0" presId="urn:microsoft.com/office/officeart/2005/8/layout/cycle4"/>
    <dgm:cxn modelId="{179646DE-A4A4-4A98-AF12-15E9A44E7945}" srcId="{DBD2A3F6-DF66-4AAA-8892-294700C4E978}" destId="{1E8CA1AD-2245-49B9-B4B8-BA79F9C3F796}" srcOrd="1" destOrd="0" parTransId="{D52EF465-1DE3-48D6-AB6D-9142D9AAB02F}" sibTransId="{6BDBD0E8-D944-4B4D-B11E-149CBD6A7C13}"/>
    <dgm:cxn modelId="{D7DADF3D-824B-4973-9B56-49B97AA83EA7}" type="presOf" srcId="{41382D06-9952-4342-9C30-99CEADF36551}" destId="{F8A7ABE6-E83E-4615-A173-E8406CF82FA1}" srcOrd="0" destOrd="0" presId="urn:microsoft.com/office/officeart/2005/8/layout/cycle4"/>
    <dgm:cxn modelId="{3D3AF818-0F3C-4965-9C3E-E463D07DA7FD}" srcId="{256D864F-D279-47FB-9CB3-066A6675994E}" destId="{487034DB-1184-4C7B-9CD9-498660BEF673}" srcOrd="0" destOrd="0" parTransId="{52EF1644-ACDC-47B6-9508-A98D88C925C9}" sibTransId="{65E48AEF-3CF1-4F52-AD9C-3868670093CC}"/>
    <dgm:cxn modelId="{19CB5AEC-CC77-4785-9391-1F1E85E5E001}" srcId="{1E8CA1AD-2245-49B9-B4B8-BA79F9C3F796}" destId="{B47C76D7-F35D-4468-8D81-FB9E85CC15B2}" srcOrd="0" destOrd="0" parTransId="{614490B6-07A3-4941-9F84-77C4F05DA5B2}" sibTransId="{C0CA4B22-87EA-4B09-92F1-622CEDAD74D7}"/>
    <dgm:cxn modelId="{C62EC305-FAA1-4A36-B573-036339BD46E7}" srcId="{75F3F2F3-2C2F-4F80-8992-08F22CD72FD4}" destId="{41382D06-9952-4342-9C30-99CEADF36551}" srcOrd="0" destOrd="0" parTransId="{69BBE089-5B5A-4528-9844-373A0242EF91}" sibTransId="{F642D7EF-85C2-4133-8097-2ECEF65DE9C6}"/>
    <dgm:cxn modelId="{5BE19582-2F12-40F4-8820-AC0D254022E8}" type="presOf" srcId="{1E8CA1AD-2245-49B9-B4B8-BA79F9C3F796}" destId="{B2A0B01B-B081-44CE-AFCD-9A69B9F68078}" srcOrd="0" destOrd="0" presId="urn:microsoft.com/office/officeart/2005/8/layout/cycle4"/>
    <dgm:cxn modelId="{A3B54DF8-3A59-4882-9055-CA2EE13D28A4}" srcId="{1FF23B27-084B-431A-8BF3-7F01BC5F6F9B}" destId="{466AB807-D304-4F98-93AB-75A6581B9714}" srcOrd="0" destOrd="0" parTransId="{011760FA-5DE0-4292-A1FE-C89DB3340FC5}" sibTransId="{F998D251-7725-4F87-96F9-4C8846B9E74B}"/>
    <dgm:cxn modelId="{ADEB8EDC-F1F0-4702-87E9-B90EB40E079A}" type="presParOf" srcId="{5A3F755C-2467-4898-A523-A434DF004438}" destId="{69C31001-B6DE-4231-8C65-8922CE281A4B}" srcOrd="0" destOrd="0" presId="urn:microsoft.com/office/officeart/2005/8/layout/cycle4"/>
    <dgm:cxn modelId="{291E429F-6F4A-4685-B2C2-B7A7D8549275}" type="presParOf" srcId="{69C31001-B6DE-4231-8C65-8922CE281A4B}" destId="{3568BDBD-7D44-4F28-A2E8-610F69F420B6}" srcOrd="0" destOrd="0" presId="urn:microsoft.com/office/officeart/2005/8/layout/cycle4"/>
    <dgm:cxn modelId="{9E9DDC43-A713-4323-8FC6-1DE1F34D3772}" type="presParOf" srcId="{3568BDBD-7D44-4F28-A2E8-610F69F420B6}" destId="{5911689C-ABAF-4123-A302-E55B88BCDDCD}" srcOrd="0" destOrd="0" presId="urn:microsoft.com/office/officeart/2005/8/layout/cycle4"/>
    <dgm:cxn modelId="{D23DC4DA-A7D4-4C57-86DD-018B733E086B}" type="presParOf" srcId="{3568BDBD-7D44-4F28-A2E8-610F69F420B6}" destId="{CD7A63DE-8BC1-4B82-8A99-A475C4B3C075}" srcOrd="1" destOrd="0" presId="urn:microsoft.com/office/officeart/2005/8/layout/cycle4"/>
    <dgm:cxn modelId="{09689412-6102-44A5-9FDA-7974C17EF8CC}" type="presParOf" srcId="{69C31001-B6DE-4231-8C65-8922CE281A4B}" destId="{F69825FD-2225-4D34-9242-8E988529A171}" srcOrd="1" destOrd="0" presId="urn:microsoft.com/office/officeart/2005/8/layout/cycle4"/>
    <dgm:cxn modelId="{FA374886-3F5E-4501-82A9-3DD55C756570}" type="presParOf" srcId="{F69825FD-2225-4D34-9242-8E988529A171}" destId="{05E1F4C4-B74A-4F18-939D-FC954993F320}" srcOrd="0" destOrd="0" presId="urn:microsoft.com/office/officeart/2005/8/layout/cycle4"/>
    <dgm:cxn modelId="{2CD49291-21EA-449C-9943-8D4C83B1D570}" type="presParOf" srcId="{F69825FD-2225-4D34-9242-8E988529A171}" destId="{C1708D85-3540-4CB6-97AA-20E74C1A1AB5}" srcOrd="1" destOrd="0" presId="urn:microsoft.com/office/officeart/2005/8/layout/cycle4"/>
    <dgm:cxn modelId="{8FC96099-3F0C-4DED-A236-BA8037968FD2}" type="presParOf" srcId="{69C31001-B6DE-4231-8C65-8922CE281A4B}" destId="{A4F5DD85-5034-4429-B321-DC0FA82C6A93}" srcOrd="2" destOrd="0" presId="urn:microsoft.com/office/officeart/2005/8/layout/cycle4"/>
    <dgm:cxn modelId="{BA3A81B0-A48C-4657-93CF-C67F0DA9075A}" type="presParOf" srcId="{A4F5DD85-5034-4429-B321-DC0FA82C6A93}" destId="{F8A7ABE6-E83E-4615-A173-E8406CF82FA1}" srcOrd="0" destOrd="0" presId="urn:microsoft.com/office/officeart/2005/8/layout/cycle4"/>
    <dgm:cxn modelId="{787C78D2-52CF-4C9D-A275-299C38B93D84}" type="presParOf" srcId="{A4F5DD85-5034-4429-B321-DC0FA82C6A93}" destId="{6BE05288-10D6-4AD0-8C7C-811D93909141}" srcOrd="1" destOrd="0" presId="urn:microsoft.com/office/officeart/2005/8/layout/cycle4"/>
    <dgm:cxn modelId="{73BDBD2B-2095-4A7D-B0F7-6EA54E4BE909}" type="presParOf" srcId="{69C31001-B6DE-4231-8C65-8922CE281A4B}" destId="{A39A675B-6091-4CE5-9117-EE4AD45DA0A9}" srcOrd="3" destOrd="0" presId="urn:microsoft.com/office/officeart/2005/8/layout/cycle4"/>
    <dgm:cxn modelId="{6CD3BEFD-CADF-4DAB-AD63-1D60C5A863FA}" type="presParOf" srcId="{A39A675B-6091-4CE5-9117-EE4AD45DA0A9}" destId="{9823B1F5-F832-49E0-BA88-4D21E174A61F}" srcOrd="0" destOrd="0" presId="urn:microsoft.com/office/officeart/2005/8/layout/cycle4"/>
    <dgm:cxn modelId="{F45528D2-2234-49EC-BD40-5A926F8C38DB}" type="presParOf" srcId="{A39A675B-6091-4CE5-9117-EE4AD45DA0A9}" destId="{842CF2EF-F1BC-4488-9661-14C00FE36C12}" srcOrd="1" destOrd="0" presId="urn:microsoft.com/office/officeart/2005/8/layout/cycle4"/>
    <dgm:cxn modelId="{EB2068D1-513E-48E1-B3B4-940D521FDBA0}" type="presParOf" srcId="{69C31001-B6DE-4231-8C65-8922CE281A4B}" destId="{5B984C2B-01DC-4CDE-99BE-A7482097196C}" srcOrd="4" destOrd="0" presId="urn:microsoft.com/office/officeart/2005/8/layout/cycle4"/>
    <dgm:cxn modelId="{B16C707F-E711-4552-8565-7E7E253625DD}" type="presParOf" srcId="{5A3F755C-2467-4898-A523-A434DF004438}" destId="{FF800D1C-8D6E-4293-A25C-21DC8180BC65}" srcOrd="1" destOrd="0" presId="urn:microsoft.com/office/officeart/2005/8/layout/cycle4"/>
    <dgm:cxn modelId="{505198C5-87A2-4116-800C-33CF362360CD}" type="presParOf" srcId="{FF800D1C-8D6E-4293-A25C-21DC8180BC65}" destId="{0EB21634-4052-4402-9495-D55ADDCEFEEF}" srcOrd="0" destOrd="0" presId="urn:microsoft.com/office/officeart/2005/8/layout/cycle4"/>
    <dgm:cxn modelId="{DC78680D-01EB-4435-ADE0-B183D9E1101E}" type="presParOf" srcId="{FF800D1C-8D6E-4293-A25C-21DC8180BC65}" destId="{B2A0B01B-B081-44CE-AFCD-9A69B9F68078}" srcOrd="1" destOrd="0" presId="urn:microsoft.com/office/officeart/2005/8/layout/cycle4"/>
    <dgm:cxn modelId="{F6326C0C-F9C8-4AAA-A470-D4FD00D90E45}" type="presParOf" srcId="{FF800D1C-8D6E-4293-A25C-21DC8180BC65}" destId="{B4918D1B-70C3-4534-97C6-CF6FCC38884D}" srcOrd="2" destOrd="0" presId="urn:microsoft.com/office/officeart/2005/8/layout/cycle4"/>
    <dgm:cxn modelId="{023DFE5C-2673-4344-B9BE-FCF9C2D0B601}" type="presParOf" srcId="{FF800D1C-8D6E-4293-A25C-21DC8180BC65}" destId="{9937556E-DA84-4978-862A-D815D2A8C505}" srcOrd="3" destOrd="0" presId="urn:microsoft.com/office/officeart/2005/8/layout/cycle4"/>
    <dgm:cxn modelId="{59845784-EDBC-48E0-81BF-DACB39F2E368}" type="presParOf" srcId="{FF800D1C-8D6E-4293-A25C-21DC8180BC65}" destId="{C939429B-8F50-410E-9769-40F8C23232C8}" srcOrd="4" destOrd="0" presId="urn:microsoft.com/office/officeart/2005/8/layout/cycle4"/>
    <dgm:cxn modelId="{0CC93632-2F81-4E66-AC22-E8C4824843F7}" type="presParOf" srcId="{5A3F755C-2467-4898-A523-A434DF004438}" destId="{6205144A-1B89-4BB6-BAE3-BEFC92B56188}" srcOrd="2" destOrd="0" presId="urn:microsoft.com/office/officeart/2005/8/layout/cycle4"/>
    <dgm:cxn modelId="{774016AC-4013-4655-A491-64161F3FF1B0}" type="presParOf" srcId="{5A3F755C-2467-4898-A523-A434DF004438}" destId="{F89E7B7C-C27D-4CF0-A103-DF36D8B72C3A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8301F1-48E5-4BAF-B108-48266C8C7D6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27D489-AC99-4D0C-8EB1-57C1A22E832A}">
      <dgm:prSet phldrT="[Text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dirty="0" smtClean="0">
              <a:latin typeface="Calibri" charset="0"/>
            </a:rPr>
            <a:t>INC, BJP, TDP, YSRCP, TRS, CPM, AITC, AIADMK</a:t>
          </a:r>
        </a:p>
        <a:p>
          <a:pPr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dirty="0"/>
        </a:p>
      </dgm:t>
    </dgm:pt>
    <dgm:pt modelId="{95D2F85A-53D5-4FDC-9522-193ED9437AE1}" type="parTrans" cxnId="{7AB7D71A-E2A7-43B7-A1B3-21C3D3DEF618}">
      <dgm:prSet/>
      <dgm:spPr/>
      <dgm:t>
        <a:bodyPr/>
        <a:lstStyle/>
        <a:p>
          <a:endParaRPr lang="en-US"/>
        </a:p>
      </dgm:t>
    </dgm:pt>
    <dgm:pt modelId="{6E30B194-C00F-4078-87D4-5390A964A052}" type="sibTrans" cxnId="{7AB7D71A-E2A7-43B7-A1B3-21C3D3DEF618}">
      <dgm:prSet/>
      <dgm:spPr/>
      <dgm:t>
        <a:bodyPr/>
        <a:lstStyle/>
        <a:p>
          <a:endParaRPr lang="en-US"/>
        </a:p>
      </dgm:t>
    </dgm:pt>
    <dgm:pt modelId="{5C01512A-9B5D-465D-8F98-6613045041DC}">
      <dgm:prSet phldrT="[Text]"/>
      <dgm:spPr/>
      <dgm:t>
        <a:bodyPr/>
        <a:lstStyle/>
        <a:p>
          <a:r>
            <a:rPr lang="en-US" dirty="0"/>
            <a:t>Andhra </a:t>
          </a:r>
          <a:r>
            <a:rPr lang="en-US" dirty="0" smtClean="0"/>
            <a:t>Pradesh</a:t>
          </a:r>
        </a:p>
        <a:p>
          <a:r>
            <a:rPr lang="en-US" dirty="0" smtClean="0"/>
            <a:t>TDP</a:t>
          </a:r>
          <a:r>
            <a:rPr lang="en-US" dirty="0"/>
            <a:t>, BJP, YSRCP, TRS</a:t>
          </a:r>
        </a:p>
      </dgm:t>
    </dgm:pt>
    <dgm:pt modelId="{F87C3E22-C146-4A7B-A984-1242C7553219}" type="parTrans" cxnId="{A08615EB-2739-4A5E-959E-1A1C856B318E}">
      <dgm:prSet/>
      <dgm:spPr/>
      <dgm:t>
        <a:bodyPr/>
        <a:lstStyle/>
        <a:p>
          <a:endParaRPr lang="en-US"/>
        </a:p>
      </dgm:t>
    </dgm:pt>
    <dgm:pt modelId="{161C120A-F670-48B9-8502-4CC00F36E11F}" type="sibTrans" cxnId="{A08615EB-2739-4A5E-959E-1A1C856B318E}">
      <dgm:prSet/>
      <dgm:spPr/>
      <dgm:t>
        <a:bodyPr/>
        <a:lstStyle/>
        <a:p>
          <a:endParaRPr lang="en-US"/>
        </a:p>
      </dgm:t>
    </dgm:pt>
    <dgm:pt modelId="{2FB318C9-D7D9-4F6F-979E-783D4927776B}">
      <dgm:prSet phldrT="[Text]"/>
      <dgm:spPr/>
      <dgm:t>
        <a:bodyPr/>
        <a:lstStyle/>
        <a:p>
          <a:r>
            <a:rPr lang="en-US" dirty="0" smtClean="0"/>
            <a:t>Punjab</a:t>
          </a:r>
        </a:p>
        <a:p>
          <a:r>
            <a:rPr lang="en-US" dirty="0" smtClean="0"/>
            <a:t> </a:t>
          </a:r>
          <a:r>
            <a:rPr lang="en-US" dirty="0"/>
            <a:t>SAD, BJP</a:t>
          </a:r>
        </a:p>
      </dgm:t>
    </dgm:pt>
    <dgm:pt modelId="{20AB1D47-198D-40EE-BBA2-AC1564D1DC11}" type="parTrans" cxnId="{F227E5CC-5D53-4159-A9D7-8BA184F95856}">
      <dgm:prSet/>
      <dgm:spPr/>
      <dgm:t>
        <a:bodyPr/>
        <a:lstStyle/>
        <a:p>
          <a:endParaRPr lang="en-US"/>
        </a:p>
      </dgm:t>
    </dgm:pt>
    <dgm:pt modelId="{3677BD28-D394-4B91-9082-3288639CA01D}" type="sibTrans" cxnId="{F227E5CC-5D53-4159-A9D7-8BA184F95856}">
      <dgm:prSet/>
      <dgm:spPr/>
      <dgm:t>
        <a:bodyPr/>
        <a:lstStyle/>
        <a:p>
          <a:endParaRPr lang="en-US"/>
        </a:p>
      </dgm:t>
    </dgm:pt>
    <dgm:pt modelId="{0C5CA14A-A739-4EDC-AD0E-EFB918F0F56A}">
      <dgm:prSet phldrT="[Text]"/>
      <dgm:spPr/>
      <dgm:t>
        <a:bodyPr/>
        <a:lstStyle/>
        <a:p>
          <a:r>
            <a:rPr lang="en-US" dirty="0"/>
            <a:t>West </a:t>
          </a:r>
          <a:r>
            <a:rPr lang="en-US" dirty="0" smtClean="0"/>
            <a:t>Bengal</a:t>
          </a:r>
        </a:p>
        <a:p>
          <a:r>
            <a:rPr lang="en-US" dirty="0" smtClean="0"/>
            <a:t>CPM</a:t>
          </a:r>
          <a:r>
            <a:rPr lang="en-US" dirty="0"/>
            <a:t>, AITC, BJP, INC</a:t>
          </a:r>
        </a:p>
      </dgm:t>
    </dgm:pt>
    <dgm:pt modelId="{2BF43DBD-8397-4460-8021-CE215E2B1DB7}" type="parTrans" cxnId="{BDA6D2F8-DE0C-4ED3-B4B8-61DF478A69AE}">
      <dgm:prSet/>
      <dgm:spPr/>
      <dgm:t>
        <a:bodyPr/>
        <a:lstStyle/>
        <a:p>
          <a:endParaRPr lang="en-GB"/>
        </a:p>
      </dgm:t>
    </dgm:pt>
    <dgm:pt modelId="{FC0088D4-CBD5-4377-96BA-46CAD0189311}" type="sibTrans" cxnId="{BDA6D2F8-DE0C-4ED3-B4B8-61DF478A69AE}">
      <dgm:prSet/>
      <dgm:spPr/>
      <dgm:t>
        <a:bodyPr/>
        <a:lstStyle/>
        <a:p>
          <a:endParaRPr lang="en-GB"/>
        </a:p>
      </dgm:t>
    </dgm:pt>
    <dgm:pt modelId="{537FD99F-8D91-4D58-B8F1-C3616806220F}">
      <dgm:prSet phldrT="[Text]"/>
      <dgm:spPr/>
      <dgm:t>
        <a:bodyPr/>
        <a:lstStyle/>
        <a:p>
          <a:r>
            <a:rPr lang="en-US" dirty="0"/>
            <a:t>Tamil </a:t>
          </a:r>
          <a:r>
            <a:rPr lang="en-US" dirty="0" smtClean="0"/>
            <a:t>Nadu</a:t>
          </a:r>
        </a:p>
        <a:p>
          <a:r>
            <a:rPr lang="en-US" dirty="0" smtClean="0"/>
            <a:t>AIADMK</a:t>
          </a:r>
          <a:r>
            <a:rPr lang="en-US" dirty="0"/>
            <a:t>, BJP</a:t>
          </a:r>
        </a:p>
      </dgm:t>
    </dgm:pt>
    <dgm:pt modelId="{A33D05A9-C082-4203-8C9E-C5BF42B37CDC}" type="parTrans" cxnId="{933E719F-F07C-415F-BF4D-7333D516DF98}">
      <dgm:prSet/>
      <dgm:spPr/>
      <dgm:t>
        <a:bodyPr/>
        <a:lstStyle/>
        <a:p>
          <a:endParaRPr lang="en-GB"/>
        </a:p>
      </dgm:t>
    </dgm:pt>
    <dgm:pt modelId="{75268A5A-1F06-470C-ADC9-B4C2B8717944}" type="sibTrans" cxnId="{933E719F-F07C-415F-BF4D-7333D516DF98}">
      <dgm:prSet/>
      <dgm:spPr/>
      <dgm:t>
        <a:bodyPr/>
        <a:lstStyle/>
        <a:p>
          <a:endParaRPr lang="en-GB"/>
        </a:p>
      </dgm:t>
    </dgm:pt>
    <dgm:pt modelId="{18273F39-FE33-48EF-9A77-4B757C4D6283}" type="pres">
      <dgm:prSet presAssocID="{478301F1-48E5-4BAF-B108-48266C8C7D6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DACFFB00-82CA-4D87-AFD2-0907813B91D8}" type="pres">
      <dgm:prSet presAssocID="{2327D489-AC99-4D0C-8EB1-57C1A22E832A}" presName="hierRoot1" presStyleCnt="0">
        <dgm:presLayoutVars>
          <dgm:hierBranch val="init"/>
        </dgm:presLayoutVars>
      </dgm:prSet>
      <dgm:spPr/>
    </dgm:pt>
    <dgm:pt modelId="{5A99A2CF-8B20-455B-8CC2-E26696B36231}" type="pres">
      <dgm:prSet presAssocID="{2327D489-AC99-4D0C-8EB1-57C1A22E832A}" presName="rootComposite1" presStyleCnt="0"/>
      <dgm:spPr/>
    </dgm:pt>
    <dgm:pt modelId="{CF3FB78D-86BE-4490-933E-F3D0CE4AE0FD}" type="pres">
      <dgm:prSet presAssocID="{2327D489-AC99-4D0C-8EB1-57C1A22E832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A4701B4-A452-4C19-A906-76A3788F9561}" type="pres">
      <dgm:prSet presAssocID="{2327D489-AC99-4D0C-8EB1-57C1A22E832A}" presName="rootConnector1" presStyleLbl="node1" presStyleIdx="0" presStyleCnt="0"/>
      <dgm:spPr/>
      <dgm:t>
        <a:bodyPr/>
        <a:lstStyle/>
        <a:p>
          <a:endParaRPr lang="en-GB"/>
        </a:p>
      </dgm:t>
    </dgm:pt>
    <dgm:pt modelId="{0594BF6A-7499-4785-B034-C661D1F71042}" type="pres">
      <dgm:prSet presAssocID="{2327D489-AC99-4D0C-8EB1-57C1A22E832A}" presName="hierChild2" presStyleCnt="0"/>
      <dgm:spPr/>
    </dgm:pt>
    <dgm:pt modelId="{64058801-986C-4B75-9496-7AF5AE863098}" type="pres">
      <dgm:prSet presAssocID="{F87C3E22-C146-4A7B-A984-1242C7553219}" presName="Name37" presStyleLbl="parChTrans1D2" presStyleIdx="0" presStyleCnt="4"/>
      <dgm:spPr/>
      <dgm:t>
        <a:bodyPr/>
        <a:lstStyle/>
        <a:p>
          <a:endParaRPr lang="en-GB"/>
        </a:p>
      </dgm:t>
    </dgm:pt>
    <dgm:pt modelId="{E213796C-791C-42E2-8187-56D5C5CD9FC8}" type="pres">
      <dgm:prSet presAssocID="{5C01512A-9B5D-465D-8F98-6613045041DC}" presName="hierRoot2" presStyleCnt="0">
        <dgm:presLayoutVars>
          <dgm:hierBranch val="init"/>
        </dgm:presLayoutVars>
      </dgm:prSet>
      <dgm:spPr/>
    </dgm:pt>
    <dgm:pt modelId="{77C6AB45-2BE4-4262-934E-CE8613F4E7EC}" type="pres">
      <dgm:prSet presAssocID="{5C01512A-9B5D-465D-8F98-6613045041DC}" presName="rootComposite" presStyleCnt="0"/>
      <dgm:spPr/>
    </dgm:pt>
    <dgm:pt modelId="{2404BE20-A16D-40FB-BAAD-0A265C2906F6}" type="pres">
      <dgm:prSet presAssocID="{5C01512A-9B5D-465D-8F98-6613045041DC}" presName="rootText" presStyleLbl="node2" presStyleIdx="0" presStyleCnt="4" custScaleY="1778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40B4DD-5C95-43B3-AB0F-218286DB6E26}" type="pres">
      <dgm:prSet presAssocID="{5C01512A-9B5D-465D-8F98-6613045041DC}" presName="rootConnector" presStyleLbl="node2" presStyleIdx="0" presStyleCnt="4"/>
      <dgm:spPr/>
      <dgm:t>
        <a:bodyPr/>
        <a:lstStyle/>
        <a:p>
          <a:endParaRPr lang="en-GB"/>
        </a:p>
      </dgm:t>
    </dgm:pt>
    <dgm:pt modelId="{46BC25CE-C05E-4C7A-9415-761FF34A8CA2}" type="pres">
      <dgm:prSet presAssocID="{5C01512A-9B5D-465D-8F98-6613045041DC}" presName="hierChild4" presStyleCnt="0"/>
      <dgm:spPr/>
    </dgm:pt>
    <dgm:pt modelId="{E131D8E5-EC53-4502-9725-E0AF61ECE38D}" type="pres">
      <dgm:prSet presAssocID="{5C01512A-9B5D-465D-8F98-6613045041DC}" presName="hierChild5" presStyleCnt="0"/>
      <dgm:spPr/>
    </dgm:pt>
    <dgm:pt modelId="{2A76B80E-6C4C-4E9E-B2C6-6C6B0B734045}" type="pres">
      <dgm:prSet presAssocID="{20AB1D47-198D-40EE-BBA2-AC1564D1DC11}" presName="Name37" presStyleLbl="parChTrans1D2" presStyleIdx="1" presStyleCnt="4"/>
      <dgm:spPr/>
      <dgm:t>
        <a:bodyPr/>
        <a:lstStyle/>
        <a:p>
          <a:endParaRPr lang="en-GB"/>
        </a:p>
      </dgm:t>
    </dgm:pt>
    <dgm:pt modelId="{0ED081B0-011A-4AB6-887F-F08B8D01BC5C}" type="pres">
      <dgm:prSet presAssocID="{2FB318C9-D7D9-4F6F-979E-783D4927776B}" presName="hierRoot2" presStyleCnt="0">
        <dgm:presLayoutVars>
          <dgm:hierBranch val="init"/>
        </dgm:presLayoutVars>
      </dgm:prSet>
      <dgm:spPr/>
    </dgm:pt>
    <dgm:pt modelId="{79D62DC1-A84E-4B9D-90B1-6B366BAAF021}" type="pres">
      <dgm:prSet presAssocID="{2FB318C9-D7D9-4F6F-979E-783D4927776B}" presName="rootComposite" presStyleCnt="0"/>
      <dgm:spPr/>
    </dgm:pt>
    <dgm:pt modelId="{003AAF6F-E491-4A6A-949E-CC91656CE20D}" type="pres">
      <dgm:prSet presAssocID="{2FB318C9-D7D9-4F6F-979E-783D4927776B}" presName="rootText" presStyleLbl="node2" presStyleIdx="1" presStyleCnt="4" custScaleY="1778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B592C3-0C84-4560-953D-B6327CE64BF2}" type="pres">
      <dgm:prSet presAssocID="{2FB318C9-D7D9-4F6F-979E-783D4927776B}" presName="rootConnector" presStyleLbl="node2" presStyleIdx="1" presStyleCnt="4"/>
      <dgm:spPr/>
      <dgm:t>
        <a:bodyPr/>
        <a:lstStyle/>
        <a:p>
          <a:endParaRPr lang="en-GB"/>
        </a:p>
      </dgm:t>
    </dgm:pt>
    <dgm:pt modelId="{68ECC161-DB8F-4BB5-B9CF-43A1CB6B9271}" type="pres">
      <dgm:prSet presAssocID="{2FB318C9-D7D9-4F6F-979E-783D4927776B}" presName="hierChild4" presStyleCnt="0"/>
      <dgm:spPr/>
    </dgm:pt>
    <dgm:pt modelId="{9A6ECFA5-027E-40C4-90D3-C6231FB7B02A}" type="pres">
      <dgm:prSet presAssocID="{2FB318C9-D7D9-4F6F-979E-783D4927776B}" presName="hierChild5" presStyleCnt="0"/>
      <dgm:spPr/>
    </dgm:pt>
    <dgm:pt modelId="{4E9D9A05-BC2B-4286-9DDD-7549016EA223}" type="pres">
      <dgm:prSet presAssocID="{2BF43DBD-8397-4460-8021-CE215E2B1DB7}" presName="Name37" presStyleLbl="parChTrans1D2" presStyleIdx="2" presStyleCnt="4"/>
      <dgm:spPr/>
      <dgm:t>
        <a:bodyPr/>
        <a:lstStyle/>
        <a:p>
          <a:endParaRPr lang="en-GB"/>
        </a:p>
      </dgm:t>
    </dgm:pt>
    <dgm:pt modelId="{F98B1D93-4C72-4908-B1B8-5145A7BF3E4D}" type="pres">
      <dgm:prSet presAssocID="{0C5CA14A-A739-4EDC-AD0E-EFB918F0F56A}" presName="hierRoot2" presStyleCnt="0">
        <dgm:presLayoutVars>
          <dgm:hierBranch val="init"/>
        </dgm:presLayoutVars>
      </dgm:prSet>
      <dgm:spPr/>
    </dgm:pt>
    <dgm:pt modelId="{0C804E60-E5EE-4D03-9C01-154E444A9D21}" type="pres">
      <dgm:prSet presAssocID="{0C5CA14A-A739-4EDC-AD0E-EFB918F0F56A}" presName="rootComposite" presStyleCnt="0"/>
      <dgm:spPr/>
    </dgm:pt>
    <dgm:pt modelId="{FBEFB447-0D32-4E8E-AD6D-FA78506C22CD}" type="pres">
      <dgm:prSet presAssocID="{0C5CA14A-A739-4EDC-AD0E-EFB918F0F56A}" presName="rootText" presStyleLbl="node2" presStyleIdx="2" presStyleCnt="4" custScaleY="1778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460C3F-86D9-48E0-A87C-4B7F471C00AD}" type="pres">
      <dgm:prSet presAssocID="{0C5CA14A-A739-4EDC-AD0E-EFB918F0F56A}" presName="rootConnector" presStyleLbl="node2" presStyleIdx="2" presStyleCnt="4"/>
      <dgm:spPr/>
      <dgm:t>
        <a:bodyPr/>
        <a:lstStyle/>
        <a:p>
          <a:endParaRPr lang="en-GB"/>
        </a:p>
      </dgm:t>
    </dgm:pt>
    <dgm:pt modelId="{2F1EEFD5-6CBF-4003-886E-0A76AD934AC5}" type="pres">
      <dgm:prSet presAssocID="{0C5CA14A-A739-4EDC-AD0E-EFB918F0F56A}" presName="hierChild4" presStyleCnt="0"/>
      <dgm:spPr/>
    </dgm:pt>
    <dgm:pt modelId="{D9AADC18-AA75-478C-8C2F-70DEB940B66A}" type="pres">
      <dgm:prSet presAssocID="{0C5CA14A-A739-4EDC-AD0E-EFB918F0F56A}" presName="hierChild5" presStyleCnt="0"/>
      <dgm:spPr/>
    </dgm:pt>
    <dgm:pt modelId="{8E43D379-4DDA-42D1-B30B-314F8551C90F}" type="pres">
      <dgm:prSet presAssocID="{A33D05A9-C082-4203-8C9E-C5BF42B37CDC}" presName="Name37" presStyleLbl="parChTrans1D2" presStyleIdx="3" presStyleCnt="4"/>
      <dgm:spPr/>
      <dgm:t>
        <a:bodyPr/>
        <a:lstStyle/>
        <a:p>
          <a:endParaRPr lang="en-GB"/>
        </a:p>
      </dgm:t>
    </dgm:pt>
    <dgm:pt modelId="{F600CA69-9D02-488B-8B05-DDF099BE9CCD}" type="pres">
      <dgm:prSet presAssocID="{537FD99F-8D91-4D58-B8F1-C3616806220F}" presName="hierRoot2" presStyleCnt="0">
        <dgm:presLayoutVars>
          <dgm:hierBranch val="init"/>
        </dgm:presLayoutVars>
      </dgm:prSet>
      <dgm:spPr/>
    </dgm:pt>
    <dgm:pt modelId="{CB070F0E-84AD-422F-B2D7-1789157188DB}" type="pres">
      <dgm:prSet presAssocID="{537FD99F-8D91-4D58-B8F1-C3616806220F}" presName="rootComposite" presStyleCnt="0"/>
      <dgm:spPr/>
    </dgm:pt>
    <dgm:pt modelId="{E41887CF-F4D3-4813-BCE6-371041409BF4}" type="pres">
      <dgm:prSet presAssocID="{537FD99F-8D91-4D58-B8F1-C3616806220F}" presName="rootText" presStyleLbl="node2" presStyleIdx="3" presStyleCnt="4" custScaleY="1778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0D5C6A-5095-4D80-8A50-82E89F5877E5}" type="pres">
      <dgm:prSet presAssocID="{537FD99F-8D91-4D58-B8F1-C3616806220F}" presName="rootConnector" presStyleLbl="node2" presStyleIdx="3" presStyleCnt="4"/>
      <dgm:spPr/>
      <dgm:t>
        <a:bodyPr/>
        <a:lstStyle/>
        <a:p>
          <a:endParaRPr lang="en-GB"/>
        </a:p>
      </dgm:t>
    </dgm:pt>
    <dgm:pt modelId="{0B8BAA0B-96CC-4978-A5E5-6270D7092120}" type="pres">
      <dgm:prSet presAssocID="{537FD99F-8D91-4D58-B8F1-C3616806220F}" presName="hierChild4" presStyleCnt="0"/>
      <dgm:spPr/>
    </dgm:pt>
    <dgm:pt modelId="{797CD8C7-F18F-4C08-B874-EA82A1E7D24A}" type="pres">
      <dgm:prSet presAssocID="{537FD99F-8D91-4D58-B8F1-C3616806220F}" presName="hierChild5" presStyleCnt="0"/>
      <dgm:spPr/>
    </dgm:pt>
    <dgm:pt modelId="{B77BF050-F9DD-4E13-9451-ECCBDDA645D4}" type="pres">
      <dgm:prSet presAssocID="{2327D489-AC99-4D0C-8EB1-57C1A22E832A}" presName="hierChild3" presStyleCnt="0"/>
      <dgm:spPr/>
    </dgm:pt>
  </dgm:ptLst>
  <dgm:cxnLst>
    <dgm:cxn modelId="{31335FEC-BB31-44F9-BCE9-66B393164354}" type="presOf" srcId="{2FB318C9-D7D9-4F6F-979E-783D4927776B}" destId="{003AAF6F-E491-4A6A-949E-CC91656CE20D}" srcOrd="0" destOrd="0" presId="urn:microsoft.com/office/officeart/2005/8/layout/orgChart1"/>
    <dgm:cxn modelId="{BDA6D2F8-DE0C-4ED3-B4B8-61DF478A69AE}" srcId="{2327D489-AC99-4D0C-8EB1-57C1A22E832A}" destId="{0C5CA14A-A739-4EDC-AD0E-EFB918F0F56A}" srcOrd="2" destOrd="0" parTransId="{2BF43DBD-8397-4460-8021-CE215E2B1DB7}" sibTransId="{FC0088D4-CBD5-4377-96BA-46CAD0189311}"/>
    <dgm:cxn modelId="{804979E3-8338-4042-9E89-C5499F9D0849}" type="presOf" srcId="{0C5CA14A-A739-4EDC-AD0E-EFB918F0F56A}" destId="{74460C3F-86D9-48E0-A87C-4B7F471C00AD}" srcOrd="1" destOrd="0" presId="urn:microsoft.com/office/officeart/2005/8/layout/orgChart1"/>
    <dgm:cxn modelId="{0B772651-CE94-4C66-91ED-0545F79CD740}" type="presOf" srcId="{20AB1D47-198D-40EE-BBA2-AC1564D1DC11}" destId="{2A76B80E-6C4C-4E9E-B2C6-6C6B0B734045}" srcOrd="0" destOrd="0" presId="urn:microsoft.com/office/officeart/2005/8/layout/orgChart1"/>
    <dgm:cxn modelId="{E29A0482-BF5D-48BA-8C60-1E7C68D6714B}" type="presOf" srcId="{0C5CA14A-A739-4EDC-AD0E-EFB918F0F56A}" destId="{FBEFB447-0D32-4E8E-AD6D-FA78506C22CD}" srcOrd="0" destOrd="0" presId="urn:microsoft.com/office/officeart/2005/8/layout/orgChart1"/>
    <dgm:cxn modelId="{933E719F-F07C-415F-BF4D-7333D516DF98}" srcId="{2327D489-AC99-4D0C-8EB1-57C1A22E832A}" destId="{537FD99F-8D91-4D58-B8F1-C3616806220F}" srcOrd="3" destOrd="0" parTransId="{A33D05A9-C082-4203-8C9E-C5BF42B37CDC}" sibTransId="{75268A5A-1F06-470C-ADC9-B4C2B8717944}"/>
    <dgm:cxn modelId="{A08615EB-2739-4A5E-959E-1A1C856B318E}" srcId="{2327D489-AC99-4D0C-8EB1-57C1A22E832A}" destId="{5C01512A-9B5D-465D-8F98-6613045041DC}" srcOrd="0" destOrd="0" parTransId="{F87C3E22-C146-4A7B-A984-1242C7553219}" sibTransId="{161C120A-F670-48B9-8502-4CC00F36E11F}"/>
    <dgm:cxn modelId="{057DB1CA-136C-4093-9D02-5367C82C29BE}" type="presOf" srcId="{478301F1-48E5-4BAF-B108-48266C8C7D62}" destId="{18273F39-FE33-48EF-9A77-4B757C4D6283}" srcOrd="0" destOrd="0" presId="urn:microsoft.com/office/officeart/2005/8/layout/orgChart1"/>
    <dgm:cxn modelId="{EDBE97A5-CBAA-46E3-BCC2-3E76DAA696DD}" type="presOf" srcId="{5C01512A-9B5D-465D-8F98-6613045041DC}" destId="{8940B4DD-5C95-43B3-AB0F-218286DB6E26}" srcOrd="1" destOrd="0" presId="urn:microsoft.com/office/officeart/2005/8/layout/orgChart1"/>
    <dgm:cxn modelId="{07279EF1-B0D8-47AD-A239-D8C2EE256C79}" type="presOf" srcId="{2327D489-AC99-4D0C-8EB1-57C1A22E832A}" destId="{CF3FB78D-86BE-4490-933E-F3D0CE4AE0FD}" srcOrd="0" destOrd="0" presId="urn:microsoft.com/office/officeart/2005/8/layout/orgChart1"/>
    <dgm:cxn modelId="{92BBA567-C03A-4CE2-AD6F-0E3BF1ACD733}" type="presOf" srcId="{537FD99F-8D91-4D58-B8F1-C3616806220F}" destId="{E41887CF-F4D3-4813-BCE6-371041409BF4}" srcOrd="0" destOrd="0" presId="urn:microsoft.com/office/officeart/2005/8/layout/orgChart1"/>
    <dgm:cxn modelId="{F9AB59E6-92A6-4F46-BBE6-D291456FFFBD}" type="presOf" srcId="{A33D05A9-C082-4203-8C9E-C5BF42B37CDC}" destId="{8E43D379-4DDA-42D1-B30B-314F8551C90F}" srcOrd="0" destOrd="0" presId="urn:microsoft.com/office/officeart/2005/8/layout/orgChart1"/>
    <dgm:cxn modelId="{81CE6E94-D9DC-418F-BA49-EC037F54E6EB}" type="presOf" srcId="{2BF43DBD-8397-4460-8021-CE215E2B1DB7}" destId="{4E9D9A05-BC2B-4286-9DDD-7549016EA223}" srcOrd="0" destOrd="0" presId="urn:microsoft.com/office/officeart/2005/8/layout/orgChart1"/>
    <dgm:cxn modelId="{21DAF293-3D9A-4AA6-AC18-565BD8356C45}" type="presOf" srcId="{F87C3E22-C146-4A7B-A984-1242C7553219}" destId="{64058801-986C-4B75-9496-7AF5AE863098}" srcOrd="0" destOrd="0" presId="urn:microsoft.com/office/officeart/2005/8/layout/orgChart1"/>
    <dgm:cxn modelId="{F1139A42-2D0F-45B4-92A4-0481212D3636}" type="presOf" srcId="{2327D489-AC99-4D0C-8EB1-57C1A22E832A}" destId="{2A4701B4-A452-4C19-A906-76A3788F9561}" srcOrd="1" destOrd="0" presId="urn:microsoft.com/office/officeart/2005/8/layout/orgChart1"/>
    <dgm:cxn modelId="{F227E5CC-5D53-4159-A9D7-8BA184F95856}" srcId="{2327D489-AC99-4D0C-8EB1-57C1A22E832A}" destId="{2FB318C9-D7D9-4F6F-979E-783D4927776B}" srcOrd="1" destOrd="0" parTransId="{20AB1D47-198D-40EE-BBA2-AC1564D1DC11}" sibTransId="{3677BD28-D394-4B91-9082-3288639CA01D}"/>
    <dgm:cxn modelId="{C048DAD4-5536-419E-A1D3-3CE3D53BF27B}" type="presOf" srcId="{5C01512A-9B5D-465D-8F98-6613045041DC}" destId="{2404BE20-A16D-40FB-BAAD-0A265C2906F6}" srcOrd="0" destOrd="0" presId="urn:microsoft.com/office/officeart/2005/8/layout/orgChart1"/>
    <dgm:cxn modelId="{57E9ADE5-F3BC-4043-AE4E-2C2353709C5E}" type="presOf" srcId="{2FB318C9-D7D9-4F6F-979E-783D4927776B}" destId="{1BB592C3-0C84-4560-953D-B6327CE64BF2}" srcOrd="1" destOrd="0" presId="urn:microsoft.com/office/officeart/2005/8/layout/orgChart1"/>
    <dgm:cxn modelId="{069C12B7-D2B4-4876-A7A3-CFC587B8C0AE}" type="presOf" srcId="{537FD99F-8D91-4D58-B8F1-C3616806220F}" destId="{F60D5C6A-5095-4D80-8A50-82E89F5877E5}" srcOrd="1" destOrd="0" presId="urn:microsoft.com/office/officeart/2005/8/layout/orgChart1"/>
    <dgm:cxn modelId="{7AB7D71A-E2A7-43B7-A1B3-21C3D3DEF618}" srcId="{478301F1-48E5-4BAF-B108-48266C8C7D62}" destId="{2327D489-AC99-4D0C-8EB1-57C1A22E832A}" srcOrd="0" destOrd="0" parTransId="{95D2F85A-53D5-4FDC-9522-193ED9437AE1}" sibTransId="{6E30B194-C00F-4078-87D4-5390A964A052}"/>
    <dgm:cxn modelId="{3B968B37-35EA-4A3E-B2B3-CDE0D3EE26C3}" type="presParOf" srcId="{18273F39-FE33-48EF-9A77-4B757C4D6283}" destId="{DACFFB00-82CA-4D87-AFD2-0907813B91D8}" srcOrd="0" destOrd="0" presId="urn:microsoft.com/office/officeart/2005/8/layout/orgChart1"/>
    <dgm:cxn modelId="{8D34A4E0-47FF-40B2-A368-FA5CCDEC28E1}" type="presParOf" srcId="{DACFFB00-82CA-4D87-AFD2-0907813B91D8}" destId="{5A99A2CF-8B20-455B-8CC2-E26696B36231}" srcOrd="0" destOrd="0" presId="urn:microsoft.com/office/officeart/2005/8/layout/orgChart1"/>
    <dgm:cxn modelId="{BAF239CB-7F14-49E4-9FE2-8C324669C2AC}" type="presParOf" srcId="{5A99A2CF-8B20-455B-8CC2-E26696B36231}" destId="{CF3FB78D-86BE-4490-933E-F3D0CE4AE0FD}" srcOrd="0" destOrd="0" presId="urn:microsoft.com/office/officeart/2005/8/layout/orgChart1"/>
    <dgm:cxn modelId="{B116D1C1-316F-4DB5-A8F7-D2E033E710CF}" type="presParOf" srcId="{5A99A2CF-8B20-455B-8CC2-E26696B36231}" destId="{2A4701B4-A452-4C19-A906-76A3788F9561}" srcOrd="1" destOrd="0" presId="urn:microsoft.com/office/officeart/2005/8/layout/orgChart1"/>
    <dgm:cxn modelId="{B0CB4B73-99E3-44DE-88A0-3DA95310EF16}" type="presParOf" srcId="{DACFFB00-82CA-4D87-AFD2-0907813B91D8}" destId="{0594BF6A-7499-4785-B034-C661D1F71042}" srcOrd="1" destOrd="0" presId="urn:microsoft.com/office/officeart/2005/8/layout/orgChart1"/>
    <dgm:cxn modelId="{52FA666B-FC4E-4EF7-B922-B44AB43B2FFD}" type="presParOf" srcId="{0594BF6A-7499-4785-B034-C661D1F71042}" destId="{64058801-986C-4B75-9496-7AF5AE863098}" srcOrd="0" destOrd="0" presId="urn:microsoft.com/office/officeart/2005/8/layout/orgChart1"/>
    <dgm:cxn modelId="{6BBAC8BC-AD1A-430B-A7E8-ED15BB929026}" type="presParOf" srcId="{0594BF6A-7499-4785-B034-C661D1F71042}" destId="{E213796C-791C-42E2-8187-56D5C5CD9FC8}" srcOrd="1" destOrd="0" presId="urn:microsoft.com/office/officeart/2005/8/layout/orgChart1"/>
    <dgm:cxn modelId="{C5862D0B-62D4-4DB3-BBA7-CED2BE15AE9A}" type="presParOf" srcId="{E213796C-791C-42E2-8187-56D5C5CD9FC8}" destId="{77C6AB45-2BE4-4262-934E-CE8613F4E7EC}" srcOrd="0" destOrd="0" presId="urn:microsoft.com/office/officeart/2005/8/layout/orgChart1"/>
    <dgm:cxn modelId="{7E35DE69-6B6C-4C24-B631-03DDA6EAA800}" type="presParOf" srcId="{77C6AB45-2BE4-4262-934E-CE8613F4E7EC}" destId="{2404BE20-A16D-40FB-BAAD-0A265C2906F6}" srcOrd="0" destOrd="0" presId="urn:microsoft.com/office/officeart/2005/8/layout/orgChart1"/>
    <dgm:cxn modelId="{1AB9AF01-A5C4-442C-BB09-857405035F9C}" type="presParOf" srcId="{77C6AB45-2BE4-4262-934E-CE8613F4E7EC}" destId="{8940B4DD-5C95-43B3-AB0F-218286DB6E26}" srcOrd="1" destOrd="0" presId="urn:microsoft.com/office/officeart/2005/8/layout/orgChart1"/>
    <dgm:cxn modelId="{6CFAEE21-A998-4760-A18C-E8502E0899E2}" type="presParOf" srcId="{E213796C-791C-42E2-8187-56D5C5CD9FC8}" destId="{46BC25CE-C05E-4C7A-9415-761FF34A8CA2}" srcOrd="1" destOrd="0" presId="urn:microsoft.com/office/officeart/2005/8/layout/orgChart1"/>
    <dgm:cxn modelId="{695B02D3-1E6D-453C-A68D-814E28394081}" type="presParOf" srcId="{E213796C-791C-42E2-8187-56D5C5CD9FC8}" destId="{E131D8E5-EC53-4502-9725-E0AF61ECE38D}" srcOrd="2" destOrd="0" presId="urn:microsoft.com/office/officeart/2005/8/layout/orgChart1"/>
    <dgm:cxn modelId="{8AF74672-C53A-4C8E-B55E-0E0B48B0C91B}" type="presParOf" srcId="{0594BF6A-7499-4785-B034-C661D1F71042}" destId="{2A76B80E-6C4C-4E9E-B2C6-6C6B0B734045}" srcOrd="2" destOrd="0" presId="urn:microsoft.com/office/officeart/2005/8/layout/orgChart1"/>
    <dgm:cxn modelId="{0ADCA85C-4421-440E-950C-DF6D14C8D052}" type="presParOf" srcId="{0594BF6A-7499-4785-B034-C661D1F71042}" destId="{0ED081B0-011A-4AB6-887F-F08B8D01BC5C}" srcOrd="3" destOrd="0" presId="urn:microsoft.com/office/officeart/2005/8/layout/orgChart1"/>
    <dgm:cxn modelId="{974940C8-6A4E-42A1-8E41-10E41414D131}" type="presParOf" srcId="{0ED081B0-011A-4AB6-887F-F08B8D01BC5C}" destId="{79D62DC1-A84E-4B9D-90B1-6B366BAAF021}" srcOrd="0" destOrd="0" presId="urn:microsoft.com/office/officeart/2005/8/layout/orgChart1"/>
    <dgm:cxn modelId="{CB79F4F8-7EDD-4CB1-8181-A68DBCB0592F}" type="presParOf" srcId="{79D62DC1-A84E-4B9D-90B1-6B366BAAF021}" destId="{003AAF6F-E491-4A6A-949E-CC91656CE20D}" srcOrd="0" destOrd="0" presId="urn:microsoft.com/office/officeart/2005/8/layout/orgChart1"/>
    <dgm:cxn modelId="{06823811-5193-4CD1-A466-91CAB2B9CA74}" type="presParOf" srcId="{79D62DC1-A84E-4B9D-90B1-6B366BAAF021}" destId="{1BB592C3-0C84-4560-953D-B6327CE64BF2}" srcOrd="1" destOrd="0" presId="urn:microsoft.com/office/officeart/2005/8/layout/orgChart1"/>
    <dgm:cxn modelId="{BD3FD0B2-2CAB-461E-A996-8CFE5ACC2E34}" type="presParOf" srcId="{0ED081B0-011A-4AB6-887F-F08B8D01BC5C}" destId="{68ECC161-DB8F-4BB5-B9CF-43A1CB6B9271}" srcOrd="1" destOrd="0" presId="urn:microsoft.com/office/officeart/2005/8/layout/orgChart1"/>
    <dgm:cxn modelId="{5519CD1B-F917-4EED-B9A2-50A4721C2DBA}" type="presParOf" srcId="{0ED081B0-011A-4AB6-887F-F08B8D01BC5C}" destId="{9A6ECFA5-027E-40C4-90D3-C6231FB7B02A}" srcOrd="2" destOrd="0" presId="urn:microsoft.com/office/officeart/2005/8/layout/orgChart1"/>
    <dgm:cxn modelId="{9EA52B02-2CA3-4CCF-B69C-24E1D7121FAC}" type="presParOf" srcId="{0594BF6A-7499-4785-B034-C661D1F71042}" destId="{4E9D9A05-BC2B-4286-9DDD-7549016EA223}" srcOrd="4" destOrd="0" presId="urn:microsoft.com/office/officeart/2005/8/layout/orgChart1"/>
    <dgm:cxn modelId="{9A1A1FB5-A947-467D-9B26-80DBD0D9D67F}" type="presParOf" srcId="{0594BF6A-7499-4785-B034-C661D1F71042}" destId="{F98B1D93-4C72-4908-B1B8-5145A7BF3E4D}" srcOrd="5" destOrd="0" presId="urn:microsoft.com/office/officeart/2005/8/layout/orgChart1"/>
    <dgm:cxn modelId="{98063CEE-2091-447D-954E-6E0684451095}" type="presParOf" srcId="{F98B1D93-4C72-4908-B1B8-5145A7BF3E4D}" destId="{0C804E60-E5EE-4D03-9C01-154E444A9D21}" srcOrd="0" destOrd="0" presId="urn:microsoft.com/office/officeart/2005/8/layout/orgChart1"/>
    <dgm:cxn modelId="{60AF02FA-7CBF-4CF2-A0EE-65E833F88116}" type="presParOf" srcId="{0C804E60-E5EE-4D03-9C01-154E444A9D21}" destId="{FBEFB447-0D32-4E8E-AD6D-FA78506C22CD}" srcOrd="0" destOrd="0" presId="urn:microsoft.com/office/officeart/2005/8/layout/orgChart1"/>
    <dgm:cxn modelId="{DD693BBA-B5F9-4895-BE37-1A022487A708}" type="presParOf" srcId="{0C804E60-E5EE-4D03-9C01-154E444A9D21}" destId="{74460C3F-86D9-48E0-A87C-4B7F471C00AD}" srcOrd="1" destOrd="0" presId="urn:microsoft.com/office/officeart/2005/8/layout/orgChart1"/>
    <dgm:cxn modelId="{AFE2550A-96A7-4547-AE1B-955C2F2F0E57}" type="presParOf" srcId="{F98B1D93-4C72-4908-B1B8-5145A7BF3E4D}" destId="{2F1EEFD5-6CBF-4003-886E-0A76AD934AC5}" srcOrd="1" destOrd="0" presId="urn:microsoft.com/office/officeart/2005/8/layout/orgChart1"/>
    <dgm:cxn modelId="{9DA718D3-DC2C-4579-A123-A128649FD3F5}" type="presParOf" srcId="{F98B1D93-4C72-4908-B1B8-5145A7BF3E4D}" destId="{D9AADC18-AA75-478C-8C2F-70DEB940B66A}" srcOrd="2" destOrd="0" presId="urn:microsoft.com/office/officeart/2005/8/layout/orgChart1"/>
    <dgm:cxn modelId="{137798B2-2E4B-42D7-8535-7A90051743F7}" type="presParOf" srcId="{0594BF6A-7499-4785-B034-C661D1F71042}" destId="{8E43D379-4DDA-42D1-B30B-314F8551C90F}" srcOrd="6" destOrd="0" presId="urn:microsoft.com/office/officeart/2005/8/layout/orgChart1"/>
    <dgm:cxn modelId="{E395AF21-6B8F-4641-99D5-FF8F9BA2A15F}" type="presParOf" srcId="{0594BF6A-7499-4785-B034-C661D1F71042}" destId="{F600CA69-9D02-488B-8B05-DDF099BE9CCD}" srcOrd="7" destOrd="0" presId="urn:microsoft.com/office/officeart/2005/8/layout/orgChart1"/>
    <dgm:cxn modelId="{AF81B67F-B904-4D6D-B9E3-F59583B1794F}" type="presParOf" srcId="{F600CA69-9D02-488B-8B05-DDF099BE9CCD}" destId="{CB070F0E-84AD-422F-B2D7-1789157188DB}" srcOrd="0" destOrd="0" presId="urn:microsoft.com/office/officeart/2005/8/layout/orgChart1"/>
    <dgm:cxn modelId="{84249C31-FA51-455D-A952-C8D14A4C7C71}" type="presParOf" srcId="{CB070F0E-84AD-422F-B2D7-1789157188DB}" destId="{E41887CF-F4D3-4813-BCE6-371041409BF4}" srcOrd="0" destOrd="0" presId="urn:microsoft.com/office/officeart/2005/8/layout/orgChart1"/>
    <dgm:cxn modelId="{78294B5E-AA3F-48A2-9F24-94F25A5C5C72}" type="presParOf" srcId="{CB070F0E-84AD-422F-B2D7-1789157188DB}" destId="{F60D5C6A-5095-4D80-8A50-82E89F5877E5}" srcOrd="1" destOrd="0" presId="urn:microsoft.com/office/officeart/2005/8/layout/orgChart1"/>
    <dgm:cxn modelId="{759B8F3D-556F-4580-8034-EA4B7E43620D}" type="presParOf" srcId="{F600CA69-9D02-488B-8B05-DDF099BE9CCD}" destId="{0B8BAA0B-96CC-4978-A5E5-6270D7092120}" srcOrd="1" destOrd="0" presId="urn:microsoft.com/office/officeart/2005/8/layout/orgChart1"/>
    <dgm:cxn modelId="{D0B9B2B2-6592-41F0-9F26-0716CDD7E167}" type="presParOf" srcId="{F600CA69-9D02-488B-8B05-DDF099BE9CCD}" destId="{797CD8C7-F18F-4C08-B874-EA82A1E7D24A}" srcOrd="2" destOrd="0" presId="urn:microsoft.com/office/officeart/2005/8/layout/orgChart1"/>
    <dgm:cxn modelId="{080CA403-F911-4615-A240-CAFD8F011744}" type="presParOf" srcId="{DACFFB00-82CA-4D87-AFD2-0907813B91D8}" destId="{B77BF050-F9DD-4E13-9451-ECCBDDA645D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20DECE-30A0-4484-941A-96EA8BBF3104}">
      <dsp:nvSpPr>
        <dsp:cNvPr id="0" name=""/>
        <dsp:cNvSpPr/>
      </dsp:nvSpPr>
      <dsp:spPr>
        <a:xfrm>
          <a:off x="2983309" y="0"/>
          <a:ext cx="2262981" cy="2262981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Democracy</a:t>
          </a:r>
          <a:endParaRPr lang="en-US" sz="1700" kern="1200" dirty="0"/>
        </a:p>
      </dsp:txBody>
      <dsp:txXfrm>
        <a:off x="3549054" y="1131491"/>
        <a:ext cx="1131491" cy="1131490"/>
      </dsp:txXfrm>
    </dsp:sp>
    <dsp:sp modelId="{985AE963-5568-4DAF-ADDD-92860B8508DF}">
      <dsp:nvSpPr>
        <dsp:cNvPr id="0" name=""/>
        <dsp:cNvSpPr/>
      </dsp:nvSpPr>
      <dsp:spPr>
        <a:xfrm>
          <a:off x="1851818" y="2262981"/>
          <a:ext cx="2262981" cy="2262981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Social and Economic Revolution</a:t>
          </a:r>
          <a:endParaRPr lang="en-US" sz="1700" kern="1200" dirty="0"/>
        </a:p>
      </dsp:txBody>
      <dsp:txXfrm>
        <a:off x="2417563" y="3394472"/>
        <a:ext cx="1131491" cy="1131490"/>
      </dsp:txXfrm>
    </dsp:sp>
    <dsp:sp modelId="{B1DB7E55-05F7-4257-86FD-C1A4590A099D}">
      <dsp:nvSpPr>
        <dsp:cNvPr id="0" name=""/>
        <dsp:cNvSpPr/>
      </dsp:nvSpPr>
      <dsp:spPr>
        <a:xfrm rot="10800000">
          <a:off x="2983309" y="2262981"/>
          <a:ext cx="2262981" cy="2262981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10800000">
        <a:off x="3549054" y="2262981"/>
        <a:ext cx="1131491" cy="1131490"/>
      </dsp:txXfrm>
    </dsp:sp>
    <dsp:sp modelId="{401BFAF5-36A7-4027-93C3-637989C4A7E7}">
      <dsp:nvSpPr>
        <dsp:cNvPr id="0" name=""/>
        <dsp:cNvSpPr/>
      </dsp:nvSpPr>
      <dsp:spPr>
        <a:xfrm>
          <a:off x="4114800" y="2262981"/>
          <a:ext cx="2262981" cy="2262981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Unity and Integrity </a:t>
          </a:r>
          <a:endParaRPr lang="en-US" sz="1700" kern="1200" dirty="0"/>
        </a:p>
      </dsp:txBody>
      <dsp:txXfrm>
        <a:off x="4680545" y="3394472"/>
        <a:ext cx="1131491" cy="11314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A7ABE6-E83E-4615-A173-E8406CF82FA1}">
      <dsp:nvSpPr>
        <dsp:cNvPr id="0" name=""/>
        <dsp:cNvSpPr/>
      </dsp:nvSpPr>
      <dsp:spPr>
        <a:xfrm>
          <a:off x="4820850" y="3077654"/>
          <a:ext cx="2235825" cy="1448308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Pressure_4</a:t>
          </a:r>
          <a:endParaRPr lang="en-US" sz="1900" kern="1200" dirty="0"/>
        </a:p>
      </dsp:txBody>
      <dsp:txXfrm>
        <a:off x="5523412" y="3471546"/>
        <a:ext cx="1501448" cy="1022601"/>
      </dsp:txXfrm>
    </dsp:sp>
    <dsp:sp modelId="{9823B1F5-F832-49E0-BA88-4D21E174A61F}">
      <dsp:nvSpPr>
        <dsp:cNvPr id="0" name=""/>
        <dsp:cNvSpPr/>
      </dsp:nvSpPr>
      <dsp:spPr>
        <a:xfrm>
          <a:off x="1172924" y="3077654"/>
          <a:ext cx="2235825" cy="1448308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Pressure_3</a:t>
          </a:r>
          <a:endParaRPr lang="en-US" sz="1900" kern="1200" dirty="0"/>
        </a:p>
      </dsp:txBody>
      <dsp:txXfrm>
        <a:off x="1204739" y="3471546"/>
        <a:ext cx="1501448" cy="1022601"/>
      </dsp:txXfrm>
    </dsp:sp>
    <dsp:sp modelId="{05E1F4C4-B74A-4F18-939D-FC954993F320}">
      <dsp:nvSpPr>
        <dsp:cNvPr id="0" name=""/>
        <dsp:cNvSpPr/>
      </dsp:nvSpPr>
      <dsp:spPr>
        <a:xfrm>
          <a:off x="4820850" y="0"/>
          <a:ext cx="2235825" cy="1448308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Pressure_2</a:t>
          </a:r>
          <a:endParaRPr lang="en-US" sz="1900" kern="1200" dirty="0"/>
        </a:p>
      </dsp:txBody>
      <dsp:txXfrm>
        <a:off x="5523412" y="31815"/>
        <a:ext cx="1501448" cy="1022601"/>
      </dsp:txXfrm>
    </dsp:sp>
    <dsp:sp modelId="{5911689C-ABAF-4123-A302-E55B88BCDDCD}">
      <dsp:nvSpPr>
        <dsp:cNvPr id="0" name=""/>
        <dsp:cNvSpPr/>
      </dsp:nvSpPr>
      <dsp:spPr>
        <a:xfrm>
          <a:off x="1172924" y="0"/>
          <a:ext cx="2235825" cy="1448308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Pressure_1</a:t>
          </a:r>
          <a:endParaRPr lang="en-US" sz="1900" kern="1200" dirty="0"/>
        </a:p>
      </dsp:txBody>
      <dsp:txXfrm>
        <a:off x="1204739" y="31815"/>
        <a:ext cx="1501448" cy="1022601"/>
      </dsp:txXfrm>
    </dsp:sp>
    <dsp:sp modelId="{0EB21634-4052-4402-9495-D55ADDCEFEEF}">
      <dsp:nvSpPr>
        <dsp:cNvPr id="0" name=""/>
        <dsp:cNvSpPr/>
      </dsp:nvSpPr>
      <dsp:spPr>
        <a:xfrm>
          <a:off x="2109798" y="257979"/>
          <a:ext cx="1959741" cy="1959741"/>
        </a:xfrm>
        <a:prstGeom prst="pieWedg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Faction_1</a:t>
          </a:r>
          <a:endParaRPr lang="en-US" sz="2100" kern="1200" dirty="0"/>
        </a:p>
      </dsp:txBody>
      <dsp:txXfrm>
        <a:off x="2683793" y="831974"/>
        <a:ext cx="1385746" cy="1385746"/>
      </dsp:txXfrm>
    </dsp:sp>
    <dsp:sp modelId="{B2A0B01B-B081-44CE-AFCD-9A69B9F68078}">
      <dsp:nvSpPr>
        <dsp:cNvPr id="0" name=""/>
        <dsp:cNvSpPr/>
      </dsp:nvSpPr>
      <dsp:spPr>
        <a:xfrm rot="5400000">
          <a:off x="4160059" y="257979"/>
          <a:ext cx="1959741" cy="1959741"/>
        </a:xfrm>
        <a:prstGeom prst="pieWedg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Faction_2</a:t>
          </a:r>
          <a:endParaRPr lang="en-US" sz="2100" kern="1200" dirty="0"/>
        </a:p>
      </dsp:txBody>
      <dsp:txXfrm rot="-5400000">
        <a:off x="4160059" y="831974"/>
        <a:ext cx="1385746" cy="1385746"/>
      </dsp:txXfrm>
    </dsp:sp>
    <dsp:sp modelId="{B4918D1B-70C3-4534-97C6-CF6FCC38884D}">
      <dsp:nvSpPr>
        <dsp:cNvPr id="0" name=""/>
        <dsp:cNvSpPr/>
      </dsp:nvSpPr>
      <dsp:spPr>
        <a:xfrm rot="10800000">
          <a:off x="4160059" y="2308241"/>
          <a:ext cx="1959741" cy="1959741"/>
        </a:xfrm>
        <a:prstGeom prst="pieWedg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Faction_4</a:t>
          </a:r>
          <a:endParaRPr lang="en-US" sz="2100" kern="1200" dirty="0"/>
        </a:p>
      </dsp:txBody>
      <dsp:txXfrm rot="10800000">
        <a:off x="4160059" y="2308241"/>
        <a:ext cx="1385746" cy="1385746"/>
      </dsp:txXfrm>
    </dsp:sp>
    <dsp:sp modelId="{9937556E-DA84-4978-862A-D815D2A8C505}">
      <dsp:nvSpPr>
        <dsp:cNvPr id="0" name=""/>
        <dsp:cNvSpPr/>
      </dsp:nvSpPr>
      <dsp:spPr>
        <a:xfrm rot="16200000">
          <a:off x="2109798" y="2308241"/>
          <a:ext cx="1959741" cy="1959741"/>
        </a:xfrm>
        <a:prstGeom prst="pieWedg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Faction_3</a:t>
          </a:r>
          <a:endParaRPr lang="en-US" sz="2100" kern="1200" dirty="0"/>
        </a:p>
      </dsp:txBody>
      <dsp:txXfrm rot="5400000">
        <a:off x="2683793" y="2308241"/>
        <a:ext cx="1385746" cy="1385746"/>
      </dsp:txXfrm>
    </dsp:sp>
    <dsp:sp modelId="{6205144A-1B89-4BB6-BAE3-BEFC92B56188}">
      <dsp:nvSpPr>
        <dsp:cNvPr id="0" name=""/>
        <dsp:cNvSpPr/>
      </dsp:nvSpPr>
      <dsp:spPr>
        <a:xfrm>
          <a:off x="3962398" y="2106545"/>
          <a:ext cx="304802" cy="86573"/>
        </a:xfrm>
        <a:prstGeom prst="circularArrow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9E7B7C-C27D-4CF0-A103-DF36D8B72C3A}">
      <dsp:nvSpPr>
        <dsp:cNvPr id="0" name=""/>
        <dsp:cNvSpPr/>
      </dsp:nvSpPr>
      <dsp:spPr>
        <a:xfrm rot="10800000" flipV="1">
          <a:off x="4038601" y="2353269"/>
          <a:ext cx="152397" cy="45722"/>
        </a:xfrm>
        <a:prstGeom prst="circularArrow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43D379-4DDA-42D1-B30B-314F8551C90F}">
      <dsp:nvSpPr>
        <dsp:cNvPr id="0" name=""/>
        <dsp:cNvSpPr/>
      </dsp:nvSpPr>
      <dsp:spPr>
        <a:xfrm>
          <a:off x="4114800" y="1731145"/>
          <a:ext cx="3222736" cy="372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439"/>
              </a:lnTo>
              <a:lnTo>
                <a:pt x="3222736" y="186439"/>
              </a:lnTo>
              <a:lnTo>
                <a:pt x="3222736" y="3728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9D9A05-BC2B-4286-9DDD-7549016EA223}">
      <dsp:nvSpPr>
        <dsp:cNvPr id="0" name=""/>
        <dsp:cNvSpPr/>
      </dsp:nvSpPr>
      <dsp:spPr>
        <a:xfrm>
          <a:off x="4114800" y="1731145"/>
          <a:ext cx="1074245" cy="372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439"/>
              </a:lnTo>
              <a:lnTo>
                <a:pt x="1074245" y="186439"/>
              </a:lnTo>
              <a:lnTo>
                <a:pt x="1074245" y="3728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76B80E-6C4C-4E9E-B2C6-6C6B0B734045}">
      <dsp:nvSpPr>
        <dsp:cNvPr id="0" name=""/>
        <dsp:cNvSpPr/>
      </dsp:nvSpPr>
      <dsp:spPr>
        <a:xfrm>
          <a:off x="3040554" y="1731145"/>
          <a:ext cx="1074245" cy="372878"/>
        </a:xfrm>
        <a:custGeom>
          <a:avLst/>
          <a:gdLst/>
          <a:ahLst/>
          <a:cxnLst/>
          <a:rect l="0" t="0" r="0" b="0"/>
          <a:pathLst>
            <a:path>
              <a:moveTo>
                <a:pt x="1074245" y="0"/>
              </a:moveTo>
              <a:lnTo>
                <a:pt x="1074245" y="186439"/>
              </a:lnTo>
              <a:lnTo>
                <a:pt x="0" y="186439"/>
              </a:lnTo>
              <a:lnTo>
                <a:pt x="0" y="3728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058801-986C-4B75-9496-7AF5AE863098}">
      <dsp:nvSpPr>
        <dsp:cNvPr id="0" name=""/>
        <dsp:cNvSpPr/>
      </dsp:nvSpPr>
      <dsp:spPr>
        <a:xfrm>
          <a:off x="892063" y="1731145"/>
          <a:ext cx="3222736" cy="372878"/>
        </a:xfrm>
        <a:custGeom>
          <a:avLst/>
          <a:gdLst/>
          <a:ahLst/>
          <a:cxnLst/>
          <a:rect l="0" t="0" r="0" b="0"/>
          <a:pathLst>
            <a:path>
              <a:moveTo>
                <a:pt x="3222736" y="0"/>
              </a:moveTo>
              <a:lnTo>
                <a:pt x="3222736" y="186439"/>
              </a:lnTo>
              <a:lnTo>
                <a:pt x="0" y="186439"/>
              </a:lnTo>
              <a:lnTo>
                <a:pt x="0" y="3728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3FB78D-86BE-4490-933E-F3D0CE4AE0FD}">
      <dsp:nvSpPr>
        <dsp:cNvPr id="0" name=""/>
        <dsp:cNvSpPr/>
      </dsp:nvSpPr>
      <dsp:spPr>
        <a:xfrm>
          <a:off x="3226993" y="843339"/>
          <a:ext cx="1775612" cy="8878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400" kern="1200" dirty="0" smtClean="0">
              <a:latin typeface="Calibri" charset="0"/>
            </a:rPr>
            <a:t>INC, BJP, TDP, YSRCP, TRS, CPM, AITC, AIADMK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3226993" y="843339"/>
        <a:ext cx="1775612" cy="887806"/>
      </dsp:txXfrm>
    </dsp:sp>
    <dsp:sp modelId="{2404BE20-A16D-40FB-BAAD-0A265C2906F6}">
      <dsp:nvSpPr>
        <dsp:cNvPr id="0" name=""/>
        <dsp:cNvSpPr/>
      </dsp:nvSpPr>
      <dsp:spPr>
        <a:xfrm>
          <a:off x="4256" y="2104024"/>
          <a:ext cx="1775612" cy="1578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Andhra </a:t>
          </a:r>
          <a:r>
            <a:rPr lang="en-US" sz="1400" kern="1200" dirty="0" smtClean="0"/>
            <a:t>Pradesh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TDP</a:t>
          </a:r>
          <a:r>
            <a:rPr lang="en-US" sz="1400" kern="1200" dirty="0"/>
            <a:t>, BJP, YSRCP, TRS</a:t>
          </a:r>
        </a:p>
      </dsp:txBody>
      <dsp:txXfrm>
        <a:off x="4256" y="2104024"/>
        <a:ext cx="1775612" cy="1578599"/>
      </dsp:txXfrm>
    </dsp:sp>
    <dsp:sp modelId="{003AAF6F-E491-4A6A-949E-CC91656CE20D}">
      <dsp:nvSpPr>
        <dsp:cNvPr id="0" name=""/>
        <dsp:cNvSpPr/>
      </dsp:nvSpPr>
      <dsp:spPr>
        <a:xfrm>
          <a:off x="2152748" y="2104024"/>
          <a:ext cx="1775612" cy="1578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Punjab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 </a:t>
          </a:r>
          <a:r>
            <a:rPr lang="en-US" sz="1400" kern="1200" dirty="0"/>
            <a:t>SAD, BJP</a:t>
          </a:r>
        </a:p>
      </dsp:txBody>
      <dsp:txXfrm>
        <a:off x="2152748" y="2104024"/>
        <a:ext cx="1775612" cy="1578599"/>
      </dsp:txXfrm>
    </dsp:sp>
    <dsp:sp modelId="{FBEFB447-0D32-4E8E-AD6D-FA78506C22CD}">
      <dsp:nvSpPr>
        <dsp:cNvPr id="0" name=""/>
        <dsp:cNvSpPr/>
      </dsp:nvSpPr>
      <dsp:spPr>
        <a:xfrm>
          <a:off x="4301239" y="2104024"/>
          <a:ext cx="1775612" cy="1578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West </a:t>
          </a:r>
          <a:r>
            <a:rPr lang="en-US" sz="1400" kern="1200" dirty="0" smtClean="0"/>
            <a:t>Bengal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CPM</a:t>
          </a:r>
          <a:r>
            <a:rPr lang="en-US" sz="1400" kern="1200" dirty="0"/>
            <a:t>, AITC, BJP, INC</a:t>
          </a:r>
        </a:p>
      </dsp:txBody>
      <dsp:txXfrm>
        <a:off x="4301239" y="2104024"/>
        <a:ext cx="1775612" cy="1578599"/>
      </dsp:txXfrm>
    </dsp:sp>
    <dsp:sp modelId="{E41887CF-F4D3-4813-BCE6-371041409BF4}">
      <dsp:nvSpPr>
        <dsp:cNvPr id="0" name=""/>
        <dsp:cNvSpPr/>
      </dsp:nvSpPr>
      <dsp:spPr>
        <a:xfrm>
          <a:off x="6449730" y="2104024"/>
          <a:ext cx="1775612" cy="1578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Tamil </a:t>
          </a:r>
          <a:r>
            <a:rPr lang="en-US" sz="1400" kern="1200" dirty="0" smtClean="0"/>
            <a:t>Nadu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AIADMK</a:t>
          </a:r>
          <a:r>
            <a:rPr lang="en-US" sz="1400" kern="1200" dirty="0"/>
            <a:t>, BJP</a:t>
          </a:r>
        </a:p>
      </dsp:txBody>
      <dsp:txXfrm>
        <a:off x="6449730" y="2104024"/>
        <a:ext cx="1775612" cy="15785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6AFB4F-6565-4507-BA42-6ACB2131B767}" type="datetimeFigureOut">
              <a:rPr lang="en-GB" smtClean="0"/>
              <a:t>06/03/2017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214CA-059F-4756-9DEE-093A08033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082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A1B60-7593-4CF5-B364-8A93C441817E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4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A908A-537B-41D1-BA5D-A487790780BF}" type="datetimeFigureOut">
              <a:rPr lang="en-GB" smtClean="0"/>
              <a:t>06/03/2017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42901-9EF1-424E-A267-BB1CAF0E70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993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A908A-537B-41D1-BA5D-A487790780BF}" type="datetimeFigureOut">
              <a:rPr lang="en-GB" smtClean="0"/>
              <a:t>06/03/2017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42901-9EF1-424E-A267-BB1CAF0E70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18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A908A-537B-41D1-BA5D-A487790780BF}" type="datetimeFigureOut">
              <a:rPr lang="en-GB" smtClean="0"/>
              <a:t>06/03/2017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42901-9EF1-424E-A267-BB1CAF0E70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258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A908A-537B-41D1-BA5D-A487790780BF}" type="datetimeFigureOut">
              <a:rPr lang="en-GB" smtClean="0"/>
              <a:t>06/03/2017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42901-9EF1-424E-A267-BB1CAF0E70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271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A908A-537B-41D1-BA5D-A487790780BF}" type="datetimeFigureOut">
              <a:rPr lang="en-GB" smtClean="0"/>
              <a:t>06/03/2017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42901-9EF1-424E-A267-BB1CAF0E70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336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A908A-537B-41D1-BA5D-A487790780BF}" type="datetimeFigureOut">
              <a:rPr lang="en-GB" smtClean="0"/>
              <a:t>06/03/2017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42901-9EF1-424E-A267-BB1CAF0E70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735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A908A-537B-41D1-BA5D-A487790780BF}" type="datetimeFigureOut">
              <a:rPr lang="en-GB" smtClean="0"/>
              <a:t>06/03/2017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42901-9EF1-424E-A267-BB1CAF0E70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692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A908A-537B-41D1-BA5D-A487790780BF}" type="datetimeFigureOut">
              <a:rPr lang="en-GB" smtClean="0"/>
              <a:t>06/03/2017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42901-9EF1-424E-A267-BB1CAF0E70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58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A908A-537B-41D1-BA5D-A487790780BF}" type="datetimeFigureOut">
              <a:rPr lang="en-GB" smtClean="0"/>
              <a:t>06/03/2017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42901-9EF1-424E-A267-BB1CAF0E70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391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A908A-537B-41D1-BA5D-A487790780BF}" type="datetimeFigureOut">
              <a:rPr lang="en-GB" smtClean="0"/>
              <a:t>06/03/2017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42901-9EF1-424E-A267-BB1CAF0E70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98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A908A-537B-41D1-BA5D-A487790780BF}" type="datetimeFigureOut">
              <a:rPr lang="en-GB" smtClean="0"/>
              <a:t>06/03/2017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42901-9EF1-424E-A267-BB1CAF0E70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564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A908A-537B-41D1-BA5D-A487790780BF}" type="datetimeFigureOut">
              <a:rPr lang="en-GB" smtClean="0"/>
              <a:t>06/03/2017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42901-9EF1-424E-A267-BB1CAF0E70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209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atedras.fsoc.uba.ar/deluca/Stepan.ht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siness-standard.com/article/politics/sc-restores-congress-rule-in-arunachal-pradesh-a-timeline-of-events-so-far-116012700422_1.html" TargetMode="External"/><Relationship Id="rId2" Type="http://schemas.openxmlformats.org/officeDocument/2006/relationships/hyperlink" Target="http://indianexpress.com/article/opinion/columns/uttarakhand-crisis-harish-rawat-floor-test-congress-mlas-bjp-bommai-judgement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thewire.in/27961/the-judiciary-can-stop-the-misuse-of-article-356-if-it-chooses-to-act/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ontline.in/static/html/fl1422/14220170.htm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India’s democratic </a:t>
            </a:r>
            <a:r>
              <a:rPr lang="en-GB" dirty="0" smtClean="0"/>
              <a:t>experiment-II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908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372519"/>
            <a:ext cx="5638800" cy="3257550"/>
          </a:xfrm>
        </p:spPr>
      </p:pic>
    </p:spTree>
    <p:extLst>
      <p:ext uri="{BB962C8B-B14F-4D97-AF65-F5344CB8AC3E}">
        <p14:creationId xmlns:p14="http://schemas.microsoft.com/office/powerpoint/2010/main" val="2931954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312" y="2334419"/>
            <a:ext cx="2619375" cy="3333750"/>
          </a:xfrm>
        </p:spPr>
      </p:pic>
    </p:spTree>
    <p:extLst>
      <p:ext uri="{BB962C8B-B14F-4D97-AF65-F5344CB8AC3E}">
        <p14:creationId xmlns:p14="http://schemas.microsoft.com/office/powerpoint/2010/main" val="372925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136" y="1937036"/>
            <a:ext cx="6967728" cy="4128516"/>
          </a:xfrm>
        </p:spPr>
      </p:pic>
    </p:spTree>
    <p:extLst>
      <p:ext uri="{BB962C8B-B14F-4D97-AF65-F5344CB8AC3E}">
        <p14:creationId xmlns:p14="http://schemas.microsoft.com/office/powerpoint/2010/main" val="701383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280" y="2617502"/>
            <a:ext cx="3901440" cy="2767584"/>
          </a:xfrm>
        </p:spPr>
      </p:pic>
    </p:spTree>
    <p:extLst>
      <p:ext uri="{BB962C8B-B14F-4D97-AF65-F5344CB8AC3E}">
        <p14:creationId xmlns:p14="http://schemas.microsoft.com/office/powerpoint/2010/main" val="3138040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75" y="2072481"/>
            <a:ext cx="6648450" cy="3857625"/>
          </a:xfrm>
        </p:spPr>
      </p:pic>
    </p:spTree>
    <p:extLst>
      <p:ext uri="{BB962C8B-B14F-4D97-AF65-F5344CB8AC3E}">
        <p14:creationId xmlns:p14="http://schemas.microsoft.com/office/powerpoint/2010/main" val="1632166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325" y="2391569"/>
            <a:ext cx="4705350" cy="3219450"/>
          </a:xfrm>
        </p:spPr>
      </p:pic>
    </p:spTree>
    <p:extLst>
      <p:ext uri="{BB962C8B-B14F-4D97-AF65-F5344CB8AC3E}">
        <p14:creationId xmlns:p14="http://schemas.microsoft.com/office/powerpoint/2010/main" val="2414806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982" y="1825625"/>
            <a:ext cx="6054035" cy="4351338"/>
          </a:xfrm>
        </p:spPr>
      </p:pic>
    </p:spTree>
    <p:extLst>
      <p:ext uri="{BB962C8B-B14F-4D97-AF65-F5344CB8AC3E}">
        <p14:creationId xmlns:p14="http://schemas.microsoft.com/office/powerpoint/2010/main" val="4124180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Levels of Government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4800" dirty="0" smtClean="0"/>
              <a:t>Combines </a:t>
            </a:r>
            <a:r>
              <a:rPr lang="en-US" sz="4800" dirty="0"/>
              <a:t>elements of shared-rule through common institutions and self-rule for the governments of the constituent </a:t>
            </a:r>
            <a:r>
              <a:rPr lang="en-US" sz="4800" dirty="0" smtClean="0"/>
              <a:t>units- at least two levels</a:t>
            </a:r>
            <a:endParaRPr lang="en-US" sz="4800" dirty="0"/>
          </a:p>
          <a:p>
            <a:r>
              <a:rPr lang="en-US" sz="4800" dirty="0" smtClean="0"/>
              <a:t>Normative element</a:t>
            </a:r>
            <a:endParaRPr lang="en-US" sz="4800" dirty="0"/>
          </a:p>
          <a:p>
            <a:pPr lvl="1"/>
            <a:r>
              <a:rPr lang="en-US" sz="4800" dirty="0"/>
              <a:t>Linked to democracy, sharing, diversity and the maintenance of distinctive identities</a:t>
            </a:r>
          </a:p>
          <a:p>
            <a:r>
              <a:rPr lang="en-GB" sz="4800" dirty="0" smtClean="0"/>
              <a:t>Linking </a:t>
            </a:r>
            <a:r>
              <a:rPr lang="en-GB" sz="4800" dirty="0"/>
              <a:t>of individuals, groups, and polities in lasting but limited union in such a way as to </a:t>
            </a:r>
            <a:r>
              <a:rPr lang="en-GB" sz="4800" dirty="0" smtClean="0"/>
              <a:t>allow for pursuit </a:t>
            </a:r>
            <a:r>
              <a:rPr lang="en-GB" sz="4800" dirty="0"/>
              <a:t>of common ends while maintaining the respective integrities of all </a:t>
            </a:r>
            <a:r>
              <a:rPr lang="en-US" sz="4800" dirty="0" smtClean="0"/>
              <a:t>groups</a:t>
            </a:r>
            <a:endParaRPr lang="en-US" sz="4800" dirty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82383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Varieties of Federations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Federal idea can take different forms</a:t>
            </a:r>
          </a:p>
          <a:p>
            <a:r>
              <a:rPr lang="en-US" sz="3600" dirty="0"/>
              <a:t>No one model of federalism</a:t>
            </a:r>
          </a:p>
          <a:p>
            <a:r>
              <a:rPr lang="en-US" sz="3600" dirty="0"/>
              <a:t>Depends on historical circumstances, emergent demands and needs of societies, nature of population, diversity and so on</a:t>
            </a:r>
          </a:p>
          <a:p>
            <a:endParaRPr lang="en-US" dirty="0"/>
          </a:p>
        </p:txBody>
      </p:sp>
      <p:pic>
        <p:nvPicPr>
          <p:cNvPr id="1026" name="Picture 2" descr="Image result for varieties of tree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351" y="1421971"/>
            <a:ext cx="406125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462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hlinkClick r:id="rId2"/>
              </a:rPr>
              <a:t>Models of Federalism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/>
              <a:t>Coming Together Model</a:t>
            </a:r>
          </a:p>
          <a:p>
            <a:pPr lvl="1"/>
            <a:r>
              <a:rPr lang="en-US" dirty="0"/>
              <a:t>where (more or less) sovereign states come together to create a common central government to which the states surrender some of their sovereignty</a:t>
            </a:r>
          </a:p>
          <a:p>
            <a:pPr lvl="2"/>
            <a:r>
              <a:rPr lang="en-US" sz="2400" dirty="0"/>
              <a:t>United States</a:t>
            </a:r>
          </a:p>
          <a:p>
            <a:r>
              <a:rPr lang="en-US" sz="2400" b="1" dirty="0"/>
              <a:t>Holding Together Model</a:t>
            </a:r>
          </a:p>
          <a:p>
            <a:pPr lvl="1"/>
            <a:r>
              <a:rPr lang="en-US" dirty="0"/>
              <a:t>A larger polity is subdivided into various sub-units that enjoy sovereignty over certain policy areas</a:t>
            </a:r>
          </a:p>
          <a:p>
            <a:pPr lvl="2"/>
            <a:r>
              <a:rPr lang="en-US" sz="2400" dirty="0"/>
              <a:t>Belgium, India</a:t>
            </a:r>
          </a:p>
          <a:p>
            <a:r>
              <a:rPr lang="en-US" sz="2400" b="1" dirty="0"/>
              <a:t>Putting Together Model</a:t>
            </a:r>
          </a:p>
          <a:p>
            <a:pPr lvl="1"/>
            <a:r>
              <a:rPr lang="en-US" dirty="0"/>
              <a:t>A large unit forcefully brings together previously independent units and takes away some of their sovereignty and allows some sovereignty in certain areas</a:t>
            </a:r>
          </a:p>
          <a:p>
            <a:pPr lvl="1"/>
            <a:r>
              <a:rPr lang="en-US" dirty="0"/>
              <a:t>Former USSR, Yugoslavia</a:t>
            </a:r>
          </a:p>
        </p:txBody>
      </p:sp>
    </p:spTree>
    <p:extLst>
      <p:ext uri="{BB962C8B-B14F-4D97-AF65-F5344CB8AC3E}">
        <p14:creationId xmlns:p14="http://schemas.microsoft.com/office/powerpoint/2010/main" val="2452262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Foundational Values</a:t>
            </a:r>
          </a:p>
          <a:p>
            <a:r>
              <a:rPr lang="en-GB" dirty="0" smtClean="0"/>
              <a:t>Changing Party System</a:t>
            </a:r>
          </a:p>
          <a:p>
            <a:r>
              <a:rPr lang="en-GB" dirty="0" smtClean="0"/>
              <a:t>Changing Federal System</a:t>
            </a:r>
          </a:p>
          <a:p>
            <a:r>
              <a:rPr lang="en-GB" dirty="0" smtClean="0"/>
              <a:t>Work in progress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2729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Historical Background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Strong-centre model of federation</a:t>
            </a:r>
          </a:p>
          <a:p>
            <a:r>
              <a:rPr lang="en-US" sz="2400" dirty="0"/>
              <a:t>Federalism to suit India’s needs and requirements</a:t>
            </a:r>
          </a:p>
          <a:p>
            <a:r>
              <a:rPr lang="en-US" sz="2400" dirty="0"/>
              <a:t>Powerful central government to lead from the front- economic, political, social</a:t>
            </a:r>
          </a:p>
          <a:p>
            <a:r>
              <a:rPr lang="en-US" sz="2400" dirty="0"/>
              <a:t>Protect India’s freedom</a:t>
            </a:r>
          </a:p>
          <a:p>
            <a:endParaRPr lang="en-US" sz="2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Fear of disunity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Partition and communal riots that followed</a:t>
            </a:r>
          </a:p>
          <a:p>
            <a:r>
              <a:rPr lang="en-GB" sz="2400" dirty="0"/>
              <a:t>Migration and influx of millions of people</a:t>
            </a:r>
          </a:p>
          <a:p>
            <a:r>
              <a:rPr lang="en-GB" sz="2400" dirty="0"/>
              <a:t>Invasion of Jammu and Kashmir</a:t>
            </a:r>
          </a:p>
          <a:p>
            <a:r>
              <a:rPr lang="en-GB" sz="2400" dirty="0"/>
              <a:t>Problem of princely states</a:t>
            </a:r>
          </a:p>
          <a:p>
            <a:r>
              <a:rPr lang="en-GB" sz="2400" dirty="0" smtClean="0"/>
              <a:t>Danger </a:t>
            </a:r>
            <a:r>
              <a:rPr lang="en-GB" sz="2400" dirty="0"/>
              <a:t>of extremist violent groups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4932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Other factors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400" dirty="0"/>
              <a:t>Unification of Princely states</a:t>
            </a:r>
          </a:p>
          <a:p>
            <a:r>
              <a:rPr lang="en-US" sz="4400" dirty="0"/>
              <a:t>Goals of National Unity and Integrity, democracy and Social and Economic development</a:t>
            </a:r>
          </a:p>
          <a:p>
            <a:r>
              <a:rPr lang="en-US" sz="4400" dirty="0"/>
              <a:t>Balanced regional development</a:t>
            </a:r>
          </a:p>
          <a:p>
            <a:r>
              <a:rPr lang="en-US" sz="4400" dirty="0"/>
              <a:t>Congress everywhere- One-party dominant</a:t>
            </a:r>
          </a:p>
          <a:p>
            <a:pPr lvl="1"/>
            <a:r>
              <a:rPr lang="en-US" sz="4400" dirty="0"/>
              <a:t>Reinforced the centralizing component</a:t>
            </a:r>
          </a:p>
          <a:p>
            <a:r>
              <a:rPr lang="en-US" sz="4400" dirty="0"/>
              <a:t>Global circumstances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25324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Economic Development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400" dirty="0"/>
              <a:t>State- dominant role</a:t>
            </a:r>
          </a:p>
          <a:p>
            <a:r>
              <a:rPr lang="en-US" sz="4400" dirty="0"/>
              <a:t>Predominant economic philosophy- post second world war</a:t>
            </a:r>
          </a:p>
          <a:p>
            <a:r>
              <a:rPr lang="en-GB" sz="4400" dirty="0"/>
              <a:t>Roots in the economic critique of colonialism</a:t>
            </a:r>
          </a:p>
          <a:p>
            <a:r>
              <a:rPr lang="en-GB" sz="4400" dirty="0"/>
              <a:t>Post-colonial state was meant to be a more caring and concerned one compared to the colonial state</a:t>
            </a:r>
            <a:r>
              <a:rPr lang="en-US" sz="4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8417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Holding Together: </a:t>
            </a:r>
            <a:r>
              <a:rPr lang="en-GB" b="1" dirty="0" smtClean="0"/>
              <a:t>B R </a:t>
            </a:r>
            <a:r>
              <a:rPr lang="en-GB" b="1" dirty="0" err="1" smtClean="0"/>
              <a:t>Ambedkar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The </a:t>
            </a:r>
            <a:r>
              <a:rPr lang="en-GB" dirty="0"/>
              <a:t>federation was not the result of an agreement by the States to join in a Federation and that the Federation not being the result of an agreement no State has the right to secede from it. The Federation is a Union because it is </a:t>
            </a:r>
            <a:r>
              <a:rPr lang="en-GB" dirty="0" smtClean="0"/>
              <a:t>indestructible</a:t>
            </a:r>
            <a:endParaRPr lang="en-GB" dirty="0"/>
          </a:p>
        </p:txBody>
      </p:sp>
      <p:pic>
        <p:nvPicPr>
          <p:cNvPr id="2050" name="Picture 2" descr="Image result for ambedkar in CA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30475"/>
            <a:ext cx="5181600" cy="294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340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Asymmetric Federalism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Constitutional recognition of inequality</a:t>
            </a:r>
          </a:p>
          <a:p>
            <a:r>
              <a:rPr lang="en-US" dirty="0"/>
              <a:t>Special status- Art 370 and Art 371</a:t>
            </a:r>
          </a:p>
          <a:p>
            <a:pPr lvl="1"/>
            <a:r>
              <a:rPr lang="en-US" sz="2800" dirty="0"/>
              <a:t>Protect diversity without sacrificing unity or imposing uniformity</a:t>
            </a:r>
          </a:p>
          <a:p>
            <a:pPr lvl="1"/>
            <a:r>
              <a:rPr lang="en-US" sz="2800" dirty="0"/>
              <a:t>Reflects a more participatory and responsive federal system</a:t>
            </a:r>
          </a:p>
          <a:p>
            <a:pPr lvl="1"/>
            <a:r>
              <a:rPr lang="en-US" sz="2800" dirty="0"/>
              <a:t>Meets specific needs and requirements</a:t>
            </a:r>
          </a:p>
          <a:p>
            <a:r>
              <a:rPr lang="en-US" dirty="0"/>
              <a:t>Sub-state autonomy and autonomous district councils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6311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Pre-Partition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656" y="1846264"/>
            <a:ext cx="4147139" cy="4022725"/>
          </a:xfrm>
        </p:spPr>
      </p:pic>
    </p:spTree>
    <p:extLst>
      <p:ext uri="{BB962C8B-B14F-4D97-AF65-F5344CB8AC3E}">
        <p14:creationId xmlns:p14="http://schemas.microsoft.com/office/powerpoint/2010/main" val="208799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1951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424" y="1846264"/>
            <a:ext cx="3579602" cy="4022725"/>
          </a:xfrm>
        </p:spPr>
      </p:pic>
      <p:sp>
        <p:nvSpPr>
          <p:cNvPr id="3" name="TextBox 2"/>
          <p:cNvSpPr txBox="1"/>
          <p:nvPr/>
        </p:nvSpPr>
        <p:spPr>
          <a:xfrm>
            <a:off x="8686800" y="6172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IBN Live</a:t>
            </a:r>
          </a:p>
        </p:txBody>
      </p:sp>
    </p:spTree>
    <p:extLst>
      <p:ext uri="{BB962C8B-B14F-4D97-AF65-F5344CB8AC3E}">
        <p14:creationId xmlns:p14="http://schemas.microsoft.com/office/powerpoint/2010/main" val="35629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for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Main tension areas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dirty="0" smtClean="0"/>
              <a:t>President’s </a:t>
            </a:r>
            <a:r>
              <a:rPr lang="en-US" sz="4000" dirty="0"/>
              <a:t>Rule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dirty="0"/>
              <a:t>Role of Governor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dirty="0"/>
              <a:t>Financial Issues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dirty="0"/>
              <a:t>Greater say in National Level 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2907573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079" y="1825625"/>
            <a:ext cx="7297841" cy="4351338"/>
          </a:xfrm>
        </p:spPr>
      </p:pic>
    </p:spTree>
    <p:extLst>
      <p:ext uri="{BB962C8B-B14F-4D97-AF65-F5344CB8AC3E}">
        <p14:creationId xmlns:p14="http://schemas.microsoft.com/office/powerpoint/2010/main" val="2645927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Tension?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Transformation from a one-party dominant system to a multi-party system</a:t>
            </a:r>
          </a:p>
          <a:p>
            <a:pPr lvl="1"/>
            <a:r>
              <a:rPr lang="en-US" sz="4000" dirty="0"/>
              <a:t>Federalism-</a:t>
            </a:r>
            <a:r>
              <a:rPr lang="en-US" sz="4000" dirty="0" err="1"/>
              <a:t>centre</a:t>
            </a:r>
            <a:r>
              <a:rPr lang="en-US" sz="4000" dirty="0"/>
              <a:t>-state relations intra-party affair</a:t>
            </a:r>
          </a:p>
          <a:p>
            <a:pPr lvl="1"/>
            <a:r>
              <a:rPr lang="en-US" sz="4000" dirty="0"/>
              <a:t>1967 elections- different parties in power at the state and centre</a:t>
            </a:r>
          </a:p>
          <a:p>
            <a:endParaRPr lang="en-US" sz="4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6973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Seamless Web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981200" y="1600201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740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Failure of Constitutional Machinery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3863"/>
            <a:ext cx="10515600" cy="4351338"/>
          </a:xfrm>
        </p:spPr>
        <p:txBody>
          <a:bodyPr>
            <a:normAutofit/>
          </a:bodyPr>
          <a:lstStyle/>
          <a:p>
            <a:r>
              <a:rPr lang="en-US" sz="5400" dirty="0"/>
              <a:t>Political crisis</a:t>
            </a:r>
          </a:p>
          <a:p>
            <a:r>
              <a:rPr lang="en-US" sz="5400" dirty="0"/>
              <a:t>Internal subversion</a:t>
            </a:r>
          </a:p>
          <a:p>
            <a:r>
              <a:rPr lang="en-US" sz="5400" dirty="0"/>
              <a:t>Physical break-down</a:t>
            </a:r>
          </a:p>
          <a:p>
            <a:r>
              <a:rPr lang="en-US" sz="5400" dirty="0"/>
              <a:t>Non-compliance with constitutional directions of the Union </a:t>
            </a:r>
            <a:r>
              <a:rPr lang="en-US" sz="5400" dirty="0" smtClean="0"/>
              <a:t>Executive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111149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Contemporary cases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Uttarakhand</a:t>
            </a:r>
            <a:endParaRPr lang="en-GB" dirty="0" smtClean="0"/>
          </a:p>
          <a:p>
            <a:r>
              <a:rPr lang="en-GB" dirty="0" smtClean="0">
                <a:hlinkClick r:id="rId3"/>
              </a:rPr>
              <a:t>Arunachal Pradesh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35537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President’s Rule since Independence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2133600" y="2489200"/>
          <a:ext cx="8153400" cy="353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1492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Art 356: 1966-1984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2387600" y="2489200"/>
          <a:ext cx="7594600" cy="353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987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Role of Governor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Major tension area in centre-state relations</a:t>
            </a:r>
          </a:p>
          <a:p>
            <a:r>
              <a:rPr lang="en-US" sz="3200" dirty="0"/>
              <a:t>Till 1967 no major issues</a:t>
            </a:r>
          </a:p>
          <a:p>
            <a:r>
              <a:rPr lang="en-US" sz="3200" dirty="0"/>
              <a:t>Discretionary powers more used after 1967</a:t>
            </a:r>
          </a:p>
          <a:p>
            <a:r>
              <a:rPr lang="en-US" sz="3200" dirty="0"/>
              <a:t>Governors failed to appear impartial</a:t>
            </a:r>
          </a:p>
          <a:p>
            <a:pPr lvl="1"/>
            <a:r>
              <a:rPr lang="en-US" sz="3200" dirty="0"/>
              <a:t>Not acted objectively-use of discretionary powers</a:t>
            </a:r>
          </a:p>
          <a:p>
            <a:pPr lvl="1"/>
            <a:r>
              <a:rPr lang="en-US" sz="3200" dirty="0"/>
              <a:t>Role as link between </a:t>
            </a:r>
            <a:r>
              <a:rPr lang="en-US" sz="3200" dirty="0" err="1"/>
              <a:t>centre</a:t>
            </a:r>
            <a:r>
              <a:rPr lang="en-US" sz="3200" dirty="0"/>
              <a:t>-states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16732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Dependence on the centre</a:t>
            </a:r>
            <a:endParaRPr lang="en-US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717" y="1690688"/>
            <a:ext cx="3636963" cy="3030802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Led to progressive erosion of the</a:t>
            </a:r>
          </a:p>
          <a:p>
            <a:pPr lvl="1"/>
            <a:r>
              <a:rPr lang="en-US" sz="3200" dirty="0"/>
              <a:t>Jurisdiction</a:t>
            </a:r>
          </a:p>
          <a:p>
            <a:pPr lvl="1"/>
            <a:r>
              <a:rPr lang="en-US" sz="3200" dirty="0"/>
              <a:t>authority </a:t>
            </a:r>
          </a:p>
          <a:p>
            <a:pPr lvl="1"/>
            <a:r>
              <a:rPr lang="en-US" sz="3200" dirty="0"/>
              <a:t>initiative of the states even in own allocated areas</a:t>
            </a:r>
          </a:p>
          <a:p>
            <a:r>
              <a:rPr lang="en-US" sz="3200" dirty="0"/>
              <a:t> Proliferation of Centrally Sponsored Schemes</a:t>
            </a:r>
          </a:p>
        </p:txBody>
      </p:sp>
    </p:spTree>
    <p:extLst>
      <p:ext uri="{BB962C8B-B14F-4D97-AF65-F5344CB8AC3E}">
        <p14:creationId xmlns:p14="http://schemas.microsoft.com/office/powerpoint/2010/main" val="4520171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Main tensions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Centre know best attitude</a:t>
            </a:r>
          </a:p>
          <a:p>
            <a:r>
              <a:rPr lang="en-US" sz="4000" dirty="0"/>
              <a:t>Concerns of unity and integrity</a:t>
            </a:r>
          </a:p>
          <a:p>
            <a:r>
              <a:rPr lang="en-US" sz="4000" dirty="0"/>
              <a:t>Social and economic development</a:t>
            </a:r>
          </a:p>
          <a:p>
            <a:r>
              <a:rPr lang="en-US" sz="4000" dirty="0"/>
              <a:t>Balanced development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4974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Bommai Judgement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Landmark Case in Centre-State Relations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9224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Biggest Take Away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Substantial guarantee </a:t>
            </a:r>
            <a:r>
              <a:rPr lang="en-US" dirty="0"/>
              <a:t>against abuse of power and for the maintenance of the federal structure of the Constitution</a:t>
            </a:r>
          </a:p>
        </p:txBody>
      </p:sp>
    </p:spTree>
    <p:extLst>
      <p:ext uri="{BB962C8B-B14F-4D97-AF65-F5344CB8AC3E}">
        <p14:creationId xmlns:p14="http://schemas.microsoft.com/office/powerpoint/2010/main" val="29420447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Bommai: Chief Minister of Karnataka </a:t>
            </a:r>
          </a:p>
          <a:p>
            <a:r>
              <a:rPr lang="en-US" dirty="0" smtClean="0"/>
              <a:t>Defection issues</a:t>
            </a:r>
          </a:p>
          <a:p>
            <a:r>
              <a:rPr lang="en-US" dirty="0" smtClean="0"/>
              <a:t>CM offers to prove majority on the floor of the house</a:t>
            </a:r>
          </a:p>
          <a:p>
            <a:r>
              <a:rPr lang="en-US" dirty="0" smtClean="0"/>
              <a:t>Governor declares that </a:t>
            </a:r>
            <a:r>
              <a:rPr lang="en-US" dirty="0"/>
              <a:t>Chief Minister had lost the confidence of the majority in the </a:t>
            </a:r>
            <a:r>
              <a:rPr lang="en-US" dirty="0" smtClean="0"/>
              <a:t>House</a:t>
            </a:r>
          </a:p>
          <a:p>
            <a:r>
              <a:rPr lang="en-US" dirty="0" smtClean="0"/>
              <a:t>Requests for action under Art. 356 (April 1989)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Meghalaya 1991</a:t>
            </a:r>
          </a:p>
          <a:p>
            <a:r>
              <a:rPr lang="en-US" dirty="0"/>
              <a:t>Nagaland 1988</a:t>
            </a:r>
          </a:p>
          <a:p>
            <a:r>
              <a:rPr lang="en-US" dirty="0"/>
              <a:t>Madhya Pradesh 1992</a:t>
            </a:r>
          </a:p>
          <a:p>
            <a:r>
              <a:rPr lang="en-US" dirty="0"/>
              <a:t>Himachal Pradesh 1992</a:t>
            </a:r>
          </a:p>
          <a:p>
            <a:r>
              <a:rPr lang="en-US" dirty="0"/>
              <a:t>Rajasthan 1992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01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Conflict between goals with the vision of social-economic transformation</a:t>
            </a:r>
          </a:p>
          <a:p>
            <a:pPr lvl="1"/>
            <a:r>
              <a:rPr lang="en-GB" dirty="0" smtClean="0"/>
              <a:t>Affirmative action vs Equality</a:t>
            </a:r>
          </a:p>
          <a:p>
            <a:pPr lvl="1"/>
            <a:r>
              <a:rPr lang="en-GB" dirty="0" smtClean="0"/>
              <a:t>Right to Property vs Equality</a:t>
            </a:r>
          </a:p>
          <a:p>
            <a:r>
              <a:rPr lang="en-GB" dirty="0" smtClean="0"/>
              <a:t>Conflict between Institutions</a:t>
            </a:r>
          </a:p>
          <a:p>
            <a:pPr lvl="1"/>
            <a:r>
              <a:rPr lang="en-GB" dirty="0" smtClean="0"/>
              <a:t>Judiciary vs Executive/legislature</a:t>
            </a:r>
          </a:p>
          <a:p>
            <a:r>
              <a:rPr lang="en-GB" dirty="0" smtClean="0"/>
              <a:t>Conflict between Centre and states</a:t>
            </a:r>
          </a:p>
        </p:txBody>
      </p:sp>
    </p:spTree>
    <p:extLst>
      <p:ext uri="{BB962C8B-B14F-4D97-AF65-F5344CB8AC3E}">
        <p14:creationId xmlns:p14="http://schemas.microsoft.com/office/powerpoint/2010/main" val="19300774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Whether Presidential </a:t>
            </a:r>
            <a:r>
              <a:rPr lang="en-US" dirty="0"/>
              <a:t>Proclamation under Article 356 was justiciable and if so to what </a:t>
            </a:r>
            <a:r>
              <a:rPr lang="en-US" dirty="0" smtClean="0"/>
              <a:t>extent?</a:t>
            </a:r>
          </a:p>
          <a:p>
            <a:r>
              <a:rPr lang="en-US" dirty="0"/>
              <a:t>Whether the </a:t>
            </a:r>
            <a:r>
              <a:rPr lang="en-US" dirty="0" smtClean="0"/>
              <a:t>dissolved Legislature can </a:t>
            </a:r>
            <a:r>
              <a:rPr lang="en-US" dirty="0"/>
              <a:t>be revived if the </a:t>
            </a:r>
            <a:r>
              <a:rPr lang="en-US" dirty="0" smtClean="0"/>
              <a:t>proclamation </a:t>
            </a:r>
            <a:r>
              <a:rPr lang="en-US" dirty="0"/>
              <a:t>is set </a:t>
            </a:r>
            <a:r>
              <a:rPr lang="en-US" dirty="0" smtClean="0"/>
              <a:t>aside?</a:t>
            </a:r>
          </a:p>
          <a:p>
            <a:r>
              <a:rPr lang="en-US" dirty="0"/>
              <a:t>Whether the validity of the Proclamation </a:t>
            </a:r>
            <a:r>
              <a:rPr lang="en-US" dirty="0" smtClean="0"/>
              <a:t>can </a:t>
            </a:r>
            <a:r>
              <a:rPr lang="en-US" dirty="0"/>
              <a:t>be challenged </a:t>
            </a:r>
            <a:r>
              <a:rPr lang="en-US" dirty="0" smtClean="0"/>
              <a:t>after </a:t>
            </a:r>
            <a:r>
              <a:rPr lang="en-US" dirty="0"/>
              <a:t>it has been approved </a:t>
            </a:r>
            <a:r>
              <a:rPr lang="en-US" dirty="0" smtClean="0"/>
              <a:t>Parliament?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relief can the Court grant?</a:t>
            </a:r>
          </a:p>
          <a:p>
            <a:r>
              <a:rPr lang="en-US" dirty="0"/>
              <a:t>Whether a president can dissolve the legislature without the approval of both the Houses?</a:t>
            </a:r>
          </a:p>
          <a:p>
            <a:r>
              <a:rPr lang="en-US" dirty="0"/>
              <a:t>Is secularism a basic feature of the Constitution?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70168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Whether conditions </a:t>
            </a:r>
            <a:r>
              <a:rPr lang="en-US" dirty="0" smtClean="0"/>
              <a:t>exist </a:t>
            </a:r>
            <a:r>
              <a:rPr lang="en-US" dirty="0"/>
              <a:t>objectively which render it impossible to carry on the governance of the State in accordance with the provisions of the </a:t>
            </a:r>
            <a:r>
              <a:rPr lang="en-US" dirty="0" smtClean="0"/>
              <a:t>Constitution</a:t>
            </a:r>
          </a:p>
          <a:p>
            <a:pPr lvl="1"/>
            <a:r>
              <a:rPr lang="en-US" dirty="0" smtClean="0"/>
              <a:t>Power </a:t>
            </a:r>
            <a:r>
              <a:rPr lang="en-US" dirty="0"/>
              <a:t>must be used sparingly and so as not to disturb the federal balance of power between the Union and States since federalism is part of the </a:t>
            </a:r>
            <a:r>
              <a:rPr lang="en-US" dirty="0" smtClean="0"/>
              <a:t>basic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244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Assembly </a:t>
            </a:r>
            <a:r>
              <a:rPr lang="en-US" dirty="0"/>
              <a:t>must not be dissolved before both Houses of Parliament have approved the </a:t>
            </a:r>
            <a:r>
              <a:rPr lang="en-US" dirty="0" smtClean="0"/>
              <a:t>proclamation</a:t>
            </a:r>
          </a:p>
          <a:p>
            <a:r>
              <a:rPr lang="en-US" dirty="0" smtClean="0"/>
              <a:t>Courts can consider appropriateness even after approval- since Judicial review is also part of the basic structure of the constitution</a:t>
            </a:r>
          </a:p>
          <a:p>
            <a:pPr marL="742950" lvl="2" indent="-342900"/>
            <a:r>
              <a:rPr lang="en-US" dirty="0"/>
              <a:t>Otherwise what is the purpose of </a:t>
            </a:r>
            <a:r>
              <a:rPr lang="en-US" dirty="0" smtClean="0"/>
              <a:t>JR?</a:t>
            </a:r>
          </a:p>
          <a:p>
            <a:pPr marL="742950" lvl="2" indent="-342900"/>
            <a:r>
              <a:rPr lang="en-US" dirty="0" smtClean="0"/>
              <a:t>Court </a:t>
            </a:r>
            <a:r>
              <a:rPr lang="en-US" dirty="0"/>
              <a:t>can restore the government to office in case it finds the proclamation to be unconstitutional</a:t>
            </a:r>
          </a:p>
          <a:p>
            <a:pPr marL="742950" lvl="2" indent="-342900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3580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Courts have the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requisition </a:t>
            </a:r>
            <a:r>
              <a:rPr lang="en-US" dirty="0"/>
              <a:t>the records from the government containing the material on the basis of which the Council of Ministers </a:t>
            </a:r>
            <a:r>
              <a:rPr lang="en-US" dirty="0" smtClean="0"/>
              <a:t>advised President</a:t>
            </a:r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order an interim stay on the exercise of power under Article 356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</a:t>
            </a:r>
            <a:r>
              <a:rPr lang="en-US" dirty="0"/>
              <a:t>order the revival of the dissolved State Assembly and restoration of the dismissed State </a:t>
            </a:r>
            <a:r>
              <a:rPr lang="en-US" dirty="0" smtClean="0"/>
              <a:t>government </a:t>
            </a:r>
            <a:r>
              <a:rPr lang="en-US" dirty="0"/>
              <a:t>if the proclamation is struck down as </a:t>
            </a:r>
            <a:r>
              <a:rPr lang="en-US" dirty="0" smtClean="0"/>
              <a:t>unconstitutional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0164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Political Factors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Transformation of Party System</a:t>
            </a:r>
          </a:p>
          <a:p>
            <a:pPr lvl="1"/>
            <a:r>
              <a:rPr lang="en-US" dirty="0"/>
              <a:t>The decline of the Congress Party’s dominance</a:t>
            </a:r>
          </a:p>
          <a:p>
            <a:pPr lvl="1"/>
            <a:r>
              <a:rPr lang="en-US" dirty="0" smtClean="0"/>
              <a:t>Emergence of regional political parties</a:t>
            </a:r>
          </a:p>
          <a:p>
            <a:r>
              <a:rPr lang="en-US" dirty="0" smtClean="0"/>
              <a:t>Single-Party to Coalition/Multi-party government</a:t>
            </a:r>
          </a:p>
          <a:p>
            <a:r>
              <a:rPr lang="en-US" dirty="0" smtClean="0"/>
              <a:t>Rise of states</a:t>
            </a:r>
          </a:p>
          <a:p>
            <a:r>
              <a:rPr lang="en-US" dirty="0" smtClean="0"/>
              <a:t>Judicial </a:t>
            </a:r>
            <a:r>
              <a:rPr lang="en-US" dirty="0"/>
              <a:t>assertion- changing the balance of power between the executive and </a:t>
            </a:r>
            <a:r>
              <a:rPr lang="en-US" dirty="0" smtClean="0"/>
              <a:t>judiciary</a:t>
            </a:r>
          </a:p>
          <a:p>
            <a:r>
              <a:rPr lang="en-US" dirty="0" smtClean="0"/>
              <a:t>Role of the President</a:t>
            </a:r>
          </a:p>
          <a:p>
            <a:pPr lvl="1"/>
            <a:r>
              <a:rPr lang="en-US" dirty="0" smtClean="0">
                <a:hlinkClick r:id="rId2"/>
              </a:rPr>
              <a:t>K R </a:t>
            </a:r>
            <a:r>
              <a:rPr lang="en-US" dirty="0" err="1" smtClean="0">
                <a:hlinkClick r:id="rId2"/>
              </a:rPr>
              <a:t>Naryanan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72429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Regional parties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Coalitions prior to the 90s- polity-wide party- national party- dominant actor</a:t>
            </a:r>
          </a:p>
          <a:p>
            <a:r>
              <a:rPr lang="en-US" dirty="0" smtClean="0"/>
              <a:t>Regional parties- dominant actors in the 90s</a:t>
            </a:r>
          </a:p>
          <a:p>
            <a:pPr lvl="1"/>
            <a:r>
              <a:rPr lang="en-US" dirty="0"/>
              <a:t>every central government since the </a:t>
            </a:r>
            <a:r>
              <a:rPr lang="en-US" dirty="0" smtClean="0"/>
              <a:t>mid-1990s was </a:t>
            </a:r>
            <a:r>
              <a:rPr lang="en-US" dirty="0"/>
              <a:t>formed and survived in office with the crucial support of regional </a:t>
            </a:r>
            <a:r>
              <a:rPr lang="en-US" dirty="0" smtClean="0"/>
              <a:t>parties</a:t>
            </a:r>
          </a:p>
          <a:p>
            <a:r>
              <a:rPr lang="en-US" dirty="0"/>
              <a:t>Brought a new perspective- a new political orientation- not there </a:t>
            </a:r>
            <a:r>
              <a:rPr lang="en-US" dirty="0" smtClean="0"/>
              <a:t>previously into the central government</a:t>
            </a:r>
          </a:p>
          <a:p>
            <a:r>
              <a:rPr lang="en-US" dirty="0"/>
              <a:t>Introduced internal and external constraints</a:t>
            </a:r>
          </a:p>
          <a:p>
            <a:pPr lvl="1"/>
            <a:r>
              <a:rPr lang="en-US" dirty="0"/>
              <a:t>check the arbitrary dismissal of state governments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41672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Regional Political Parties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Federal Coalitions- RPP present </a:t>
            </a:r>
            <a:r>
              <a:rPr lang="en-US" dirty="0"/>
              <a:t>in federal cabinet and the Parliament</a:t>
            </a:r>
          </a:p>
          <a:p>
            <a:r>
              <a:rPr lang="en-US" dirty="0" smtClean="0"/>
              <a:t>Checked the central government- cannot dismiss state governments- threat of withdrawal of support</a:t>
            </a:r>
          </a:p>
          <a:p>
            <a:r>
              <a:rPr lang="en-US" dirty="0" smtClean="0"/>
              <a:t>Different political orientation- autonomy of states- since their basic interest lies there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58863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/>
              <a:t>Economic liberalization</a:t>
            </a:r>
          </a:p>
          <a:p>
            <a:r>
              <a:rPr lang="en-US" sz="4400" dirty="0"/>
              <a:t>NEP in 1991- Shift from Public-sector dominated economy to more market-friendly economy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1265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tension areas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5416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National security- Internal security</a:t>
            </a:r>
          </a:p>
          <a:p>
            <a:r>
              <a:rPr lang="en-US" dirty="0" smtClean="0"/>
              <a:t>2008 Mumbai attacks</a:t>
            </a:r>
          </a:p>
          <a:p>
            <a:r>
              <a:rPr lang="en-US" dirty="0" smtClean="0"/>
              <a:t>Felt need for greater centralization</a:t>
            </a:r>
          </a:p>
          <a:p>
            <a:r>
              <a:rPr lang="en-US" dirty="0"/>
              <a:t>National </a:t>
            </a:r>
            <a:r>
              <a:rPr lang="en-US" dirty="0" smtClean="0"/>
              <a:t>Counter Terrorism Centre (NCTC)</a:t>
            </a:r>
          </a:p>
          <a:p>
            <a:pPr lvl="1"/>
            <a:r>
              <a:rPr lang="en-US" dirty="0" smtClean="0"/>
              <a:t>States opposed</a:t>
            </a:r>
          </a:p>
          <a:p>
            <a:r>
              <a:rPr lang="en-US" dirty="0" smtClean="0"/>
              <a:t>Other amendments </a:t>
            </a:r>
          </a:p>
          <a:p>
            <a:pPr lvl="1"/>
            <a:r>
              <a:rPr lang="en-US" dirty="0" smtClean="0"/>
              <a:t>Railway </a:t>
            </a:r>
            <a:r>
              <a:rPr lang="en-US" dirty="0"/>
              <a:t>Protection Force Act, </a:t>
            </a:r>
            <a:r>
              <a:rPr lang="en-US" dirty="0" smtClean="0"/>
              <a:t>1957</a:t>
            </a:r>
          </a:p>
          <a:p>
            <a:pPr lvl="1"/>
            <a:r>
              <a:rPr lang="en-US" dirty="0"/>
              <a:t>Border Security Force Amendment Bill </a:t>
            </a:r>
            <a:r>
              <a:rPr lang="en-US" dirty="0" smtClean="0"/>
              <a:t>2011</a:t>
            </a:r>
          </a:p>
          <a:p>
            <a:pPr lvl="1"/>
            <a:r>
              <a:rPr lang="en-US" dirty="0" smtClean="0"/>
              <a:t>States opposed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505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Political parties and Democracy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 </a:t>
            </a:r>
            <a:r>
              <a:rPr lang="en-US" dirty="0"/>
              <a:t>democracy is </a:t>
            </a:r>
            <a:r>
              <a:rPr lang="en-US" i="1" dirty="0"/>
              <a:t>unthinkable</a:t>
            </a:r>
            <a:r>
              <a:rPr lang="en-US" dirty="0"/>
              <a:t> save in terms of the </a:t>
            </a:r>
            <a:r>
              <a:rPr lang="en-US" dirty="0" smtClean="0"/>
              <a:t>parties</a:t>
            </a:r>
          </a:p>
          <a:p>
            <a:r>
              <a:rPr lang="en-US" dirty="0"/>
              <a:t>Party government</a:t>
            </a:r>
            <a:endParaRPr lang="en-GB" dirty="0"/>
          </a:p>
          <a:p>
            <a:r>
              <a:rPr lang="en-US" dirty="0" smtClean="0"/>
              <a:t>Democracy </a:t>
            </a:r>
            <a:r>
              <a:rPr lang="en-GB" dirty="0" smtClean="0"/>
              <a:t>core feature- governments </a:t>
            </a:r>
            <a:r>
              <a:rPr lang="en-US" dirty="0" smtClean="0"/>
              <a:t>are </a:t>
            </a:r>
            <a:r>
              <a:rPr lang="en-US" dirty="0"/>
              <a:t>responsive to the preferences of the </a:t>
            </a:r>
            <a:r>
              <a:rPr lang="en-US" dirty="0" smtClean="0"/>
              <a:t>people</a:t>
            </a:r>
          </a:p>
          <a:p>
            <a:r>
              <a:rPr lang="en-US" dirty="0" smtClean="0"/>
              <a:t>Political parties organize politics and it is through political parties that democracies are made to be responsive</a:t>
            </a:r>
          </a:p>
        </p:txBody>
      </p:sp>
    </p:spTree>
    <p:extLst>
      <p:ext uri="{BB962C8B-B14F-4D97-AF65-F5344CB8AC3E}">
        <p14:creationId xmlns:p14="http://schemas.microsoft.com/office/powerpoint/2010/main" val="1065704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Political Parties?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feature in representative liberal democracies</a:t>
            </a:r>
          </a:p>
          <a:p>
            <a:r>
              <a:rPr lang="en-US" dirty="0" smtClean="0"/>
              <a:t>Organized group of people who</a:t>
            </a:r>
          </a:p>
          <a:p>
            <a:pPr lvl="1"/>
            <a:r>
              <a:rPr lang="en-US" dirty="0" smtClean="0"/>
              <a:t>Share</a:t>
            </a:r>
          </a:p>
          <a:p>
            <a:pPr lvl="2"/>
            <a:r>
              <a:rPr lang="en-US" dirty="0" smtClean="0"/>
              <a:t>Common goals</a:t>
            </a:r>
          </a:p>
          <a:p>
            <a:pPr lvl="2"/>
            <a:r>
              <a:rPr lang="en-US" dirty="0" smtClean="0"/>
              <a:t>Common principles</a:t>
            </a:r>
          </a:p>
          <a:p>
            <a:pPr lvl="1"/>
            <a:r>
              <a:rPr lang="en-US" dirty="0" smtClean="0"/>
              <a:t>Desire to control government</a:t>
            </a:r>
          </a:p>
          <a:p>
            <a:pPr lvl="1"/>
            <a:r>
              <a:rPr lang="en-US" dirty="0" smtClean="0"/>
              <a:t>To carry out their policies and </a:t>
            </a:r>
            <a:r>
              <a:rPr lang="en-US" dirty="0" err="1" smtClean="0"/>
              <a:t>programmes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729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Party </a:t>
            </a:r>
            <a:r>
              <a:rPr lang="en-US" dirty="0"/>
              <a:t>of consensus</a:t>
            </a:r>
          </a:p>
          <a:p>
            <a:r>
              <a:rPr lang="en-US" dirty="0" smtClean="0"/>
              <a:t>Parties </a:t>
            </a:r>
            <a:r>
              <a:rPr lang="en-US" dirty="0"/>
              <a:t>of pressure</a:t>
            </a:r>
          </a:p>
          <a:p>
            <a:pPr lvl="1"/>
            <a:r>
              <a:rPr lang="en-US" dirty="0" smtClean="0"/>
              <a:t>Function </a:t>
            </a:r>
            <a:r>
              <a:rPr lang="en-US" dirty="0"/>
              <a:t>on the </a:t>
            </a:r>
            <a:r>
              <a:rPr lang="en-US" dirty="0" smtClean="0"/>
              <a:t>margins </a:t>
            </a:r>
            <a:endParaRPr lang="en-US" dirty="0"/>
          </a:p>
          <a:p>
            <a:r>
              <a:rPr lang="en-US" dirty="0" smtClean="0"/>
              <a:t>Margin </a:t>
            </a:r>
            <a:r>
              <a:rPr lang="en-US" dirty="0"/>
              <a:t>of </a:t>
            </a:r>
            <a:r>
              <a:rPr lang="en-US" dirty="0" smtClean="0"/>
              <a:t>pressure</a:t>
            </a:r>
          </a:p>
          <a:p>
            <a:r>
              <a:rPr lang="en-US" dirty="0" smtClean="0"/>
              <a:t>Historical consensus to present consensus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07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Congress System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981200" y="1600201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8153400" y="3537466"/>
            <a:ext cx="495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648700" y="3352800"/>
            <a:ext cx="1943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Margin of pressure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695700" y="3537466"/>
            <a:ext cx="266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28800" y="3368189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Margin of Pressure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419601" y="3522077"/>
            <a:ext cx="354874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Party</a:t>
            </a:r>
            <a:r>
              <a:rPr lang="en-US" sz="5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 </a:t>
            </a:r>
            <a:r>
              <a:rPr lang="en-US" sz="5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of</a:t>
            </a:r>
            <a:r>
              <a:rPr lang="en-US" sz="5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 </a:t>
            </a:r>
            <a:r>
              <a:rPr lang="en-US" sz="5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Consensus</a:t>
            </a:r>
            <a:endParaRPr lang="en-US" sz="5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64805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of State-level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2019566" y="165138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77200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1335</Words>
  <Application>Microsoft Office PowerPoint</Application>
  <PresentationFormat>Widescreen</PresentationFormat>
  <Paragraphs>217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Calibri</vt:lpstr>
      <vt:lpstr>Calibri Light</vt:lpstr>
      <vt:lpstr>Office Theme</vt:lpstr>
      <vt:lpstr>India’s democratic experiment-II</vt:lpstr>
      <vt:lpstr>PowerPoint Presentation</vt:lpstr>
      <vt:lpstr>Seamless Web</vt:lpstr>
      <vt:lpstr>PowerPoint Presentation</vt:lpstr>
      <vt:lpstr>Political parties and Democracy</vt:lpstr>
      <vt:lpstr>What are Political Parties?</vt:lpstr>
      <vt:lpstr>Features</vt:lpstr>
      <vt:lpstr>Congress System</vt:lpstr>
      <vt:lpstr>Aggregation of State-level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Multiple Levels of Government</vt:lpstr>
      <vt:lpstr>Varieties of Federations</vt:lpstr>
      <vt:lpstr>Models of Federalism</vt:lpstr>
      <vt:lpstr>Historical Background</vt:lpstr>
      <vt:lpstr>Other factors</vt:lpstr>
      <vt:lpstr>Economic Development</vt:lpstr>
      <vt:lpstr>Holding Together: B R Ambedkar </vt:lpstr>
      <vt:lpstr>Asymmetric Federalism</vt:lpstr>
      <vt:lpstr>Pre-Partition</vt:lpstr>
      <vt:lpstr>1951</vt:lpstr>
      <vt:lpstr>Issues for discussion</vt:lpstr>
      <vt:lpstr>PowerPoint Presentation</vt:lpstr>
      <vt:lpstr>Why Tension?</vt:lpstr>
      <vt:lpstr>Failure of Constitutional Machinery</vt:lpstr>
      <vt:lpstr>Contemporary cases</vt:lpstr>
      <vt:lpstr>President’s Rule since Independence</vt:lpstr>
      <vt:lpstr>Art 356: 1966-1984</vt:lpstr>
      <vt:lpstr>Role of Governor</vt:lpstr>
      <vt:lpstr>Dependence on the centre</vt:lpstr>
      <vt:lpstr>Main tensions</vt:lpstr>
      <vt:lpstr>Bommai Judgement</vt:lpstr>
      <vt:lpstr>Biggest Take Away</vt:lpstr>
      <vt:lpstr>Background</vt:lpstr>
      <vt:lpstr>Main issues</vt:lpstr>
      <vt:lpstr>Main Points</vt:lpstr>
      <vt:lpstr>PowerPoint Presentation</vt:lpstr>
      <vt:lpstr>The Courts have the Power</vt:lpstr>
      <vt:lpstr>Political Factors</vt:lpstr>
      <vt:lpstr>Regional parties</vt:lpstr>
      <vt:lpstr>Role of Regional Political Parties</vt:lpstr>
      <vt:lpstr>PowerPoint Presentation</vt:lpstr>
      <vt:lpstr>New tension areas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India’s democratic experiment</dc:title>
  <dc:creator>Kailash '</dc:creator>
  <cp:lastModifiedBy>Kailash '</cp:lastModifiedBy>
  <cp:revision>19</cp:revision>
  <dcterms:created xsi:type="dcterms:W3CDTF">2017-03-01T10:38:49Z</dcterms:created>
  <dcterms:modified xsi:type="dcterms:W3CDTF">2017-03-06T09:37:01Z</dcterms:modified>
</cp:coreProperties>
</file>