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italic.fntdata"/><Relationship Id="rId15" Type="http://schemas.openxmlformats.org/officeDocument/2006/relationships/font" Target="fonts/Oswald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Minions On The Beach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Nikita Agarwal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Eavanshi Arora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