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44160" y="1404000"/>
            <a:ext cx="8455320" cy="9950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e7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286160" y="0"/>
            <a:ext cx="72000" cy="51433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358520" y="0"/>
            <a:ext cx="3852720" cy="51433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</p:spPr>
        <p:txBody>
          <a:bodyPr tIns="91440" bIns="9144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B9668BA2-847A-48B7-9B1C-5CDE5F8E2A6D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344160" y="1404000"/>
            <a:ext cx="8455320" cy="214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I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layfair Display"/>
                <a:ea typeface="Playfair Display"/>
              </a:rPr>
              <a:t>Planet Of Minions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344160" y="3550680"/>
            <a:ext cx="4909680" cy="577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344160" y="1404000"/>
            <a:ext cx="8455320" cy="214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I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layfair Display"/>
                <a:ea typeface="Playfair Display"/>
              </a:rPr>
              <a:t>Nikita Agarwal</a:t>
            </a:r>
            <a:r>
              <a:rPr b="1" lang="en-I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layfair Display"/>
                <a:ea typeface="Playfair Display"/>
              </a:rPr>
              <a:t>
</a:t>
            </a:r>
            <a:r>
              <a:rPr b="1" lang="en-I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layfair Display"/>
                <a:ea typeface="Playfair Display"/>
              </a:rPr>
              <a:t>Eavanshi Arora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344160" y="3550680"/>
            <a:ext cx="4909680" cy="577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2017-03-26T20:36:14Z</dcterms:modified>
  <cp:revision>1</cp:revision>
  <dc:subject/>
  <dc:title/>
</cp:coreProperties>
</file>