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2" r:id="rId3"/>
    <p:sldId id="273" r:id="rId4"/>
    <p:sldId id="269" r:id="rId5"/>
    <p:sldId id="270" r:id="rId6"/>
    <p:sldId id="271" r:id="rId7"/>
    <p:sldId id="275" r:id="rId8"/>
    <p:sldId id="276" r:id="rId9"/>
    <p:sldId id="280" r:id="rId10"/>
    <p:sldId id="277" r:id="rId11"/>
    <p:sldId id="279" r:id="rId12"/>
    <p:sldId id="278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0"/>
    <p:restoredTop sz="94658"/>
  </p:normalViewPr>
  <p:slideViewPr>
    <p:cSldViewPr snapToGrid="0">
      <p:cViewPr varScale="1">
        <p:scale>
          <a:sx n="87" d="100"/>
          <a:sy n="87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FCD2-F10B-C767-510C-E67BA703F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32757-5442-FFD9-F4F2-7167FB48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F2690-66A3-9536-7048-A04A9187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4936-59DB-03E9-01E6-67A52C7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CBA0-AF95-AE88-9B44-3E41B49F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23AC-80C0-985F-B7B8-08B0F91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7D029-B283-7068-6BDF-47B52001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3CDE-D447-6BA0-097C-8E521392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BE4A-F954-84E6-5EF9-A962EBF2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A46D-CAFD-0536-F54A-991BD340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4DF64-6272-1D94-BB02-8D106C179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E3D-34D9-2722-7D7A-FE19F08B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01D2-1080-5E6C-8127-9C03D75A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29F8-26C9-2C20-FC17-A496A8AE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4692-F498-39F8-EE5C-FED34997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218-0D84-9510-342E-A16D9C4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9C7E-FD93-AB44-D355-A58122A6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D301-8C0F-6EC1-0122-3A53C60B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CAC1-73ED-2FD9-38C6-52A17CDA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F7E1-5113-2070-9BA9-824F7980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5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D50-19E0-8F57-FBF6-7D97E5BE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5F0F5-CC11-A866-1459-693D9CA2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2679-856B-200F-C7AD-CCE331F3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F0A3-14A2-50D4-4AC9-A308A16F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B274-DD41-56CB-1C6A-E7FCE5C8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9DF1-66CE-CBFC-4FC7-E3155C2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6155-26B9-F927-BDA3-9AC2A80A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CF05-914B-87BB-A308-CDA64337A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268C-911A-89C2-4307-28A5ECBE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5365-1570-BDF2-04E7-66793F79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B083E-B379-1092-CE9A-D5722C7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9E7E-55B9-27F6-AFC1-B68F9CFC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CF4DF-1BDB-AA94-E1C9-150A7B1C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5E25F-83F1-5809-45FE-25014A730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33A97-B16C-2F2A-B135-E8633A88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00DE4-5BEB-C1D9-43C2-F998DCAFE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4BE4-5B06-0691-2A9B-FA12AF7C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EAF03-CEC6-A0F9-938A-FA2759A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02529-DDD0-994D-1184-A176C0C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1546-9BDA-3276-9860-52411A09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59220-D02F-6E0B-9E6E-B9F0E3C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E8788-DEB1-8B17-91FF-59AF3EEB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62867-8850-0449-6ECE-66960163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50018-5C92-5490-71A5-DBCF71D0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89FD8-49C8-7730-35B8-355B9326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8B01-2B5C-6D43-F8A7-82CBD886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B8D5-4B37-4627-4722-6D6778CC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ED1-C4B2-8C43-4EB1-8A245B11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404F0-D147-7CB7-131C-45997420F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FC707-FACA-38A2-750F-879760D7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FC14-21B6-A8E9-DE93-4697F155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11AF5-EF1E-9039-A9AD-5A191057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6DA2-2AEB-0E4C-3EFF-FAB2FEFC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B67CC-FFBF-16BD-9F44-83BA9E7BB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0295-DCC3-0717-98A6-8DD0F9EA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078B-60F4-7AA5-73B1-636D3884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6080-C01C-B8F4-710B-AD107183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1FE49-0BA7-4266-637D-B63CF45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1A075-6919-034E-DE13-B3FDF4E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BC5F-FA0B-B22D-B875-347BBBDD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0AEA-64FC-BAFF-1717-E77B15541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D1BDD-61E7-4C41-A9E5-FEFBD05921A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A5C9-C31F-C28F-33E5-B718B33DE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8362-2AB7-C325-88E4-161278C3E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354A0-2ADB-4248-B21B-24E01D2F3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jpe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18554-35AF-999D-09D2-7EA6630CD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ropical forest vector - Backgrounds - FREE-VECTORS.NET">
            <a:extLst>
              <a:ext uri="{FF2B5EF4-FFF2-40B4-BE49-F238E27FC236}">
                <a16:creationId xmlns:a16="http://schemas.microsoft.com/office/drawing/2014/main" id="{AD3ED9B0-C45C-3D96-3B55-257F4B1DD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C8257F73-38FD-D1D9-F3FE-B9EDBA47BF3B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F63E3EA-C584-70A8-5B11-371BCC9E4D4E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 Let’s start with some practice dots!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practice round!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906A01-F112-3121-37B2-5C78839398C9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6D69A8-F2E6-4075-A4A5-8F4D99754A05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0AC552-6F4B-2387-30BA-8781B45622C9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7AA4A38-E674-3350-BB91-DF4DC00DBC17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16AF68-9793-8459-F684-29C7D610C8A9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21805516-2007-883D-587C-1D0BD6F2EAF1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amera 2 | Free SVG">
            <a:extLst>
              <a:ext uri="{FF2B5EF4-FFF2-40B4-BE49-F238E27FC236}">
                <a16:creationId xmlns:a16="http://schemas.microsoft.com/office/drawing/2014/main" id="{2CE028CF-4D77-B0AF-C681-3D60A4F0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44495E5-78ED-69B8-E009-B9ED530C9AD6}"/>
              </a:ext>
            </a:extLst>
          </p:cNvPr>
          <p:cNvGrpSpPr/>
          <p:nvPr/>
        </p:nvGrpSpPr>
        <p:grpSpPr>
          <a:xfrm>
            <a:off x="5436319" y="1453413"/>
            <a:ext cx="673969" cy="600513"/>
            <a:chOff x="3065088" y="753764"/>
            <a:chExt cx="5943600" cy="59436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218A4C-A674-45A8-ADAB-980B1A1A95C7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D5C99A5-28E2-0EE9-D82A-83C73178EA8A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53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4FAFD-ABF3-C3C2-3C4A-8F1480E0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ter landscape with mountains - Nature - FREE-VECTORS.NET">
            <a:extLst>
              <a:ext uri="{FF2B5EF4-FFF2-40B4-BE49-F238E27FC236}">
                <a16:creationId xmlns:a16="http://schemas.microsoft.com/office/drawing/2014/main" id="{4146072F-7726-E939-68E8-AB1846E4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A78ADE42-8AF9-9246-68C3-04D5829AD593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DB73223-67BA-6C97-DBA7-0ADEE8143F00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Well done!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real adventure!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C85787-0F82-281E-2B6C-5656814E2760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B26960-E025-319F-2F06-033789F6F8E8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DB1176-348C-5EC6-132B-EE9565F1DBD7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E3B1DF-C52D-5E7E-040C-1DD4E5DB342B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BBF7B5-175B-C45D-259A-87D8AAB95446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93D43773-A2A8-4BB3-B7DC-4F30889896F8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8DCE29-541A-D00A-5624-67D648239C5B}"/>
              </a:ext>
            </a:extLst>
          </p:cNvPr>
          <p:cNvGrpSpPr/>
          <p:nvPr/>
        </p:nvGrpSpPr>
        <p:grpSpPr>
          <a:xfrm>
            <a:off x="5701863" y="1882032"/>
            <a:ext cx="673969" cy="600513"/>
            <a:chOff x="3065088" y="753764"/>
            <a:chExt cx="5943600" cy="59436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74808-83ED-21DB-EAE8-2F065137274C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3575622-E168-D553-8E72-AB1610A644EB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478647C-A2A7-145C-1D3D-1F06A8D9AB97}"/>
              </a:ext>
            </a:extLst>
          </p:cNvPr>
          <p:cNvSpPr txBox="1"/>
          <p:nvPr/>
        </p:nvSpPr>
        <p:spPr>
          <a:xfrm>
            <a:off x="5032731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B9EAC-FC4E-66FF-8CE5-31A7E27FE4A3}"/>
              </a:ext>
            </a:extLst>
          </p:cNvPr>
          <p:cNvSpPr txBox="1"/>
          <p:nvPr/>
        </p:nvSpPr>
        <p:spPr>
          <a:xfrm>
            <a:off x="8124788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4120-13F2-EC25-4065-47A4DBEFE107}"/>
              </a:ext>
            </a:extLst>
          </p:cNvPr>
          <p:cNvSpPr txBox="1"/>
          <p:nvPr/>
        </p:nvSpPr>
        <p:spPr>
          <a:xfrm>
            <a:off x="684016" y="646914"/>
            <a:ext cx="1064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2EF92C-B4D5-75D5-6F0E-758C6AE7DB6B}"/>
              </a:ext>
            </a:extLst>
          </p:cNvPr>
          <p:cNvSpPr txBox="1"/>
          <p:nvPr/>
        </p:nvSpPr>
        <p:spPr>
          <a:xfrm>
            <a:off x="5803145" y="5439043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FD292-C5D4-B588-0B0D-306F7F1DC042}"/>
              </a:ext>
            </a:extLst>
          </p:cNvPr>
          <p:cNvSpPr txBox="1"/>
          <p:nvPr/>
        </p:nvSpPr>
        <p:spPr>
          <a:xfrm>
            <a:off x="10692960" y="855230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CC27E-00FB-7EF2-9A9A-9506AF97DE3D}"/>
              </a:ext>
            </a:extLst>
          </p:cNvPr>
          <p:cNvSpPr txBox="1"/>
          <p:nvPr/>
        </p:nvSpPr>
        <p:spPr>
          <a:xfrm>
            <a:off x="7443174" y="3521866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48122-562D-3C7E-7B58-D6C16602A09E}"/>
              </a:ext>
            </a:extLst>
          </p:cNvPr>
          <p:cNvSpPr txBox="1"/>
          <p:nvPr/>
        </p:nvSpPr>
        <p:spPr>
          <a:xfrm>
            <a:off x="8874938" y="4827915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7417-6C77-8ED4-7B50-57FE860BE5D9}"/>
              </a:ext>
            </a:extLst>
          </p:cNvPr>
          <p:cNvSpPr txBox="1"/>
          <p:nvPr/>
        </p:nvSpPr>
        <p:spPr>
          <a:xfrm>
            <a:off x="2771775" y="172071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27FDD-0CD4-B404-94D8-798B0AD6177C}"/>
              </a:ext>
            </a:extLst>
          </p:cNvPr>
          <p:cNvSpPr txBox="1"/>
          <p:nvPr/>
        </p:nvSpPr>
        <p:spPr>
          <a:xfrm>
            <a:off x="664334" y="2444887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pic>
        <p:nvPicPr>
          <p:cNvPr id="25" name="Picture 6" descr="Camera 2 | Free SVG">
            <a:extLst>
              <a:ext uri="{FF2B5EF4-FFF2-40B4-BE49-F238E27FC236}">
                <a16:creationId xmlns:a16="http://schemas.microsoft.com/office/drawing/2014/main" id="{06A77804-74B6-C36D-4AB5-F88900E5D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 drawing of red winter bobcap | Free SVG">
            <a:extLst>
              <a:ext uri="{FF2B5EF4-FFF2-40B4-BE49-F238E27FC236}">
                <a16:creationId xmlns:a16="http://schemas.microsoft.com/office/drawing/2014/main" id="{6C4434D2-0680-F1CA-F9E3-E7023042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862" y="1274251"/>
            <a:ext cx="2732188" cy="2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40AA-521D-28D7-8F85-BBC4525A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ter landscape with mountains - Nature - FREE-VECTORS.NET">
            <a:extLst>
              <a:ext uri="{FF2B5EF4-FFF2-40B4-BE49-F238E27FC236}">
                <a16:creationId xmlns:a16="http://schemas.microsoft.com/office/drawing/2014/main" id="{03E79A25-0A29-C841-3A4D-A202FFD0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AFF365B3-4BDF-BCBA-AFE3-5E100BC05CD5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F0185A-EDD7-6797-2A6C-86196EDE3808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68A197-CCCF-6DE6-E810-3AF991A65989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77EAC3-56C2-FABA-E7C1-11415E73303C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F0BA3DC-D5B5-B9D5-8292-75474B13DE8E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1F6813-A301-E50C-AFE3-1BCA6FEDF764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6D2539CE-9084-68EC-1D59-0988D03EF72B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Vector drawing of red winter bobcap | Free SVG">
            <a:extLst>
              <a:ext uri="{FF2B5EF4-FFF2-40B4-BE49-F238E27FC236}">
                <a16:creationId xmlns:a16="http://schemas.microsoft.com/office/drawing/2014/main" id="{4CCB55B1-5C0E-C331-651C-C0691B7D1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862" y="1274251"/>
            <a:ext cx="2732188" cy="2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38475B2-BC9B-5D01-1193-259BFE0A87AB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Nice work! Almost there!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Let’s take a  hot coco break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keep going!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DBD77-5486-D7B4-358C-98261909E8CA}"/>
              </a:ext>
            </a:extLst>
          </p:cNvPr>
          <p:cNvGrpSpPr/>
          <p:nvPr/>
        </p:nvGrpSpPr>
        <p:grpSpPr>
          <a:xfrm>
            <a:off x="6330714" y="1820500"/>
            <a:ext cx="650190" cy="641875"/>
            <a:chOff x="3065088" y="753764"/>
            <a:chExt cx="5943600" cy="59436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46D606-568F-A4D3-4BE8-4358D58E5240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0B9939D6-63E0-11F0-B385-5D2BFF8B6709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4100" name="Picture 4" descr="Hot Chocolate | Free SVG">
            <a:extLst>
              <a:ext uri="{FF2B5EF4-FFF2-40B4-BE49-F238E27FC236}">
                <a16:creationId xmlns:a16="http://schemas.microsoft.com/office/drawing/2014/main" id="{0939D399-C999-52E5-FE2F-48B50D84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34" y="2952147"/>
            <a:ext cx="3480279" cy="348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3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2A12-71A8-18DD-B3CD-C8E7A4D12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ter landscape with mountains - Nature - FREE-VECTORS.NET">
            <a:extLst>
              <a:ext uri="{FF2B5EF4-FFF2-40B4-BE49-F238E27FC236}">
                <a16:creationId xmlns:a16="http://schemas.microsoft.com/office/drawing/2014/main" id="{33675216-78B8-C53A-8338-943684B4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E8B9D0CB-94FC-D577-A215-53185B8DD980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4F3A6B-BDD1-A604-0E67-C623E175C8E8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A62A56-9C89-9512-A1EB-856FAE84F96C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9A9C20-10C3-9420-951D-1A7D35D29E12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067313-7F64-4FA1-C57A-51E92D4B32D2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2C1D3C-C252-5FE4-0164-20696DA90A31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34EA3A70-E40A-AA58-A492-327346CC7362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Vector drawing of red winter bobcap | Free SVG">
            <a:extLst>
              <a:ext uri="{FF2B5EF4-FFF2-40B4-BE49-F238E27FC236}">
                <a16:creationId xmlns:a16="http://schemas.microsoft.com/office/drawing/2014/main" id="{5AA80E5E-DDE9-6461-12E2-6C1A5065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862" y="1274251"/>
            <a:ext cx="2732188" cy="2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B8FE19BB-802D-0237-D4C0-5061B9874477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Nice work! We found the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sledding snow leopard!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next adventure!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2A3E00-BD6F-2A5D-B1C9-FD04E089DA5D}"/>
              </a:ext>
            </a:extLst>
          </p:cNvPr>
          <p:cNvGrpSpPr/>
          <p:nvPr/>
        </p:nvGrpSpPr>
        <p:grpSpPr>
          <a:xfrm>
            <a:off x="5445810" y="1791004"/>
            <a:ext cx="650190" cy="641875"/>
            <a:chOff x="3065088" y="753764"/>
            <a:chExt cx="5943600" cy="594360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FDF86D-A25E-2BB6-6A21-18FAF2617E93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E9659F07-134D-1B64-E875-45DDCD8253B2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27" name="Picture 6" descr="Camera 2 | Free SVG">
            <a:extLst>
              <a:ext uri="{FF2B5EF4-FFF2-40B4-BE49-F238E27FC236}">
                <a16:creationId xmlns:a16="http://schemas.microsoft.com/office/drawing/2014/main" id="{664F4E2A-5EF0-07FF-F612-AD053625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992" y="324683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BDC7B057-6073-E33B-4E5B-CCFFA6A267B6}"/>
              </a:ext>
            </a:extLst>
          </p:cNvPr>
          <p:cNvSpPr/>
          <p:nvPr/>
        </p:nvSpPr>
        <p:spPr>
          <a:xfrm rot="14810983">
            <a:off x="5187195" y="3925490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D67FCAC-6B48-D0AD-467B-AC5D24103911}"/>
              </a:ext>
            </a:extLst>
          </p:cNvPr>
          <p:cNvSpPr/>
          <p:nvPr/>
        </p:nvSpPr>
        <p:spPr>
          <a:xfrm rot="16592608">
            <a:off x="5225293" y="4149329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ED54AA03-1910-DADB-5CB4-8455E78A2859}"/>
              </a:ext>
            </a:extLst>
          </p:cNvPr>
          <p:cNvSpPr/>
          <p:nvPr/>
        </p:nvSpPr>
        <p:spPr>
          <a:xfrm rot="17577055">
            <a:off x="5177369" y="4381974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5A041408-4A0E-897C-4A5D-F86B67982F4F}"/>
              </a:ext>
            </a:extLst>
          </p:cNvPr>
          <p:cNvSpPr/>
          <p:nvPr/>
        </p:nvSpPr>
        <p:spPr>
          <a:xfrm rot="18442569">
            <a:off x="5110217" y="4619136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ledge vector illustration | Free SVG">
            <a:extLst>
              <a:ext uri="{FF2B5EF4-FFF2-40B4-BE49-F238E27FC236}">
                <a16:creationId xmlns:a16="http://schemas.microsoft.com/office/drawing/2014/main" id="{B24613A8-0B39-9F74-861D-230381E72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4761">
            <a:off x="7461576" y="3060386"/>
            <a:ext cx="4310530" cy="431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nd drawn zoo animals illustration">
            <a:extLst>
              <a:ext uri="{FF2B5EF4-FFF2-40B4-BE49-F238E27FC236}">
                <a16:creationId xmlns:a16="http://schemas.microsoft.com/office/drawing/2014/main" id="{B5A8EE57-BF0D-8991-DE5B-B02DE354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4026" flipH="1">
            <a:off x="6835800" y="1590335"/>
            <a:ext cx="4727598" cy="472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39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50A35-9C20-A27D-0010-8C12A245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98424-D2C7-D22B-6820-30621EB81C45}"/>
              </a:ext>
            </a:extLst>
          </p:cNvPr>
          <p:cNvSpPr txBox="1"/>
          <p:nvPr/>
        </p:nvSpPr>
        <p:spPr>
          <a:xfrm>
            <a:off x="396949" y="275010"/>
            <a:ext cx="1139810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 the first game, we are going to figure out </a:t>
            </a:r>
            <a:br>
              <a:rPr lang="en-US" sz="2200" dirty="0"/>
            </a:br>
            <a:r>
              <a:rPr lang="en-US" sz="2200" dirty="0"/>
              <a:t>how many dots are on the screen!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Use the keypad to enter your answer.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If you want to change your answer, </a:t>
            </a:r>
            <a:br>
              <a:rPr lang="en-US" sz="2200" dirty="0"/>
            </a:br>
            <a:r>
              <a:rPr lang="en-US" sz="2200" dirty="0"/>
              <a:t>use the eraser button to change your answer.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When you know the answer, </a:t>
            </a:r>
            <a:br>
              <a:rPr lang="en-US" sz="2200" dirty="0"/>
            </a:br>
            <a:r>
              <a:rPr lang="en-US" sz="2200" dirty="0"/>
              <a:t>press the green check button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If you don’t know the answer and want to skip,</a:t>
            </a:r>
            <a:br>
              <a:rPr lang="en-US" sz="2200" dirty="0"/>
            </a:br>
            <a:r>
              <a:rPr lang="en-US" sz="2200" dirty="0"/>
              <a:t> press the ”Not Sure” button</a:t>
            </a:r>
          </a:p>
        </p:txBody>
      </p:sp>
      <p:pic>
        <p:nvPicPr>
          <p:cNvPr id="3" name="Picture 2" descr="A pink eraser on a white plate&#10;&#10;Description automatically generated">
            <a:extLst>
              <a:ext uri="{FF2B5EF4-FFF2-40B4-BE49-F238E27FC236}">
                <a16:creationId xmlns:a16="http://schemas.microsoft.com/office/drawing/2014/main" id="{D9B2348D-DA0F-25D7-F775-FDA5D9CB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71" y="2429006"/>
            <a:ext cx="1092667" cy="1092667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B0FC7AD4-0C0D-6180-BD62-D28438A35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55" y="4241475"/>
            <a:ext cx="919297" cy="919297"/>
          </a:xfrm>
          <a:prstGeom prst="rect">
            <a:avLst/>
          </a:prstGeom>
        </p:spPr>
      </p:pic>
      <p:pic>
        <p:nvPicPr>
          <p:cNvPr id="10" name="Picture 9" descr="A yellow face with a finger pointing to it&#10;&#10;Description automatically generated">
            <a:extLst>
              <a:ext uri="{FF2B5EF4-FFF2-40B4-BE49-F238E27FC236}">
                <a16:creationId xmlns:a16="http://schemas.microsoft.com/office/drawing/2014/main" id="{064EB03E-8434-8003-A92C-9E0D7CA8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555" y="5773397"/>
            <a:ext cx="919298" cy="919298"/>
          </a:xfrm>
          <a:prstGeom prst="rect">
            <a:avLst/>
          </a:prstGeom>
        </p:spPr>
      </p:pic>
      <p:pic>
        <p:nvPicPr>
          <p:cNvPr id="12" name="Picture 11" descr="A black and white rectangular objec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68497C1D-8C0B-859C-B581-2ADE1FCCB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187" y="926729"/>
            <a:ext cx="1092667" cy="10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7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13B24-21F8-CF33-2D50-39929EC3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9BF77-0369-9A5F-ED4A-8C133A55CCF9}"/>
              </a:ext>
            </a:extLst>
          </p:cNvPr>
          <p:cNvSpPr txBox="1"/>
          <p:nvPr/>
        </p:nvSpPr>
        <p:spPr>
          <a:xfrm>
            <a:off x="396949" y="275010"/>
            <a:ext cx="113981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 we are going to switch from dots to numbers </a:t>
            </a:r>
          </a:p>
          <a:p>
            <a:pPr algn="ctr"/>
            <a:r>
              <a:rPr lang="en-US" sz="2200" dirty="0"/>
              <a:t>and solve some math problems!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Use the keypad to enter your answer.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If you want to change your answer, </a:t>
            </a:r>
            <a:br>
              <a:rPr lang="en-US" sz="2200" dirty="0"/>
            </a:br>
            <a:r>
              <a:rPr lang="en-US" sz="2200" dirty="0"/>
              <a:t>use the eraser button to change your answer.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When you know the answer, </a:t>
            </a:r>
            <a:br>
              <a:rPr lang="en-US" sz="2200" dirty="0"/>
            </a:br>
            <a:r>
              <a:rPr lang="en-US" sz="2200" dirty="0"/>
              <a:t>press the green check button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If you don’t know the answer and want to skip,</a:t>
            </a:r>
            <a:br>
              <a:rPr lang="en-US" sz="2200" dirty="0"/>
            </a:br>
            <a:r>
              <a:rPr lang="en-US" sz="2200" dirty="0"/>
              <a:t> press the ”Not Sure” button</a:t>
            </a:r>
          </a:p>
        </p:txBody>
      </p:sp>
      <p:pic>
        <p:nvPicPr>
          <p:cNvPr id="3" name="Picture 2" descr="A pink eraser on a white plate&#10;&#10;Description automatically generated">
            <a:extLst>
              <a:ext uri="{FF2B5EF4-FFF2-40B4-BE49-F238E27FC236}">
                <a16:creationId xmlns:a16="http://schemas.microsoft.com/office/drawing/2014/main" id="{834E048E-A4BE-B68A-8A27-1F28A4B8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71" y="2429006"/>
            <a:ext cx="1092667" cy="1092667"/>
          </a:xfrm>
          <a:prstGeom prst="rect">
            <a:avLst/>
          </a:prstGeom>
        </p:spPr>
      </p:pic>
      <p:pic>
        <p:nvPicPr>
          <p:cNvPr id="8" name="Picture 7" descr="A green check mark in a circle&#10;&#10;Description automatically generated">
            <a:extLst>
              <a:ext uri="{FF2B5EF4-FFF2-40B4-BE49-F238E27FC236}">
                <a16:creationId xmlns:a16="http://schemas.microsoft.com/office/drawing/2014/main" id="{D3C471EA-BDFC-613E-6BBC-1DD0CE1D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57" y="3931283"/>
            <a:ext cx="919297" cy="919297"/>
          </a:xfrm>
          <a:prstGeom prst="rect">
            <a:avLst/>
          </a:prstGeom>
        </p:spPr>
      </p:pic>
      <p:pic>
        <p:nvPicPr>
          <p:cNvPr id="10" name="Picture 9" descr="A yellow face with a finger pointing to it&#10;&#10;Description automatically generated">
            <a:extLst>
              <a:ext uri="{FF2B5EF4-FFF2-40B4-BE49-F238E27FC236}">
                <a16:creationId xmlns:a16="http://schemas.microsoft.com/office/drawing/2014/main" id="{29876AA6-92AA-20EA-F1A2-EFBC6DA29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562" y="5542021"/>
            <a:ext cx="919298" cy="919298"/>
          </a:xfrm>
          <a:prstGeom prst="rect">
            <a:avLst/>
          </a:prstGeom>
        </p:spPr>
      </p:pic>
      <p:pic>
        <p:nvPicPr>
          <p:cNvPr id="5" name="Picture 4" descr="A black and white rectangular objec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A87624-63BE-046B-EF39-DBD18C332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187" y="1131534"/>
            <a:ext cx="1092667" cy="10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5AD0F40-E861-4C10-EEA6-DFB1F7994F5D}"/>
              </a:ext>
            </a:extLst>
          </p:cNvPr>
          <p:cNvSpPr/>
          <p:nvPr/>
        </p:nvSpPr>
        <p:spPr>
          <a:xfrm>
            <a:off x="3065088" y="753764"/>
            <a:ext cx="5943600" cy="5943601"/>
          </a:xfrm>
          <a:prstGeom prst="ellipse">
            <a:avLst/>
          </a:prstGeom>
          <a:solidFill>
            <a:schemeClr val="accent6"/>
          </a:solidFill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2E44BC0-E172-CD9C-41BD-3009247E4A57}"/>
              </a:ext>
            </a:extLst>
          </p:cNvPr>
          <p:cNvSpPr/>
          <p:nvPr/>
        </p:nvSpPr>
        <p:spPr>
          <a:xfrm>
            <a:off x="4357688" y="1707356"/>
            <a:ext cx="3800476" cy="3964782"/>
          </a:xfrm>
          <a:prstGeom prst="rightArrow">
            <a:avLst/>
          </a:prstGeom>
          <a:solidFill>
            <a:schemeClr val="bg1"/>
          </a:solidFill>
          <a:ln w="152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762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832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73CA6-9031-A3BC-C670-18176C9A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opical forest vector - Backgrounds - FREE-VECTORS.NET">
            <a:extLst>
              <a:ext uri="{FF2B5EF4-FFF2-40B4-BE49-F238E27FC236}">
                <a16:creationId xmlns:a16="http://schemas.microsoft.com/office/drawing/2014/main" id="{2241F3F4-1298-01BF-AE08-754388B6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16457892-9FD4-EE2F-4D7C-90CC18EF6840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F3844B2F-2B6D-23B7-0016-2457ABE27CC9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Well done!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real adventure!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253954-3FE9-D4EB-0020-48E5C25D8E76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87C6C4-83C9-25AE-3743-6B18E1933460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D5C5D4-4E9A-E3C3-704F-126CC6773AEE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338877-B861-D6F6-FC67-0E47E70FB0C3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30CBFD-7DC5-DD35-9EA6-9762668B2A99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20D4AB0E-C861-CD45-6BF2-E89010BEE29D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CF20E8-2C30-C46B-6E0F-90AEE31C6180}"/>
              </a:ext>
            </a:extLst>
          </p:cNvPr>
          <p:cNvGrpSpPr/>
          <p:nvPr/>
        </p:nvGrpSpPr>
        <p:grpSpPr>
          <a:xfrm>
            <a:off x="5701863" y="1882032"/>
            <a:ext cx="673969" cy="600513"/>
            <a:chOff x="3065088" y="753764"/>
            <a:chExt cx="5943600" cy="59436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723623-2E14-739D-7976-3C75A6A3A368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0DE840ED-EBF9-4AF5-CBFE-FDBB9329289F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C54-9193-2E48-CA79-AF32C5576319}"/>
              </a:ext>
            </a:extLst>
          </p:cNvPr>
          <p:cNvSpPr txBox="1"/>
          <p:nvPr/>
        </p:nvSpPr>
        <p:spPr>
          <a:xfrm>
            <a:off x="5032731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E068A-A8F0-902C-6B1A-932BC720FA01}"/>
              </a:ext>
            </a:extLst>
          </p:cNvPr>
          <p:cNvSpPr txBox="1"/>
          <p:nvPr/>
        </p:nvSpPr>
        <p:spPr>
          <a:xfrm>
            <a:off x="8124788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AEFC0C-7544-824D-34FD-F6DD179F71F0}"/>
              </a:ext>
            </a:extLst>
          </p:cNvPr>
          <p:cNvSpPr txBox="1"/>
          <p:nvPr/>
        </p:nvSpPr>
        <p:spPr>
          <a:xfrm>
            <a:off x="684016" y="646914"/>
            <a:ext cx="1064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EF72D-A8F7-B066-5B77-55C8D9F6C98B}"/>
              </a:ext>
            </a:extLst>
          </p:cNvPr>
          <p:cNvSpPr txBox="1"/>
          <p:nvPr/>
        </p:nvSpPr>
        <p:spPr>
          <a:xfrm>
            <a:off x="5803145" y="5439043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D1989-7E04-F83F-B74B-912E17947C05}"/>
              </a:ext>
            </a:extLst>
          </p:cNvPr>
          <p:cNvSpPr txBox="1"/>
          <p:nvPr/>
        </p:nvSpPr>
        <p:spPr>
          <a:xfrm>
            <a:off x="10692960" y="855230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AAFC7-81C3-87C2-C74E-08F7E9AF1E55}"/>
              </a:ext>
            </a:extLst>
          </p:cNvPr>
          <p:cNvSpPr txBox="1"/>
          <p:nvPr/>
        </p:nvSpPr>
        <p:spPr>
          <a:xfrm>
            <a:off x="7443174" y="3521866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1FB22-ACAA-730C-813B-71B6F189E6A0}"/>
              </a:ext>
            </a:extLst>
          </p:cNvPr>
          <p:cNvSpPr txBox="1"/>
          <p:nvPr/>
        </p:nvSpPr>
        <p:spPr>
          <a:xfrm>
            <a:off x="8874938" y="4827915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8AF60-5CCE-B17D-7A0D-E12FA1F87025}"/>
              </a:ext>
            </a:extLst>
          </p:cNvPr>
          <p:cNvSpPr txBox="1"/>
          <p:nvPr/>
        </p:nvSpPr>
        <p:spPr>
          <a:xfrm>
            <a:off x="2771775" y="172071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6A0D0-64CC-D70B-67D4-1502EED13124}"/>
              </a:ext>
            </a:extLst>
          </p:cNvPr>
          <p:cNvSpPr txBox="1"/>
          <p:nvPr/>
        </p:nvSpPr>
        <p:spPr>
          <a:xfrm>
            <a:off x="664334" y="2444887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pic>
        <p:nvPicPr>
          <p:cNvPr id="25" name="Picture 6" descr="Camera 2 | Free SVG">
            <a:extLst>
              <a:ext uri="{FF2B5EF4-FFF2-40B4-BE49-F238E27FC236}">
                <a16:creationId xmlns:a16="http://schemas.microsoft.com/office/drawing/2014/main" id="{91628074-23D7-E2C3-07B3-D6FBFBA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3109E-B388-1EE8-9CBF-7DA57052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ropical forest vector - Backgrounds - FREE-VECTORS.NET">
            <a:extLst>
              <a:ext uri="{FF2B5EF4-FFF2-40B4-BE49-F238E27FC236}">
                <a16:creationId xmlns:a16="http://schemas.microsoft.com/office/drawing/2014/main" id="{AFA59A6A-0962-D52A-9C39-6698BAD6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9756E05B-1883-AEF3-BF9C-5D519125DF87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8E9A6A8D-C553-3034-EDA3-01BAFAB52399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Nice work! We found the sleepy sloth!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next adventure!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67B699-8C1C-E8BE-D294-215137A500A8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B19D86-53D3-39BE-FC67-42EE3E052FF2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AD5136-A810-E1FE-9B50-9C05E9C804DC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F8B926-33F6-3C28-1A69-3A967CF9BA96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9E0C74-C755-D0F0-992F-C61806320880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19A1098B-2029-9964-B307-69490391F8A0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amera 2 | Free SVG">
            <a:extLst>
              <a:ext uri="{FF2B5EF4-FFF2-40B4-BE49-F238E27FC236}">
                <a16:creationId xmlns:a16="http://schemas.microsoft.com/office/drawing/2014/main" id="{E4CC4BCE-9E49-2500-75BF-9D5A368B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992" y="324683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DEC5992-9E5B-9B71-51E0-E8CA4D0FAED8}"/>
              </a:ext>
            </a:extLst>
          </p:cNvPr>
          <p:cNvGrpSpPr/>
          <p:nvPr/>
        </p:nvGrpSpPr>
        <p:grpSpPr>
          <a:xfrm>
            <a:off x="5445810" y="1628776"/>
            <a:ext cx="650190" cy="641875"/>
            <a:chOff x="3065088" y="753764"/>
            <a:chExt cx="5943600" cy="59436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A845E2-1D19-CEC6-2BA9-84904DEA78B4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DCF109CA-578D-D922-61B8-05D0D4D1E76F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36B5C3-AD60-1BBE-2057-904B19DB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9" y="2869367"/>
            <a:ext cx="3190948" cy="319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30F52E82-7649-225C-96F3-C70B5391674C}"/>
              </a:ext>
            </a:extLst>
          </p:cNvPr>
          <p:cNvSpPr/>
          <p:nvPr/>
        </p:nvSpPr>
        <p:spPr>
          <a:xfrm rot="14810983">
            <a:off x="5187195" y="3925490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FDE9E5E-7576-5311-8380-2FEEFD052A65}"/>
              </a:ext>
            </a:extLst>
          </p:cNvPr>
          <p:cNvSpPr/>
          <p:nvPr/>
        </p:nvSpPr>
        <p:spPr>
          <a:xfrm rot="16592608">
            <a:off x="5225293" y="4149329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DB182EB-6380-F501-8583-ECEFDF9F541B}"/>
              </a:ext>
            </a:extLst>
          </p:cNvPr>
          <p:cNvSpPr/>
          <p:nvPr/>
        </p:nvSpPr>
        <p:spPr>
          <a:xfrm rot="17577055">
            <a:off x="5177369" y="4381974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77C1A05-8112-7FD7-3EBB-60AA9709EBCA}"/>
              </a:ext>
            </a:extLst>
          </p:cNvPr>
          <p:cNvSpPr/>
          <p:nvPr/>
        </p:nvSpPr>
        <p:spPr>
          <a:xfrm rot="18442569">
            <a:off x="5110217" y="4619136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50EB1-960B-548B-9CE9-1800EF82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ver | Free SVG">
            <a:extLst>
              <a:ext uri="{FF2B5EF4-FFF2-40B4-BE49-F238E27FC236}">
                <a16:creationId xmlns:a16="http://schemas.microsoft.com/office/drawing/2014/main" id="{71A15AA2-35FD-E62A-3351-65C5BEE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E75EA185-B235-6EC6-9A32-ED12BC31879F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BB72590-DB54-4D9A-1DF0-D7EB4429C7B5}"/>
              </a:ext>
            </a:extLst>
          </p:cNvPr>
          <p:cNvSpPr/>
          <p:nvPr/>
        </p:nvSpPr>
        <p:spPr>
          <a:xfrm>
            <a:off x="4383884" y="242889"/>
            <a:ext cx="58888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Nice work!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Now let’s see who is at the math river!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Here we will switch from dots to numbers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We’ll do some practice first.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practice round!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8652-9E04-A2BC-6933-922BEEEEDE85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BD525A-39D8-44E0-D5A5-E572304B2DDE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DA91A2-3193-D7D8-DD85-214E205E1DEC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F3DA4E-6CEC-ED6E-976E-EF6E66F79E32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22FB68-F4CE-91EC-9E49-BC4B0D7E2D2D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97DE7B9E-D0AE-9752-6527-6D5BDAF0CDB4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31177-452E-2FFA-9FB5-C70C4287EDB1}"/>
              </a:ext>
            </a:extLst>
          </p:cNvPr>
          <p:cNvSpPr txBox="1"/>
          <p:nvPr/>
        </p:nvSpPr>
        <p:spPr>
          <a:xfrm>
            <a:off x="4857161" y="3286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pic>
        <p:nvPicPr>
          <p:cNvPr id="1030" name="Picture 6" descr="Camera 2 | Free SVG">
            <a:extLst>
              <a:ext uri="{FF2B5EF4-FFF2-40B4-BE49-F238E27FC236}">
                <a16:creationId xmlns:a16="http://schemas.microsoft.com/office/drawing/2014/main" id="{893652D0-1380-739E-3A43-A4402FE8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2F767E1-1AB6-D17E-9800-190A25C4DE95}"/>
              </a:ext>
            </a:extLst>
          </p:cNvPr>
          <p:cNvSpPr txBox="1"/>
          <p:nvPr/>
        </p:nvSpPr>
        <p:spPr>
          <a:xfrm>
            <a:off x="5666786" y="3286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7644C-E9A0-6D7C-541A-817CAE21A98A}"/>
              </a:ext>
            </a:extLst>
          </p:cNvPr>
          <p:cNvSpPr txBox="1"/>
          <p:nvPr/>
        </p:nvSpPr>
        <p:spPr>
          <a:xfrm>
            <a:off x="6476411" y="3286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F3B6D0-E083-46F5-11DC-F787A53A5CAC}"/>
              </a:ext>
            </a:extLst>
          </p:cNvPr>
          <p:cNvSpPr txBox="1"/>
          <p:nvPr/>
        </p:nvSpPr>
        <p:spPr>
          <a:xfrm>
            <a:off x="7286036" y="3286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B18A69-2360-445B-BC0D-53EC5F18B298}"/>
              </a:ext>
            </a:extLst>
          </p:cNvPr>
          <p:cNvSpPr txBox="1"/>
          <p:nvPr/>
        </p:nvSpPr>
        <p:spPr>
          <a:xfrm>
            <a:off x="8036129" y="3325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0F0F6-72C5-4D45-4E3C-2ED729E8A55D}"/>
              </a:ext>
            </a:extLst>
          </p:cNvPr>
          <p:cNvSpPr txBox="1"/>
          <p:nvPr/>
        </p:nvSpPr>
        <p:spPr>
          <a:xfrm>
            <a:off x="8845754" y="332517"/>
            <a:ext cx="314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🎉</a:t>
            </a:r>
            <a:endParaRPr lang="en-US" sz="4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E99614-8A95-A8D8-8D20-02700474DB96}"/>
              </a:ext>
            </a:extLst>
          </p:cNvPr>
          <p:cNvGrpSpPr/>
          <p:nvPr/>
        </p:nvGrpSpPr>
        <p:grpSpPr>
          <a:xfrm>
            <a:off x="5558987" y="2382105"/>
            <a:ext cx="673969" cy="600513"/>
            <a:chOff x="3065088" y="753764"/>
            <a:chExt cx="5943600" cy="594360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2631A2-D770-3860-F99D-81890786A0BC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D9CBB3D-C4F8-B309-BCF1-093B868B48C6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56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8F145A-BE16-AD81-9074-388F0D39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iver | Free SVG">
            <a:extLst>
              <a:ext uri="{FF2B5EF4-FFF2-40B4-BE49-F238E27FC236}">
                <a16:creationId xmlns:a16="http://schemas.microsoft.com/office/drawing/2014/main" id="{E4FE1F77-F862-EC56-BA55-FBA61DEF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8E4F72E8-6CEE-C257-3542-74BBD1ED3510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E963CC02-B22A-7803-7B47-2D16FC7EB9B7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practice round!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71CD3-2B8F-7919-C66D-207037CF8080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D2FA61-C908-BE55-FD02-AB96064CFCC5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5E52D0-1068-EC8E-E800-24FAF84D6406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F8AA7B-821F-73EB-E9F8-3916A65361FF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A5D502-5B12-6999-A78D-2D31B11DE830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CFAE6AAD-BC5A-CDC8-4F7D-9BD991E777D0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2671EF-9E73-57C4-E46E-5488155DD17C}"/>
              </a:ext>
            </a:extLst>
          </p:cNvPr>
          <p:cNvGrpSpPr/>
          <p:nvPr/>
        </p:nvGrpSpPr>
        <p:grpSpPr>
          <a:xfrm>
            <a:off x="5436319" y="1453413"/>
            <a:ext cx="673969" cy="600513"/>
            <a:chOff x="3065088" y="753764"/>
            <a:chExt cx="5943600" cy="59436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066A25-F285-15EA-D1DB-34AD9A1E7165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95C41E10-4472-14D6-98C3-EB680047DC76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15" name="Picture 6" descr="Camera 2 | Free SVG">
            <a:extLst>
              <a:ext uri="{FF2B5EF4-FFF2-40B4-BE49-F238E27FC236}">
                <a16:creationId xmlns:a16="http://schemas.microsoft.com/office/drawing/2014/main" id="{BE5CC2C8-6711-FC9C-A82E-ADCB3E16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4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569BD-5839-2AF3-DB40-BC433312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River | Free SVG">
            <a:extLst>
              <a:ext uri="{FF2B5EF4-FFF2-40B4-BE49-F238E27FC236}">
                <a16:creationId xmlns:a16="http://schemas.microsoft.com/office/drawing/2014/main" id="{949A1ACC-F1FC-BBDF-775F-3CF08EF3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EDEE488A-E9D6-DE83-D2AA-713F30CC5B97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CD2B6893-B1DB-8CEC-9624-A00B0FE87094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Well done!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real adventure!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949D1D-1C0E-5B3F-1ADA-189A3687F382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0F87AA-80A2-783E-616E-B0C15A873FAA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76DF8E-7C73-D6BE-17BC-414247FDBB79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E1005A-9708-F440-087B-4B38CFBCA1DF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808BEC-ECE8-0227-A667-602C7120AF5A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5D90E63C-C9EF-0C24-F7CC-04FA83FF465B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1CD1FA-850E-910B-2C8C-174896431874}"/>
              </a:ext>
            </a:extLst>
          </p:cNvPr>
          <p:cNvGrpSpPr/>
          <p:nvPr/>
        </p:nvGrpSpPr>
        <p:grpSpPr>
          <a:xfrm>
            <a:off x="5701863" y="1882032"/>
            <a:ext cx="673969" cy="600513"/>
            <a:chOff x="3065088" y="753764"/>
            <a:chExt cx="5943600" cy="59436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EF5E7B-6E51-5384-D6DC-2E1524A64E4E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DBD4916-88D1-EA1A-904E-554EC6EDEFC8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E50D41-23D5-F6AD-EA99-543B37229BB1}"/>
              </a:ext>
            </a:extLst>
          </p:cNvPr>
          <p:cNvSpPr txBox="1"/>
          <p:nvPr/>
        </p:nvSpPr>
        <p:spPr>
          <a:xfrm>
            <a:off x="5032731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FA897-8DBE-D5F9-C078-8898E9E5634C}"/>
              </a:ext>
            </a:extLst>
          </p:cNvPr>
          <p:cNvSpPr txBox="1"/>
          <p:nvPr/>
        </p:nvSpPr>
        <p:spPr>
          <a:xfrm>
            <a:off x="8124788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51368-5533-F50A-71D8-D4392C2FB32A}"/>
              </a:ext>
            </a:extLst>
          </p:cNvPr>
          <p:cNvSpPr txBox="1"/>
          <p:nvPr/>
        </p:nvSpPr>
        <p:spPr>
          <a:xfrm>
            <a:off x="684016" y="646914"/>
            <a:ext cx="1064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4350D-8FA8-D943-51E7-3C2A8108D0D3}"/>
              </a:ext>
            </a:extLst>
          </p:cNvPr>
          <p:cNvSpPr txBox="1"/>
          <p:nvPr/>
        </p:nvSpPr>
        <p:spPr>
          <a:xfrm>
            <a:off x="5803145" y="5439043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6D712A-C4AD-973F-1365-BDD7C0F5A1E4}"/>
              </a:ext>
            </a:extLst>
          </p:cNvPr>
          <p:cNvSpPr txBox="1"/>
          <p:nvPr/>
        </p:nvSpPr>
        <p:spPr>
          <a:xfrm>
            <a:off x="10692960" y="855230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5F355-F8DB-DE2D-E7C5-702D13ADB43A}"/>
              </a:ext>
            </a:extLst>
          </p:cNvPr>
          <p:cNvSpPr txBox="1"/>
          <p:nvPr/>
        </p:nvSpPr>
        <p:spPr>
          <a:xfrm>
            <a:off x="7443174" y="3521866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823ED-3F37-0F98-C2A2-242A888B7ECD}"/>
              </a:ext>
            </a:extLst>
          </p:cNvPr>
          <p:cNvSpPr txBox="1"/>
          <p:nvPr/>
        </p:nvSpPr>
        <p:spPr>
          <a:xfrm>
            <a:off x="8874938" y="4827915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F2DB21-E9D9-8BBB-984E-9A1FA0318366}"/>
              </a:ext>
            </a:extLst>
          </p:cNvPr>
          <p:cNvSpPr txBox="1"/>
          <p:nvPr/>
        </p:nvSpPr>
        <p:spPr>
          <a:xfrm>
            <a:off x="2771775" y="172071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557B59-4662-9F27-4E28-8E670A961669}"/>
              </a:ext>
            </a:extLst>
          </p:cNvPr>
          <p:cNvSpPr txBox="1"/>
          <p:nvPr/>
        </p:nvSpPr>
        <p:spPr>
          <a:xfrm>
            <a:off x="664334" y="2444887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pic>
        <p:nvPicPr>
          <p:cNvPr id="25" name="Picture 6" descr="Camera 2 | Free SVG">
            <a:extLst>
              <a:ext uri="{FF2B5EF4-FFF2-40B4-BE49-F238E27FC236}">
                <a16:creationId xmlns:a16="http://schemas.microsoft.com/office/drawing/2014/main" id="{58B58CDB-5AAC-7DB1-066D-F6A4F0A5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DCBA-8D95-1ACB-D903-D102B2596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ver | Free SVG">
            <a:extLst>
              <a:ext uri="{FF2B5EF4-FFF2-40B4-BE49-F238E27FC236}">
                <a16:creationId xmlns:a16="http://schemas.microsoft.com/office/drawing/2014/main" id="{11943FBB-0D75-B8F6-8D6E-BE61945C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F6A9C066-EBB1-EB47-EAE9-73B63C5828C3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C674C62A-AD94-53EA-E290-3436D75C60F0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Nice work! We found the happy hippo!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to start the next adventure!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5AC1-BEEA-26A2-F4A7-586C397DDAD5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A801C6-BF5F-B914-E6BC-9C9A5449B393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4161C9-1129-1C0B-2423-5E92D4865C87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EC9D1D-3C3F-C6ED-9E9E-236B6EA4D77A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45C1CC-0BF1-56F5-A7A7-4216E5098C1B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054C5B0B-9045-1C9C-9A11-7A34DED9FC4A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Camera 2 | Free SVG">
            <a:extLst>
              <a:ext uri="{FF2B5EF4-FFF2-40B4-BE49-F238E27FC236}">
                <a16:creationId xmlns:a16="http://schemas.microsoft.com/office/drawing/2014/main" id="{B915CCBC-4BF1-C688-B8FE-B6211539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53992" y="324683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3A1A8F9-6493-10D3-2CCD-81C78AD6CBDC}"/>
              </a:ext>
            </a:extLst>
          </p:cNvPr>
          <p:cNvGrpSpPr/>
          <p:nvPr/>
        </p:nvGrpSpPr>
        <p:grpSpPr>
          <a:xfrm>
            <a:off x="5445810" y="1628776"/>
            <a:ext cx="650190" cy="641875"/>
            <a:chOff x="3065088" y="753764"/>
            <a:chExt cx="5943600" cy="59436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98E763-B7B3-6B12-C79C-5E086D13BA61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99D7AFB-2A1E-771A-A215-AABF1DDF85AE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6" name="Triangle 5">
            <a:extLst>
              <a:ext uri="{FF2B5EF4-FFF2-40B4-BE49-F238E27FC236}">
                <a16:creationId xmlns:a16="http://schemas.microsoft.com/office/drawing/2014/main" id="{088B370B-250A-60EF-0DFA-73D0E9B1DBD3}"/>
              </a:ext>
            </a:extLst>
          </p:cNvPr>
          <p:cNvSpPr/>
          <p:nvPr/>
        </p:nvSpPr>
        <p:spPr>
          <a:xfrm rot="14810983">
            <a:off x="5187195" y="3925490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3264D06D-0BD0-6387-795D-F07E93199569}"/>
              </a:ext>
            </a:extLst>
          </p:cNvPr>
          <p:cNvSpPr/>
          <p:nvPr/>
        </p:nvSpPr>
        <p:spPr>
          <a:xfrm rot="16592608">
            <a:off x="5225293" y="4149329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8072B1F-4A4B-AB4D-D150-B050417B0452}"/>
              </a:ext>
            </a:extLst>
          </p:cNvPr>
          <p:cNvSpPr/>
          <p:nvPr/>
        </p:nvSpPr>
        <p:spPr>
          <a:xfrm rot="17577055">
            <a:off x="5177369" y="4381974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A2D4E5D-A2DF-B5D1-AFCE-55947AE59088}"/>
              </a:ext>
            </a:extLst>
          </p:cNvPr>
          <p:cNvSpPr/>
          <p:nvPr/>
        </p:nvSpPr>
        <p:spPr>
          <a:xfrm rot="18442569">
            <a:off x="5110217" y="4619136"/>
            <a:ext cx="145147" cy="31432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Public Domain Clip Art Image | hippopotamus | ID: 14020103429447 ...">
            <a:extLst>
              <a:ext uri="{FF2B5EF4-FFF2-40B4-BE49-F238E27FC236}">
                <a16:creationId xmlns:a16="http://schemas.microsoft.com/office/drawing/2014/main" id="{50E39506-2C17-2507-2FEC-5A5E33F8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35" y="3136104"/>
            <a:ext cx="3302556" cy="287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9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DD377-046F-737C-81BB-CD04A7B7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B9B2967A-A9CE-FBC4-D8D9-4D2008559DB2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02C77454-6BB6-FD4D-C827-32C74E1DA071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Next stop are the Math Mountains!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The rules here change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a little so let’s learn them!</a:t>
            </a:r>
          </a:p>
          <a:p>
            <a:endParaRPr lang="en-US" sz="2500" dirty="0">
              <a:solidFill>
                <a:schemeClr val="tx1"/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4A1804-298B-276D-F40E-59EB8C28D459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B489BD-A73D-6443-0D5D-7FD1795CDD32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0725FC-5096-6DC6-E868-297FD4B1E174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D5B2C9-ED34-C02B-CC4B-C5AB6698C4FF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216916-B4C6-D16D-804B-7DD9F41ACD3E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0854E219-2C3F-1946-4E3E-20CF89E6A062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Camera 2 | Free SVG">
            <a:extLst>
              <a:ext uri="{FF2B5EF4-FFF2-40B4-BE49-F238E27FC236}">
                <a16:creationId xmlns:a16="http://schemas.microsoft.com/office/drawing/2014/main" id="{0A0A73E7-6FB4-B625-D569-F99E6F8C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chment Background Vector | Free SVG">
            <a:extLst>
              <a:ext uri="{FF2B5EF4-FFF2-40B4-BE49-F238E27FC236}">
                <a16:creationId xmlns:a16="http://schemas.microsoft.com/office/drawing/2014/main" id="{0752C282-A64A-4A87-74F4-72A92A58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05" y="2808539"/>
            <a:ext cx="4375048" cy="43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opical forest vector - Backgrounds - FREE-VECTORS.NET">
            <a:extLst>
              <a:ext uri="{FF2B5EF4-FFF2-40B4-BE49-F238E27FC236}">
                <a16:creationId xmlns:a16="http://schemas.microsoft.com/office/drawing/2014/main" id="{EDD05EDC-3066-F0A1-03BC-3E8F3370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813" y="5239367"/>
            <a:ext cx="1257301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ver | Free SVG">
            <a:extLst>
              <a:ext uri="{FF2B5EF4-FFF2-40B4-BE49-F238E27FC236}">
                <a16:creationId xmlns:a16="http://schemas.microsoft.com/office/drawing/2014/main" id="{62209252-045B-4A25-8E3B-46FAFE40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96" y="5113314"/>
            <a:ext cx="1069030" cy="10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vannah Sunset | Free SVG">
            <a:extLst>
              <a:ext uri="{FF2B5EF4-FFF2-40B4-BE49-F238E27FC236}">
                <a16:creationId xmlns:a16="http://schemas.microsoft.com/office/drawing/2014/main" id="{C5CA7CBB-EDE7-D4CC-89FC-64CA35633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782" y="3310890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E8B68F-066D-7102-194C-AEE32BD6BFE9}"/>
              </a:ext>
            </a:extLst>
          </p:cNvPr>
          <p:cNvSpPr/>
          <p:nvPr/>
        </p:nvSpPr>
        <p:spPr>
          <a:xfrm>
            <a:off x="7727246" y="3768326"/>
            <a:ext cx="1682225" cy="1214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Winter landscape with mountains - Nature - FREE-VECTORS.NET">
            <a:extLst>
              <a:ext uri="{FF2B5EF4-FFF2-40B4-BE49-F238E27FC236}">
                <a16:creationId xmlns:a16="http://schemas.microsoft.com/office/drawing/2014/main" id="{130EF991-808F-825A-E53C-1BF9AAF8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707" y="3925488"/>
            <a:ext cx="1257301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53370-3604-1E42-6058-881F5E7C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nter landscape with mountains - Nature - FREE-VECTORS.NET">
            <a:extLst>
              <a:ext uri="{FF2B5EF4-FFF2-40B4-BE49-F238E27FC236}">
                <a16:creationId xmlns:a16="http://schemas.microsoft.com/office/drawing/2014/main" id="{D64254B7-8FE0-F33F-087C-50065968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loud 1">
            <a:extLst>
              <a:ext uri="{FF2B5EF4-FFF2-40B4-BE49-F238E27FC236}">
                <a16:creationId xmlns:a16="http://schemas.microsoft.com/office/drawing/2014/main" id="{66C71C40-97C7-D67D-E004-A56D37C309AA}"/>
              </a:ext>
            </a:extLst>
          </p:cNvPr>
          <p:cNvSpPr/>
          <p:nvPr/>
        </p:nvSpPr>
        <p:spPr>
          <a:xfrm>
            <a:off x="857250" y="3114676"/>
            <a:ext cx="3829050" cy="298608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AFB40A9-6923-1EA2-0B51-D0CC488D513E}"/>
              </a:ext>
            </a:extLst>
          </p:cNvPr>
          <p:cNvSpPr/>
          <p:nvPr/>
        </p:nvSpPr>
        <p:spPr>
          <a:xfrm>
            <a:off x="4383884" y="242889"/>
            <a:ext cx="5660229" cy="2871787"/>
          </a:xfrm>
          <a:prstGeom prst="wedgeRectCallout">
            <a:avLst>
              <a:gd name="adj1" fmla="val -43217"/>
              <a:gd name="adj2" fmla="val 80908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</a:rPr>
              <a:t>  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Well done!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500" dirty="0">
              <a:solidFill>
                <a:schemeClr val="tx1"/>
              </a:solidFill>
            </a:endParaRPr>
          </a:p>
          <a:p>
            <a:pPr algn="ctr"/>
            <a:r>
              <a:rPr lang="en-US" sz="2500" dirty="0">
                <a:solidFill>
                  <a:schemeClr val="tx1"/>
                </a:solidFill>
              </a:rPr>
              <a:t>Press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practice!</a:t>
            </a:r>
            <a:endParaRPr lang="en-US" sz="25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500" dirty="0">
              <a:solidFill>
                <a:schemeClr val="tx1"/>
              </a:solidFill>
            </a:endParaRPr>
          </a:p>
          <a:p>
            <a:pPr algn="ctr"/>
            <a:endParaRPr lang="en-US" sz="2500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B3C0E2-E0FD-FC36-73D2-C8A98D139CCA}"/>
              </a:ext>
            </a:extLst>
          </p:cNvPr>
          <p:cNvGrpSpPr/>
          <p:nvPr/>
        </p:nvGrpSpPr>
        <p:grpSpPr>
          <a:xfrm>
            <a:off x="2771775" y="3521866"/>
            <a:ext cx="1028700" cy="942975"/>
            <a:chOff x="7358063" y="4229100"/>
            <a:chExt cx="1028700" cy="94297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E0B6BB-5303-5705-9627-20F118C017E6}"/>
                </a:ext>
              </a:extLst>
            </p:cNvPr>
            <p:cNvSpPr/>
            <p:nvPr/>
          </p:nvSpPr>
          <p:spPr>
            <a:xfrm>
              <a:off x="77009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1A0DAE-696A-923D-B2D4-25599FE2845A}"/>
                </a:ext>
              </a:extLst>
            </p:cNvPr>
            <p:cNvSpPr/>
            <p:nvPr/>
          </p:nvSpPr>
          <p:spPr>
            <a:xfrm>
              <a:off x="7358063" y="4229100"/>
              <a:ext cx="685800" cy="942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A8EC1A-7794-1444-F5E2-1528126D1AEA}"/>
                </a:ext>
              </a:extLst>
            </p:cNvPr>
            <p:cNvSpPr/>
            <p:nvPr/>
          </p:nvSpPr>
          <p:spPr>
            <a:xfrm>
              <a:off x="7779543" y="4521994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0EBE20-895C-C8D8-804F-2D59FF0EEC49}"/>
                </a:ext>
              </a:extLst>
            </p:cNvPr>
            <p:cNvSpPr/>
            <p:nvPr/>
          </p:nvSpPr>
          <p:spPr>
            <a:xfrm>
              <a:off x="8151019" y="4475560"/>
              <a:ext cx="128588" cy="3143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hord 11">
            <a:extLst>
              <a:ext uri="{FF2B5EF4-FFF2-40B4-BE49-F238E27FC236}">
                <a16:creationId xmlns:a16="http://schemas.microsoft.com/office/drawing/2014/main" id="{DD7A05D8-EBE0-65B7-962D-882A0271C524}"/>
              </a:ext>
            </a:extLst>
          </p:cNvPr>
          <p:cNvSpPr/>
          <p:nvPr/>
        </p:nvSpPr>
        <p:spPr>
          <a:xfrm rot="16432623">
            <a:off x="2694348" y="4516465"/>
            <a:ext cx="1323973" cy="585788"/>
          </a:xfrm>
          <a:prstGeom prst="chor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5E8CC3-4B8E-4B88-D8A7-E2D7B3C26419}"/>
              </a:ext>
            </a:extLst>
          </p:cNvPr>
          <p:cNvGrpSpPr/>
          <p:nvPr/>
        </p:nvGrpSpPr>
        <p:grpSpPr>
          <a:xfrm>
            <a:off x="6581618" y="1844374"/>
            <a:ext cx="673969" cy="600513"/>
            <a:chOff x="3065088" y="753764"/>
            <a:chExt cx="5943600" cy="59436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B3FC0A2-37FB-42E8-D307-34E92AC44E73}"/>
                </a:ext>
              </a:extLst>
            </p:cNvPr>
            <p:cNvSpPr/>
            <p:nvPr/>
          </p:nvSpPr>
          <p:spPr>
            <a:xfrm>
              <a:off x="3065088" y="753764"/>
              <a:ext cx="5943600" cy="5943601"/>
            </a:xfrm>
            <a:prstGeom prst="ellipse">
              <a:avLst/>
            </a:prstGeom>
            <a:solidFill>
              <a:schemeClr val="accent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D44D58B1-1AD1-009C-E40A-F97584F6BD6C}"/>
                </a:ext>
              </a:extLst>
            </p:cNvPr>
            <p:cNvSpPr/>
            <p:nvPr/>
          </p:nvSpPr>
          <p:spPr>
            <a:xfrm>
              <a:off x="4357688" y="1707356"/>
              <a:ext cx="3800476" cy="3964782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56E27F0-BC6C-B57D-25BE-CD050A96EA5A}"/>
              </a:ext>
            </a:extLst>
          </p:cNvPr>
          <p:cNvSpPr txBox="1"/>
          <p:nvPr/>
        </p:nvSpPr>
        <p:spPr>
          <a:xfrm>
            <a:off x="5032731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0DFE6-CB39-B943-449D-4B8242AB29E6}"/>
              </a:ext>
            </a:extLst>
          </p:cNvPr>
          <p:cNvSpPr txBox="1"/>
          <p:nvPr/>
        </p:nvSpPr>
        <p:spPr>
          <a:xfrm>
            <a:off x="8124788" y="65493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00069-62F6-1A61-E5AC-20D184B3E1FA}"/>
              </a:ext>
            </a:extLst>
          </p:cNvPr>
          <p:cNvSpPr txBox="1"/>
          <p:nvPr/>
        </p:nvSpPr>
        <p:spPr>
          <a:xfrm>
            <a:off x="684016" y="646914"/>
            <a:ext cx="1064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3FB1E6-AB31-AF1E-EB5A-14B508F04017}"/>
              </a:ext>
            </a:extLst>
          </p:cNvPr>
          <p:cNvSpPr txBox="1"/>
          <p:nvPr/>
        </p:nvSpPr>
        <p:spPr>
          <a:xfrm>
            <a:off x="5803145" y="5439043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59AEC-0027-F686-3C26-A74918672543}"/>
              </a:ext>
            </a:extLst>
          </p:cNvPr>
          <p:cNvSpPr txBox="1"/>
          <p:nvPr/>
        </p:nvSpPr>
        <p:spPr>
          <a:xfrm>
            <a:off x="10692960" y="855230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CC427-DEA3-CF37-E28E-2186C51A2DE1}"/>
              </a:ext>
            </a:extLst>
          </p:cNvPr>
          <p:cNvSpPr txBox="1"/>
          <p:nvPr/>
        </p:nvSpPr>
        <p:spPr>
          <a:xfrm>
            <a:off x="7443174" y="3521866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0519EA-8834-46B0-5E1D-4C59979C0ED2}"/>
              </a:ext>
            </a:extLst>
          </p:cNvPr>
          <p:cNvSpPr txBox="1"/>
          <p:nvPr/>
        </p:nvSpPr>
        <p:spPr>
          <a:xfrm>
            <a:off x="8874938" y="4827915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EE885-D936-E13F-5AE5-20F4D9DF27FE}"/>
              </a:ext>
            </a:extLst>
          </p:cNvPr>
          <p:cNvSpPr txBox="1"/>
          <p:nvPr/>
        </p:nvSpPr>
        <p:spPr>
          <a:xfrm>
            <a:off x="2771775" y="1720719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62A6E-67B7-26C2-E954-61BEA115ABF2}"/>
              </a:ext>
            </a:extLst>
          </p:cNvPr>
          <p:cNvSpPr txBox="1"/>
          <p:nvPr/>
        </p:nvSpPr>
        <p:spPr>
          <a:xfrm>
            <a:off x="664334" y="2444887"/>
            <a:ext cx="6298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🎉</a:t>
            </a:r>
            <a:endParaRPr lang="en-US" sz="8000" dirty="0"/>
          </a:p>
        </p:txBody>
      </p:sp>
      <p:pic>
        <p:nvPicPr>
          <p:cNvPr id="25" name="Picture 6" descr="Camera 2 | Free SVG">
            <a:extLst>
              <a:ext uri="{FF2B5EF4-FFF2-40B4-BE49-F238E27FC236}">
                <a16:creationId xmlns:a16="http://schemas.microsoft.com/office/drawing/2014/main" id="{F866FBEE-211A-870D-2ABD-0F20632D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774" y="4848583"/>
            <a:ext cx="1671636" cy="167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 drawing of red winter bobcap | Free SVG">
            <a:extLst>
              <a:ext uri="{FF2B5EF4-FFF2-40B4-BE49-F238E27FC236}">
                <a16:creationId xmlns:a16="http://schemas.microsoft.com/office/drawing/2014/main" id="{5191105D-535C-60C3-5C18-47E8CC4B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4862" y="1274251"/>
            <a:ext cx="2732188" cy="27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17712</TotalTime>
  <Words>385</Words>
  <Application>Microsoft Macintosh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Roy</dc:creator>
  <cp:lastModifiedBy>Ethan Roy</cp:lastModifiedBy>
  <cp:revision>31</cp:revision>
  <dcterms:created xsi:type="dcterms:W3CDTF">2024-12-11T17:08:28Z</dcterms:created>
  <dcterms:modified xsi:type="dcterms:W3CDTF">2025-01-21T22:41:53Z</dcterms:modified>
</cp:coreProperties>
</file>