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07"/>
  </p:normalViewPr>
  <p:slideViewPr>
    <p:cSldViewPr snapToGrid="0">
      <p:cViewPr>
        <p:scale>
          <a:sx n="90" d="100"/>
          <a:sy n="90" d="100"/>
        </p:scale>
        <p:origin x="4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C28A0-82A8-0744-8B42-C052C9519EB2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48A40-DA68-0142-9825-35F5D1287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48A40-DA68-0142-9825-35F5D12875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3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F1909-AAB5-7627-B50A-8A902F7D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ECC40-BBC4-C0B8-7905-4912AAF56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41E19-D6E7-7E03-5FCB-D51D1F4E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00B2-CE18-CBAF-EDB2-09474413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CC36-6A7A-52DA-1A7F-9D23B3EA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5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F500-A35A-25B9-9058-7FC967D1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62131-D9CB-66A3-63DB-2D902D1B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B227-AF34-74B4-7918-CD56CEF8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EB19-D83C-F3BE-FB74-863271A7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132D-B96F-ED2D-0F17-98AA7043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BFB2C-08AD-28F2-1E00-6539D076A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8DE3-3B89-B9D6-E93F-4CB914F7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1A632-1236-9134-EFBE-C145A28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96EB-030C-5E3A-E18D-4348CCA0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22E1-CF6E-2C92-A6D1-80978D64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8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F27F-446A-E155-E960-32DAE54C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C4FF-3FD1-CD67-1E4C-3499C25D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AC76-87B4-5E53-7CEA-8586C34F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15E3A-FDAC-9BE9-E6DE-7CE5803E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B677C-1130-C186-FF25-71B8C4CF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6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EC17-D65A-A189-145B-CBE47365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7C02-776C-C60D-8BB2-9B7A6395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3BA5-9660-3284-A6F5-B9694F58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EFEE-6757-5746-A34E-89898A56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F6340-B977-C03B-9D44-67F235F3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D610-0B28-7F82-0279-7E42A06A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8946-24A1-1BFF-7A6C-9BD41FB0E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959F-68EA-BF61-2527-D0864568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4DC4-B78F-1639-E243-5D6FA39B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02E2-90AE-D966-60E3-445909E33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240C-ED83-09F2-F9E9-74C6DEE5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AA29-8E44-5256-47F9-61518455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4192C-C790-D15F-752D-3A06982E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CEA59-52CC-D982-4292-B9E03AB8E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7E2D8-0DBD-5590-5BE8-A10AE5CB4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FBC6D-91DA-923A-4FBC-F42BABF3F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2AE8-F517-5C87-3A19-DD378A60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2DAC7-D61E-E852-0D69-0A981E03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057B9-70C4-DB70-EDD2-41A0E13F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0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C65-30F1-CDA7-7641-263380F1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807D1-DA4C-EFF4-04F2-3D09BD6B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4236C-4C82-6F5B-ECBA-96560BD3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50CF5-F75E-7C09-6B2F-646CCE75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4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26C66-0F2F-BB76-21E3-DF5BEFEF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1031-866C-D50B-F14D-05D39906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C385-6214-2504-D94E-A700C491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10A3-39B3-AD49-F0D5-8D557F54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D8975-FC4E-FF1A-54F0-4373E219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55C6C-D384-FE1D-9F62-E0FF65AC2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07337-8264-0696-AD66-296432DDA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1E29-3F3A-3D72-9E5D-B84AFDB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31C3B-ECDD-17CC-D9AF-5CBBC000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B7B3-5C6F-2187-6596-AA47E05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4743D-D61D-E31E-7F02-C55B385CC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7822-0AE2-4785-1C74-A596F2DC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25CEA-5D54-428C-895A-4C3EA314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06FB-377A-B854-3E89-6A41FDF1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FD593-5A74-367F-4561-BE693B55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7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8AA7-5163-E032-51F9-39465799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CA6AE-84D7-7FC4-1722-533D10AD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F8F5-CD26-B0ED-078F-A2958044F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4BD7B-A57C-7248-8030-B12EDD0145B7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10EA-A5EA-DD86-4D91-D2694BC5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8268-F123-90BB-12E9-0F03D2A5D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92A32-819B-6044-AD5B-0DB1A2E3E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4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rain&#10;&#10;AI-generated content may be incorrect.">
            <a:extLst>
              <a:ext uri="{FF2B5EF4-FFF2-40B4-BE49-F238E27FC236}">
                <a16:creationId xmlns:a16="http://schemas.microsoft.com/office/drawing/2014/main" id="{8D6803FD-9792-C98D-011B-BB13FDA06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87" y="0"/>
            <a:ext cx="7772400" cy="2297367"/>
          </a:xfrm>
          <a:prstGeom prst="rect">
            <a:avLst/>
          </a:prstGeom>
        </p:spPr>
      </p:pic>
      <p:pic>
        <p:nvPicPr>
          <p:cNvPr id="7" name="Picture 6" descr="A close-up of a brain&#10;&#10;AI-generated content may be incorrect.">
            <a:extLst>
              <a:ext uri="{FF2B5EF4-FFF2-40B4-BE49-F238E27FC236}">
                <a16:creationId xmlns:a16="http://schemas.microsoft.com/office/drawing/2014/main" id="{AC4F8CBC-7A62-B6D5-AD59-7A8445082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87" y="2267109"/>
            <a:ext cx="7772400" cy="2323781"/>
          </a:xfrm>
          <a:prstGeom prst="rect">
            <a:avLst/>
          </a:prstGeom>
        </p:spPr>
      </p:pic>
      <p:pic>
        <p:nvPicPr>
          <p:cNvPr id="9" name="Picture 8" descr="A close-up of a brain&#10;&#10;AI-generated content may be incorrect.">
            <a:extLst>
              <a:ext uri="{FF2B5EF4-FFF2-40B4-BE49-F238E27FC236}">
                <a16:creationId xmlns:a16="http://schemas.microsoft.com/office/drawing/2014/main" id="{A3F7C735-03E5-6BFE-DC61-644E2C9F9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87" y="4507475"/>
            <a:ext cx="7772400" cy="2257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5325F8-EB5D-93C2-09D8-DC8D0916CD6F}"/>
              </a:ext>
            </a:extLst>
          </p:cNvPr>
          <p:cNvSpPr txBox="1"/>
          <p:nvPr/>
        </p:nvSpPr>
        <p:spPr>
          <a:xfrm>
            <a:off x="2165189" y="92827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83529-EBBE-7629-65C2-05B9836975BA}"/>
              </a:ext>
            </a:extLst>
          </p:cNvPr>
          <p:cNvSpPr txBox="1"/>
          <p:nvPr/>
        </p:nvSpPr>
        <p:spPr>
          <a:xfrm>
            <a:off x="2165189" y="2598463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2546A-E99C-AC4F-91DC-667B1FB11CB6}"/>
              </a:ext>
            </a:extLst>
          </p:cNvPr>
          <p:cNvSpPr txBox="1"/>
          <p:nvPr/>
        </p:nvSpPr>
        <p:spPr>
          <a:xfrm>
            <a:off x="2164880" y="4732166"/>
            <a:ext cx="60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845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B9DA143C-4EDC-8E3C-E06E-D753ACB29F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ACE7E3F-49F4-C545-4EA1-7E280C44E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406D8-33B8-577E-3D40-67041EA5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33" b="4609"/>
          <a:stretch/>
        </p:blipFill>
        <p:spPr>
          <a:xfrm>
            <a:off x="1043609" y="339696"/>
            <a:ext cx="5357191" cy="2709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CA8D79-216B-F942-CAF3-F005A3CB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07" b="4536"/>
          <a:stretch/>
        </p:blipFill>
        <p:spPr>
          <a:xfrm>
            <a:off x="6248400" y="403525"/>
            <a:ext cx="5357191" cy="2709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40132-AADB-C6B6-CACF-035EDAB3D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61" y="3125538"/>
            <a:ext cx="10450995" cy="36418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C0AC96-034E-4B77-D61D-A5F1984ABA15}"/>
              </a:ext>
            </a:extLst>
          </p:cNvPr>
          <p:cNvSpPr txBox="1"/>
          <p:nvPr/>
        </p:nvSpPr>
        <p:spPr>
          <a:xfrm>
            <a:off x="347869" y="256204"/>
            <a:ext cx="7123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5E736-CDD5-CBE4-299D-4D672978FEB7}"/>
              </a:ext>
            </a:extLst>
          </p:cNvPr>
          <p:cNvSpPr txBox="1"/>
          <p:nvPr/>
        </p:nvSpPr>
        <p:spPr>
          <a:xfrm>
            <a:off x="339587" y="2961129"/>
            <a:ext cx="71230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latin typeface="Palatino Linotype" panose="02040502050505030304" pitchFamily="18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35E3D4-2AAD-1AFF-6AF0-9F98E742EEAE}"/>
              </a:ext>
            </a:extLst>
          </p:cNvPr>
          <p:cNvSpPr txBox="1"/>
          <p:nvPr/>
        </p:nvSpPr>
        <p:spPr>
          <a:xfrm>
            <a:off x="2310847" y="75215"/>
            <a:ext cx="2839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 Linotype" panose="02040502050505030304" pitchFamily="18" charset="0"/>
              </a:rPr>
              <a:t>No AR 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644AB-F838-65DA-DBF8-AF366FAF2366}"/>
              </a:ext>
            </a:extLst>
          </p:cNvPr>
          <p:cNvSpPr txBox="1"/>
          <p:nvPr/>
        </p:nvSpPr>
        <p:spPr>
          <a:xfrm>
            <a:off x="7583556" y="75214"/>
            <a:ext cx="2839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Palatino Linotype" panose="02040502050505030304" pitchFamily="18" charset="0"/>
              </a:rPr>
              <a:t>AR(1) Model</a:t>
            </a:r>
          </a:p>
        </p:txBody>
      </p:sp>
    </p:spTree>
    <p:extLst>
      <p:ext uri="{BB962C8B-B14F-4D97-AF65-F5344CB8AC3E}">
        <p14:creationId xmlns:p14="http://schemas.microsoft.com/office/powerpoint/2010/main" val="274129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156B1B9-0C63-2FBA-007A-19C2AEB2F3DE}"/>
              </a:ext>
            </a:extLst>
          </p:cNvPr>
          <p:cNvGrpSpPr/>
          <p:nvPr/>
        </p:nvGrpSpPr>
        <p:grpSpPr>
          <a:xfrm>
            <a:off x="78630" y="400051"/>
            <a:ext cx="12113370" cy="5490924"/>
            <a:chOff x="78630" y="400051"/>
            <a:chExt cx="12113370" cy="549092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CFE5CB-3078-EEAF-8BAD-6F7DC606B7EA}"/>
                </a:ext>
              </a:extLst>
            </p:cNvPr>
            <p:cNvGrpSpPr/>
            <p:nvPr/>
          </p:nvGrpSpPr>
          <p:grpSpPr>
            <a:xfrm>
              <a:off x="1008393" y="400051"/>
              <a:ext cx="8551019" cy="5490924"/>
              <a:chOff x="694068" y="609600"/>
              <a:chExt cx="8551019" cy="549092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C4030FB-BAF7-68BC-6427-B8C0EDE4AF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90423" r="42761"/>
              <a:stretch/>
            </p:blipFill>
            <p:spPr>
              <a:xfrm>
                <a:off x="694068" y="5426766"/>
                <a:ext cx="8551019" cy="673758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5500C4-6E3E-1950-A21A-E8201350127A}"/>
                  </a:ext>
                </a:extLst>
              </p:cNvPr>
              <p:cNvSpPr/>
              <p:nvPr/>
            </p:nvSpPr>
            <p:spPr>
              <a:xfrm>
                <a:off x="6944139" y="609600"/>
                <a:ext cx="1179444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04E192-A947-D2A6-1EF9-5B15159E4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11615"/>
            <a:stretch/>
          </p:blipFill>
          <p:spPr>
            <a:xfrm>
              <a:off x="78630" y="400051"/>
              <a:ext cx="12113370" cy="48196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4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28624</TotalTime>
  <Words>14</Words>
  <Application>Microsoft Macintosh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Roy</dc:creator>
  <cp:lastModifiedBy>Ethan Roy</cp:lastModifiedBy>
  <cp:revision>1</cp:revision>
  <dcterms:created xsi:type="dcterms:W3CDTF">2025-01-23T23:33:52Z</dcterms:created>
  <dcterms:modified xsi:type="dcterms:W3CDTF">2025-02-12T20:38:23Z</dcterms:modified>
</cp:coreProperties>
</file>