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55" r:id="rId6"/>
  </p:sldMasterIdLst>
  <p:notesMasterIdLst>
    <p:notesMasterId r:id="rId16"/>
  </p:notesMasterIdLst>
  <p:sldIdLst>
    <p:sldId id="288" r:id="rId7"/>
    <p:sldId id="4492" r:id="rId8"/>
    <p:sldId id="4546" r:id="rId9"/>
    <p:sldId id="4484" r:id="rId10"/>
    <p:sldId id="4547" r:id="rId11"/>
    <p:sldId id="4530" r:id="rId12"/>
    <p:sldId id="4527" r:id="rId13"/>
    <p:sldId id="4488" r:id="rId14"/>
    <p:sldId id="4431" r:id="rId15"/>
  </p:sldIdLst>
  <p:sldSz cx="12192000" cy="6858000"/>
  <p:notesSz cx="6797675" cy="992822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42B"/>
    <a:srgbClr val="CC5356"/>
    <a:srgbClr val="F6D9D9"/>
    <a:srgbClr val="7030A0"/>
    <a:srgbClr val="0070C0"/>
    <a:srgbClr val="CFCFCF"/>
    <a:srgbClr val="F45C5C"/>
    <a:srgbClr val="C31919"/>
    <a:srgbClr val="840000"/>
    <a:srgbClr val="FFD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0037" autoAdjust="0"/>
  </p:normalViewPr>
  <p:slideViewPr>
    <p:cSldViewPr snapToGrid="0">
      <p:cViewPr varScale="1">
        <p:scale>
          <a:sx n="80" d="100"/>
          <a:sy n="80" d="100"/>
        </p:scale>
        <p:origin x="66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972718578322748E-4"/>
          <c:y val="0.22363924066330351"/>
          <c:w val="0.9760082264721599"/>
          <c:h val="0.570045685203648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Aplicación 01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01600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01</c:v>
                </c:pt>
                <c:pt idx="1">
                  <c:v>02</c:v>
                </c:pt>
                <c:pt idx="2">
                  <c:v>03</c:v>
                </c:pt>
                <c:pt idx="3">
                  <c:v>04</c:v>
                </c:pt>
                <c:pt idx="4">
                  <c:v>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130</c:v>
                </c:pt>
                <c:pt idx="1">
                  <c:v>68</c:v>
                </c:pt>
                <c:pt idx="2">
                  <c:v>24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83-433D-BC1E-72B723A0D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Aplicación 02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01600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01</c:v>
                </c:pt>
                <c:pt idx="1">
                  <c:v>02</c:v>
                </c:pt>
                <c:pt idx="2">
                  <c:v>03</c:v>
                </c:pt>
                <c:pt idx="3">
                  <c:v>04</c:v>
                </c:pt>
                <c:pt idx="4">
                  <c:v>05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56</c:v>
                </c:pt>
                <c:pt idx="2">
                  <c:v>18</c:v>
                </c:pt>
                <c:pt idx="3">
                  <c:v>10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83-433D-BC1E-72B723A0D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0128959"/>
        <c:axId val="231302495"/>
      </c:lineChart>
      <c:catAx>
        <c:axId val="730128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Poppins Medium" panose="00000600000000000000" pitchFamily="2" charset="0"/>
                <a:ea typeface="+mn-ea"/>
                <a:cs typeface="Poppins Medium" panose="00000600000000000000" pitchFamily="2" charset="0"/>
              </a:defRPr>
            </a:pPr>
            <a:endParaRPr lang="es-PE"/>
          </a:p>
        </c:txPr>
        <c:crossAx val="231302495"/>
        <c:crosses val="autoZero"/>
        <c:auto val="1"/>
        <c:lblAlgn val="ctr"/>
        <c:lblOffset val="100"/>
        <c:noMultiLvlLbl val="0"/>
      </c:catAx>
      <c:valAx>
        <c:axId val="231302495"/>
        <c:scaling>
          <c:orientation val="minMax"/>
          <c:max val="140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Poppins Medium" panose="00000600000000000000" pitchFamily="2" charset="0"/>
                <a:ea typeface="+mn-ea"/>
                <a:cs typeface="Poppins Medium" panose="00000600000000000000" pitchFamily="2" charset="0"/>
              </a:defRPr>
            </a:pPr>
            <a:endParaRPr lang="es-PE"/>
          </a:p>
        </c:txPr>
        <c:crossAx val="730128959"/>
        <c:crosses val="autoZero"/>
        <c:crossBetween val="between"/>
        <c:majorUnit val="30"/>
        <c:minorUnit val="6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3253188372015583"/>
          <c:y val="7.3633426489524506E-2"/>
          <c:w val="0.5658062921777739"/>
          <c:h val="0.172754220190986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Poppins Medium" panose="00000600000000000000" pitchFamily="2" charset="0"/>
              <a:ea typeface="+mn-ea"/>
              <a:cs typeface="Poppins Medium" panose="00000600000000000000" pitchFamily="2" charset="0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 i="0">
          <a:solidFill>
            <a:schemeClr val="tx2"/>
          </a:solidFill>
          <a:latin typeface="Poppins Medium" panose="00000600000000000000" pitchFamily="2" charset="0"/>
          <a:cs typeface="Poppins Medium" panose="00000600000000000000" pitchFamily="2" charset="0"/>
        </a:defRPr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5C5A96-8559-4435-AA40-04F9829C300E}" type="datetimeFigureOut">
              <a:rPr lang="es-CL" smtClean="0"/>
              <a:t>21-03-2022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0CB2EE-B6EC-4A02-A365-00D1318118F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213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B2EE-B6EC-4A02-A365-00D1318118F1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1873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C09C03-ED76-4E27-8E09-57228121B630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1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C09C03-ED76-4E27-8E09-57228121B630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60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2EE-B6EC-4A02-A365-00D1318118F1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2995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B2EE-B6EC-4A02-A365-00D1318118F1}" type="slidenum">
              <a:rPr lang="es-CL" smtClean="0"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899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364D2-71A9-4F0E-B7CF-C6C1C96D94E1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53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oftglobal.com/index.php/makeitrea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oftglobal.com/index.php/makeitrea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6259513" y="3953632"/>
            <a:ext cx="4867275" cy="5198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500" b="1" baseline="0">
                <a:latin typeface="Roboto" panose="02000000000000000000" pitchFamily="2" charset="0"/>
                <a:ea typeface="Roboto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s-ES"/>
              <a:t>Nombre del Proyecto</a:t>
            </a:r>
            <a:endParaRPr lang="es-CL"/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259513" y="4713287"/>
            <a:ext cx="4867275" cy="5198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 i="1" baseline="0">
                <a:latin typeface="Roboto" panose="02000000000000000000" pitchFamily="2" charset="0"/>
                <a:ea typeface="Roboto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s-ES"/>
              <a:t>Nombre de la Solución o Servicio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ci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2574020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4020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218746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5218746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1195388" y="1980424"/>
            <a:ext cx="3489153" cy="4569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b="1"/>
              <a:t>Sub Título</a:t>
            </a:r>
            <a:endParaRPr lang="es-CL"/>
          </a:p>
        </p:txBody>
      </p:sp>
      <p:sp>
        <p:nvSpPr>
          <p:cNvPr id="29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845356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30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845356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13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1156789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Título</a:t>
            </a:r>
            <a:endParaRPr lang="es-CL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4" name="Imagen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3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cio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1195388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88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3840114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3840114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1195388" y="1980424"/>
            <a:ext cx="3489153" cy="4569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b="1"/>
              <a:t>Sub Título</a:t>
            </a:r>
            <a:endParaRPr lang="es-CL"/>
          </a:p>
        </p:txBody>
      </p:sp>
      <p:sp>
        <p:nvSpPr>
          <p:cNvPr id="29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6466724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30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24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31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9041112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32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9041112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33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1156789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Título</a:t>
            </a:r>
            <a:endParaRPr lang="es-CL"/>
          </a:p>
        </p:txBody>
      </p:sp>
      <p:grpSp>
        <p:nvGrpSpPr>
          <p:cNvPr id="18" name="Grupo 17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70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+ Imag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3"/>
          <p:cNvSpPr>
            <a:spLocks noGrp="1"/>
          </p:cNvSpPr>
          <p:nvPr>
            <p:ph type="title" hasCustomPrompt="1"/>
          </p:nvPr>
        </p:nvSpPr>
        <p:spPr>
          <a:xfrm>
            <a:off x="1147294" y="1936352"/>
            <a:ext cx="4184560" cy="399243"/>
          </a:xfrm>
          <a:prstGeom prst="rect">
            <a:avLst/>
          </a:prstGeom>
        </p:spPr>
        <p:txBody>
          <a:bodyPr/>
          <a:lstStyle>
            <a:lvl1pPr>
              <a:defRPr sz="25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Sub Título</a:t>
            </a:r>
            <a:endParaRPr lang="es-AR"/>
          </a:p>
        </p:txBody>
      </p:sp>
      <p:sp>
        <p:nvSpPr>
          <p:cNvPr id="5" name="Marcador de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47294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5"/>
          <a:stretch/>
        </p:blipFill>
        <p:spPr>
          <a:xfrm>
            <a:off x="2537675" y="-25759"/>
            <a:ext cx="3235826" cy="739559"/>
          </a:xfrm>
          <a:prstGeom prst="rect">
            <a:avLst/>
          </a:prstGeom>
        </p:spPr>
      </p:pic>
      <p:sp>
        <p:nvSpPr>
          <p:cNvPr id="11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18266" y="1172948"/>
            <a:ext cx="4139280" cy="513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Título</a:t>
            </a:r>
            <a:endParaRPr lang="es-CL"/>
          </a:p>
        </p:txBody>
      </p:sp>
      <p:sp>
        <p:nvSpPr>
          <p:cNvPr id="14" name="Marcador de posición de imagen 13"/>
          <p:cNvSpPr>
            <a:spLocks noGrp="1"/>
          </p:cNvSpPr>
          <p:nvPr>
            <p:ph type="pic" sz="quarter" idx="21"/>
          </p:nvPr>
        </p:nvSpPr>
        <p:spPr>
          <a:xfrm>
            <a:off x="6270175" y="0"/>
            <a:ext cx="5921825" cy="6858000"/>
          </a:xfrm>
          <a:prstGeom prst="rect">
            <a:avLst/>
          </a:prstGeom>
          <a:solidFill>
            <a:srgbClr val="9F9B9B">
              <a:alpha val="69804"/>
            </a:srgbClr>
          </a:solidFill>
        </p:spPr>
        <p:txBody>
          <a:bodyPr/>
          <a:lstStyle/>
          <a:p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60" y="467479"/>
            <a:ext cx="1076564" cy="3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7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+ Imag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11"/>
          <p:cNvSpPr>
            <a:spLocks noGrp="1"/>
          </p:cNvSpPr>
          <p:nvPr>
            <p:ph type="pic" sz="quarter" idx="10"/>
          </p:nvPr>
        </p:nvSpPr>
        <p:spPr>
          <a:xfrm>
            <a:off x="6065949" y="0"/>
            <a:ext cx="6126051" cy="68580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en el icono para agregar una imagen</a:t>
            </a:r>
            <a:endParaRPr lang="es-AR" dirty="0"/>
          </a:p>
        </p:txBody>
      </p:sp>
      <p:sp>
        <p:nvSpPr>
          <p:cNvPr id="4" name="Título 13"/>
          <p:cNvSpPr>
            <a:spLocks noGrp="1"/>
          </p:cNvSpPr>
          <p:nvPr>
            <p:ph type="title" hasCustomPrompt="1"/>
          </p:nvPr>
        </p:nvSpPr>
        <p:spPr>
          <a:xfrm>
            <a:off x="1147294" y="1936351"/>
            <a:ext cx="2780762" cy="321971"/>
          </a:xfrm>
          <a:prstGeom prst="rect">
            <a:avLst/>
          </a:prstGeom>
        </p:spPr>
        <p:txBody>
          <a:bodyPr/>
          <a:lstStyle>
            <a:lvl1pPr>
              <a:defRPr sz="25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Sub Título</a:t>
            </a:r>
            <a:endParaRPr lang="es-AR"/>
          </a:p>
        </p:txBody>
      </p:sp>
      <p:sp>
        <p:nvSpPr>
          <p:cNvPr id="5" name="Marcador de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47294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06"/>
          <a:stretch/>
        </p:blipFill>
        <p:spPr>
          <a:xfrm>
            <a:off x="2537675" y="-12879"/>
            <a:ext cx="3235826" cy="726680"/>
          </a:xfrm>
          <a:prstGeom prst="rect">
            <a:avLst/>
          </a:prstGeom>
        </p:spPr>
      </p:pic>
      <p:sp>
        <p:nvSpPr>
          <p:cNvPr id="15" name="Marcador de texto 16"/>
          <p:cNvSpPr>
            <a:spLocks noGrp="1"/>
          </p:cNvSpPr>
          <p:nvPr>
            <p:ph type="body" sz="quarter" idx="21" hasCustomPrompt="1"/>
          </p:nvPr>
        </p:nvSpPr>
        <p:spPr>
          <a:xfrm>
            <a:off x="7857187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</p:txBody>
      </p:sp>
      <p:sp>
        <p:nvSpPr>
          <p:cNvPr id="17" name="Marcador de texto 15"/>
          <p:cNvSpPr>
            <a:spLocks noGrp="1"/>
          </p:cNvSpPr>
          <p:nvPr>
            <p:ph type="body" sz="quarter" idx="15" hasCustomPrompt="1"/>
          </p:nvPr>
        </p:nvSpPr>
        <p:spPr>
          <a:xfrm>
            <a:off x="7857187" y="1936353"/>
            <a:ext cx="2780762" cy="321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b="1"/>
              <a:t>Sub Título</a:t>
            </a:r>
            <a:endParaRPr lang="es-CL"/>
          </a:p>
        </p:txBody>
      </p:sp>
      <p:sp>
        <p:nvSpPr>
          <p:cNvPr id="18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18266" y="1172948"/>
            <a:ext cx="4139280" cy="513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Título</a:t>
            </a:r>
            <a:endParaRPr lang="es-CL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60" y="467479"/>
            <a:ext cx="1076564" cy="3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en Limp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o 91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93" name="Imagen 9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94" name="Imagen 93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8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lantilla en Limp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o 91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93" name="Imagen 9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94" name="Imagen 93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"/>
            <a:ext cx="12206729" cy="6858000"/>
          </a:xfrm>
          <a:prstGeom prst="rect">
            <a:avLst/>
          </a:prstGeom>
        </p:spPr>
      </p:pic>
      <p:pic>
        <p:nvPicPr>
          <p:cNvPr id="4" name="Imagen 3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966" y="3533541"/>
            <a:ext cx="3240646" cy="5791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26"/>
          <a:stretch/>
        </p:blipFill>
        <p:spPr>
          <a:xfrm>
            <a:off x="7718612" y="-1"/>
            <a:ext cx="4144784" cy="754165"/>
          </a:xfrm>
          <a:prstGeom prst="rect">
            <a:avLst/>
          </a:prstGeom>
        </p:spPr>
      </p:pic>
      <p:sp>
        <p:nvSpPr>
          <p:cNvPr id="2" name="Rectángulo 1"/>
          <p:cNvSpPr/>
          <p:nvPr userDrawn="1"/>
        </p:nvSpPr>
        <p:spPr>
          <a:xfrm>
            <a:off x="335085" y="590555"/>
            <a:ext cx="2232212" cy="65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b="39136"/>
          <a:stretch/>
        </p:blipFill>
        <p:spPr>
          <a:xfrm>
            <a:off x="16743" y="3158641"/>
            <a:ext cx="2550554" cy="17644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42" y="980626"/>
            <a:ext cx="990140" cy="2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26432-1062-4372-9BA0-DEF51A72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771E16-A13F-4283-9A8B-85975FE3E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5846F-77B8-4B4E-98D5-CB5500AA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C29-99DA-41A0-90D1-156EB3D5FE19}" type="datetimeFigureOut">
              <a:rPr lang="es-CL" smtClean="0"/>
              <a:t>21-03-2022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194F0-9469-4E48-B220-E26B413B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336CD-0054-45D4-9E21-CE992EC3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DC00-1AEA-4EA2-B905-D93DF5FA92D8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492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18A5-6B13-4F84-B489-CA5BD7C3EE7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6B33-DEEB-4E25-8A71-EB105B817EF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a Pa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1123405" y="862148"/>
            <a:ext cx="668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Guía Rápida de Uso</a:t>
            </a:r>
          </a:p>
        </p:txBody>
      </p:sp>
      <p:sp>
        <p:nvSpPr>
          <p:cNvPr id="4" name="CuadroTexto 3"/>
          <p:cNvSpPr txBox="1"/>
          <p:nvPr userDrawn="1"/>
        </p:nvSpPr>
        <p:spPr>
          <a:xfrm>
            <a:off x="1188719" y="1706208"/>
            <a:ext cx="6688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usar esta PPT, sigue estos pasos a continuación: 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40" y="2298789"/>
            <a:ext cx="9091260" cy="3713332"/>
          </a:xfrm>
          <a:prstGeom prst="rect">
            <a:avLst/>
          </a:prstGeom>
        </p:spPr>
      </p:pic>
      <p:sp>
        <p:nvSpPr>
          <p:cNvPr id="6" name="CuadroTexto 5"/>
          <p:cNvSpPr txBox="1"/>
          <p:nvPr userDrawn="1"/>
        </p:nvSpPr>
        <p:spPr>
          <a:xfrm>
            <a:off x="1161826" y="3058321"/>
            <a:ext cx="1626399" cy="183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el panel izquierdo de miniaturas, haz click con el botón derecho del mouse y selecciona la opción:</a:t>
            </a:r>
          </a:p>
          <a:p>
            <a:pPr>
              <a:lnSpc>
                <a:spcPct val="150000"/>
              </a:lnSpc>
            </a:pPr>
            <a:r>
              <a:rPr lang="es-CL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“Nueva Diapositiva”</a:t>
            </a:r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6511" y="2298789"/>
            <a:ext cx="71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4053016" y="3534033"/>
            <a:ext cx="1112108" cy="210065"/>
          </a:xfrm>
          <a:prstGeom prst="rect">
            <a:avLst/>
          </a:prstGeom>
          <a:noFill/>
          <a:ln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Elipse 8"/>
          <p:cNvSpPr/>
          <p:nvPr userDrawn="1"/>
        </p:nvSpPr>
        <p:spPr>
          <a:xfrm>
            <a:off x="3975424" y="3082297"/>
            <a:ext cx="160638" cy="160638"/>
          </a:xfrm>
          <a:prstGeom prst="ellipse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3750450" y="3007074"/>
            <a:ext cx="224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5221965" y="3492871"/>
            <a:ext cx="35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Elipse 11"/>
          <p:cNvSpPr/>
          <p:nvPr userDrawn="1"/>
        </p:nvSpPr>
        <p:spPr>
          <a:xfrm>
            <a:off x="5084805" y="3558746"/>
            <a:ext cx="160638" cy="160638"/>
          </a:xfrm>
          <a:prstGeom prst="ellipse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13" name="Grupo 12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4" name="Imagen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48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7" y="766324"/>
            <a:ext cx="1602378" cy="472220"/>
          </a:xfrm>
          <a:prstGeom prst="rect">
            <a:avLst/>
          </a:prstGeom>
        </p:spPr>
      </p:pic>
      <p:sp>
        <p:nvSpPr>
          <p:cNvPr id="5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6375422" y="3858360"/>
            <a:ext cx="4867275" cy="5198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500" b="1" baseline="0">
                <a:latin typeface="Roboto" panose="02000000000000000000" pitchFamily="2" charset="0"/>
                <a:ea typeface="Roboto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s-ES"/>
              <a:t>Nombre del Proyecto</a:t>
            </a:r>
            <a:endParaRPr lang="es-CL"/>
          </a:p>
        </p:txBody>
      </p:sp>
      <p:sp>
        <p:nvSpPr>
          <p:cNvPr id="6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375422" y="4618015"/>
            <a:ext cx="4867275" cy="5198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 i="1" baseline="0">
                <a:latin typeface="Roboto" panose="02000000000000000000" pitchFamily="2" charset="0"/>
                <a:ea typeface="Roboto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s-ES"/>
              <a:t>Nombre de la Solución o Servicio</a:t>
            </a:r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7" y="5841510"/>
            <a:ext cx="1324788" cy="420237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7818362" y="5666577"/>
            <a:ext cx="34243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CL" sz="1200" b="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Nos dedicamos</a:t>
            </a:r>
            <a:r>
              <a:rPr lang="es-CL" sz="1200" b="0" baseline="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 hacerle la vida más fácil a las</a:t>
            </a:r>
          </a:p>
          <a:p>
            <a:pPr algn="r">
              <a:lnSpc>
                <a:spcPct val="150000"/>
              </a:lnSpc>
            </a:pPr>
            <a:r>
              <a:rPr lang="es-CL" sz="1200" b="0" baseline="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personas a través del </a:t>
            </a:r>
            <a:r>
              <a:rPr lang="es-CL" sz="1200" b="1" baseline="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uso inteligente de IT.</a:t>
            </a:r>
          </a:p>
        </p:txBody>
      </p:sp>
    </p:spTree>
    <p:extLst>
      <p:ext uri="{BB962C8B-B14F-4D97-AF65-F5344CB8AC3E}">
        <p14:creationId xmlns:p14="http://schemas.microsoft.com/office/powerpoint/2010/main" val="25874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a Pa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1083064" y="700784"/>
            <a:ext cx="66881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Guía Rápida de Uso</a:t>
            </a:r>
          </a:p>
        </p:txBody>
      </p:sp>
      <p:sp>
        <p:nvSpPr>
          <p:cNvPr id="4" name="CuadroTexto 3"/>
          <p:cNvSpPr txBox="1"/>
          <p:nvPr userDrawn="1"/>
        </p:nvSpPr>
        <p:spPr>
          <a:xfrm>
            <a:off x="1073099" y="2333526"/>
            <a:ext cx="16082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vez tengas la nueva diapositiva, haz click sobre el botón derecho del mouse y posiciona en la opción:</a:t>
            </a:r>
          </a:p>
          <a:p>
            <a:pPr>
              <a:lnSpc>
                <a:spcPct val="150000"/>
              </a:lnSpc>
            </a:pPr>
            <a:r>
              <a:rPr lang="es-CL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“Diseño”</a:t>
            </a:r>
            <a:r>
              <a:rPr lang="es-CL" sz="1100" b="1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1100" b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selecciona el formato de plantilla que necesites</a:t>
            </a:r>
            <a:r>
              <a:rPr lang="es-CL" sz="1100" b="1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11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73099" y="1625640"/>
            <a:ext cx="71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7"/>
          <a:stretch/>
        </p:blipFill>
        <p:spPr>
          <a:xfrm>
            <a:off x="3311610" y="1692875"/>
            <a:ext cx="8859795" cy="4545044"/>
          </a:xfrm>
          <a:prstGeom prst="rect">
            <a:avLst/>
          </a:prstGeom>
        </p:spPr>
      </p:pic>
      <p:sp>
        <p:nvSpPr>
          <p:cNvPr id="7" name="CuadroTexto 6"/>
          <p:cNvSpPr txBox="1"/>
          <p:nvPr userDrawn="1"/>
        </p:nvSpPr>
        <p:spPr>
          <a:xfrm>
            <a:off x="6502867" y="2306682"/>
            <a:ext cx="2259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FF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 la plantilla que necesites entre las opciones.</a:t>
            </a:r>
            <a:endParaRPr lang="es-CL" sz="1100" b="1" dirty="0">
              <a:solidFill>
                <a:srgbClr val="FF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6178378" y="3076832"/>
            <a:ext cx="914400" cy="61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Elipse 8"/>
          <p:cNvSpPr/>
          <p:nvPr userDrawn="1"/>
        </p:nvSpPr>
        <p:spPr>
          <a:xfrm>
            <a:off x="3842952" y="4955059"/>
            <a:ext cx="160638" cy="160638"/>
          </a:xfrm>
          <a:prstGeom prst="ellipse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Elipse 9"/>
          <p:cNvSpPr/>
          <p:nvPr userDrawn="1"/>
        </p:nvSpPr>
        <p:spPr>
          <a:xfrm>
            <a:off x="6555259" y="2996513"/>
            <a:ext cx="160638" cy="160638"/>
          </a:xfrm>
          <a:prstGeom prst="ellipse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Elipse 10"/>
          <p:cNvSpPr/>
          <p:nvPr userDrawn="1"/>
        </p:nvSpPr>
        <p:spPr>
          <a:xfrm>
            <a:off x="3923271" y="2723024"/>
            <a:ext cx="160638" cy="160638"/>
          </a:xfrm>
          <a:prstGeom prst="ellipse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3703809" y="2647421"/>
            <a:ext cx="35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CuadroTexto 12"/>
          <p:cNvSpPr txBox="1"/>
          <p:nvPr userDrawn="1"/>
        </p:nvSpPr>
        <p:spPr>
          <a:xfrm>
            <a:off x="3621433" y="4871809"/>
            <a:ext cx="35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CuadroTexto 13"/>
          <p:cNvSpPr txBox="1"/>
          <p:nvPr userDrawn="1"/>
        </p:nvSpPr>
        <p:spPr>
          <a:xfrm>
            <a:off x="6502867" y="2751155"/>
            <a:ext cx="356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  <p:sp>
        <p:nvSpPr>
          <p:cNvPr id="18" name="CuadroTexto 17"/>
          <p:cNvSpPr txBox="1"/>
          <p:nvPr userDrawn="1"/>
        </p:nvSpPr>
        <p:spPr>
          <a:xfrm>
            <a:off x="1073099" y="4585283"/>
            <a:ext cx="205670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¡Comienza a editar!</a:t>
            </a:r>
          </a:p>
        </p:txBody>
      </p:sp>
    </p:spTree>
    <p:extLst>
      <p:ext uri="{BB962C8B-B14F-4D97-AF65-F5344CB8AC3E}">
        <p14:creationId xmlns:p14="http://schemas.microsoft.com/office/powerpoint/2010/main" val="301625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50CA61-1068-4257-8B9A-5F6A265A28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132" y="5940118"/>
            <a:ext cx="1076564" cy="3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6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D9BAA4-F313-4905-A381-C0781B40DFCF}"/>
              </a:ext>
            </a:extLst>
          </p:cNvPr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45C5977-1933-4F3A-AA95-DA270FC87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AF6CC25-3DE8-4533-B7EF-1DE8E6D8D1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9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D9BAA4-F313-4905-A381-C0781B40DFCF}"/>
              </a:ext>
            </a:extLst>
          </p:cNvPr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45C5977-1933-4F3A-AA95-DA270FC87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AF6CC25-3DE8-4533-B7EF-1DE8E6D8D1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CFF64BAB-D9B9-4558-ACBD-28D6E21DA87A}"/>
              </a:ext>
            </a:extLst>
          </p:cNvPr>
          <p:cNvSpPr/>
          <p:nvPr userDrawn="1"/>
        </p:nvSpPr>
        <p:spPr>
          <a:xfrm>
            <a:off x="0" y="4683512"/>
            <a:ext cx="3146372" cy="217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69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50CA61-1068-4257-8B9A-5F6A265A28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132" y="5940118"/>
            <a:ext cx="1076564" cy="31726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10A53A3-EBBF-4DB2-B52F-82CDBFC4A015}"/>
              </a:ext>
            </a:extLst>
          </p:cNvPr>
          <p:cNvSpPr/>
          <p:nvPr userDrawn="1"/>
        </p:nvSpPr>
        <p:spPr>
          <a:xfrm>
            <a:off x="-91440" y="-1"/>
            <a:ext cx="12461966" cy="6988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716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50CA61-1068-4257-8B9A-5F6A265A28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132" y="5940118"/>
            <a:ext cx="1076564" cy="31726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10A53A3-EBBF-4DB2-B52F-82CDBFC4A015}"/>
              </a:ext>
            </a:extLst>
          </p:cNvPr>
          <p:cNvSpPr/>
          <p:nvPr userDrawn="1"/>
        </p:nvSpPr>
        <p:spPr>
          <a:xfrm>
            <a:off x="-91440" y="-1"/>
            <a:ext cx="12461966" cy="6988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846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6259513" y="3953632"/>
            <a:ext cx="4867275" cy="5198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5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s-ES"/>
              <a:t>Nombre del Cliente</a:t>
            </a:r>
            <a:endParaRPr lang="es-CL"/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259513" y="4713287"/>
            <a:ext cx="4867275" cy="5198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 i="1" baseline="0">
                <a:latin typeface="Roboto" panose="02000000000000000000" pitchFamily="2" charset="0"/>
                <a:ea typeface="Roboto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s-ES"/>
              <a:t>Nombre de la Solución o Servicio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60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3" hasCustomPrompt="1"/>
          </p:nvPr>
        </p:nvSpPr>
        <p:spPr>
          <a:xfrm>
            <a:off x="1159524" y="2197750"/>
            <a:ext cx="2163874" cy="10139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s-CL" dirty="0"/>
              <a:t>Logo Cliente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 hasCustomPrompt="1"/>
          </p:nvPr>
        </p:nvSpPr>
        <p:spPr>
          <a:xfrm>
            <a:off x="5345806" y="2141697"/>
            <a:ext cx="3544888" cy="3482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Problema</a:t>
            </a:r>
            <a:endParaRPr lang="es-CL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7" hasCustomPrompt="1"/>
          </p:nvPr>
        </p:nvSpPr>
        <p:spPr>
          <a:xfrm>
            <a:off x="1087656" y="4635341"/>
            <a:ext cx="3159125" cy="477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Nombre del Servicio</a:t>
            </a:r>
            <a:endParaRPr lang="es-CL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8" hasCustomPrompt="1"/>
          </p:nvPr>
        </p:nvSpPr>
        <p:spPr>
          <a:xfrm>
            <a:off x="5345113" y="2705100"/>
            <a:ext cx="5599552" cy="3062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s-E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r>
              <a:rPr lang="es-ES"/>
              <a:t>Nunc viverra imperdiet enim. Fusce est. Vivamus a </a:t>
            </a:r>
            <a:r>
              <a:rPr lang="es-ES" err="1"/>
              <a:t>tellus</a:t>
            </a:r>
            <a:r>
              <a:rPr lang="es-ES"/>
              <a:t>.</a:t>
            </a:r>
          </a:p>
          <a:p>
            <a:pPr lvl="0"/>
            <a:r>
              <a:rPr lang="es-ES"/>
              <a:t>Pellentesque habitant morbi tristique senectus et netus et malesuada fames ac turpis egestas. Proin pharetra nonummy pede. Mauris et orci.</a:t>
            </a:r>
          </a:p>
          <a:p>
            <a:pPr lvl="0"/>
            <a:endParaRPr lang="es-ES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19" hasCustomPrompt="1"/>
          </p:nvPr>
        </p:nvSpPr>
        <p:spPr>
          <a:xfrm>
            <a:off x="1060011" y="3333750"/>
            <a:ext cx="3413125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Nombre del Cliente</a:t>
            </a:r>
          </a:p>
        </p:txBody>
      </p:sp>
      <p:sp>
        <p:nvSpPr>
          <p:cNvPr id="24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754164"/>
            <a:ext cx="4139280" cy="7408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4" name="Imagen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806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on y Alc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6"/>
          <p:cNvSpPr>
            <a:spLocks noGrp="1"/>
          </p:cNvSpPr>
          <p:nvPr>
            <p:ph type="body" sz="quarter" idx="13" hasCustomPrompt="1"/>
          </p:nvPr>
        </p:nvSpPr>
        <p:spPr>
          <a:xfrm>
            <a:off x="1224568" y="2498168"/>
            <a:ext cx="4145922" cy="291095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AR"/>
              <a:t>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r>
              <a:rPr lang="es-AR"/>
              <a:t>.</a:t>
            </a:r>
          </a:p>
        </p:txBody>
      </p:sp>
      <p:sp>
        <p:nvSpPr>
          <p:cNvPr id="9" name="Marcador de texto 16"/>
          <p:cNvSpPr>
            <a:spLocks noGrp="1"/>
          </p:cNvSpPr>
          <p:nvPr>
            <p:ph type="body" sz="quarter" idx="14" hasCustomPrompt="1"/>
          </p:nvPr>
        </p:nvSpPr>
        <p:spPr>
          <a:xfrm>
            <a:off x="6054145" y="2498168"/>
            <a:ext cx="4751229" cy="291095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.</a:t>
            </a:r>
          </a:p>
          <a:p>
            <a:pPr lvl="0"/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.</a:t>
            </a:r>
          </a:p>
          <a:p>
            <a:pPr lvl="0"/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.</a:t>
            </a:r>
          </a:p>
          <a:p>
            <a:pPr lvl="0"/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/>
              <a:t>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.</a:t>
            </a:r>
          </a:p>
        </p:txBody>
      </p:sp>
      <p:sp>
        <p:nvSpPr>
          <p:cNvPr id="13" name="Marcador de texto 15"/>
          <p:cNvSpPr>
            <a:spLocks noGrp="1"/>
          </p:cNvSpPr>
          <p:nvPr>
            <p:ph type="body" sz="quarter" idx="15" hasCustomPrompt="1"/>
          </p:nvPr>
        </p:nvSpPr>
        <p:spPr>
          <a:xfrm>
            <a:off x="6054144" y="1936353"/>
            <a:ext cx="4751229" cy="321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Alcances de la solución</a:t>
            </a:r>
            <a:endParaRPr lang="es-CL"/>
          </a:p>
        </p:txBody>
      </p:sp>
      <p:sp>
        <p:nvSpPr>
          <p:cNvPr id="14" name="Título 13"/>
          <p:cNvSpPr>
            <a:spLocks noGrp="1"/>
          </p:cNvSpPr>
          <p:nvPr>
            <p:ph type="title" hasCustomPrompt="1"/>
          </p:nvPr>
        </p:nvSpPr>
        <p:spPr>
          <a:xfrm>
            <a:off x="1147294" y="1923055"/>
            <a:ext cx="4570926" cy="412539"/>
          </a:xfrm>
          <a:prstGeom prst="rect">
            <a:avLst/>
          </a:prstGeom>
        </p:spPr>
        <p:txBody>
          <a:bodyPr/>
          <a:lstStyle>
            <a:lvl1pPr>
              <a:defRPr sz="25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Solución</a:t>
            </a:r>
            <a:endParaRPr lang="es-AR"/>
          </a:p>
        </p:txBody>
      </p:sp>
      <p:sp>
        <p:nvSpPr>
          <p:cNvPr id="15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884792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59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o de Exi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3"/>
          <p:cNvSpPr>
            <a:spLocks noGrp="1"/>
          </p:cNvSpPr>
          <p:nvPr>
            <p:ph type="title" hasCustomPrompt="1"/>
          </p:nvPr>
        </p:nvSpPr>
        <p:spPr>
          <a:xfrm>
            <a:off x="1147294" y="1923055"/>
            <a:ext cx="4570926" cy="412539"/>
          </a:xfrm>
          <a:prstGeom prst="rect">
            <a:avLst/>
          </a:prstGeom>
        </p:spPr>
        <p:txBody>
          <a:bodyPr/>
          <a:lstStyle>
            <a:lvl1pPr>
              <a:defRPr sz="25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Problema</a:t>
            </a:r>
            <a:endParaRPr lang="es-AR"/>
          </a:p>
        </p:txBody>
      </p:sp>
      <p:sp>
        <p:nvSpPr>
          <p:cNvPr id="8" name="Marcador de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47294" y="2498168"/>
            <a:ext cx="4570926" cy="261474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AR"/>
              <a:t>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r>
              <a:rPr lang="es-AR"/>
              <a:t>.</a:t>
            </a:r>
          </a:p>
        </p:txBody>
      </p:sp>
      <p:sp>
        <p:nvSpPr>
          <p:cNvPr id="11" name="Marcador de texto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60206" y="2498168"/>
            <a:ext cx="4570926" cy="261474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AR"/>
              <a:t>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r>
              <a:rPr lang="es-AR"/>
              <a:t>.</a:t>
            </a:r>
          </a:p>
        </p:txBody>
      </p:sp>
      <p:sp>
        <p:nvSpPr>
          <p:cNvPr id="12" name="Marcador de texto 15"/>
          <p:cNvSpPr>
            <a:spLocks noGrp="1"/>
          </p:cNvSpPr>
          <p:nvPr>
            <p:ph type="body" sz="quarter" idx="15" hasCustomPrompt="1"/>
          </p:nvPr>
        </p:nvSpPr>
        <p:spPr>
          <a:xfrm>
            <a:off x="6195812" y="1936353"/>
            <a:ext cx="4751229" cy="321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Solución</a:t>
            </a:r>
            <a:endParaRPr lang="es-CL"/>
          </a:p>
        </p:txBody>
      </p:sp>
      <p:sp>
        <p:nvSpPr>
          <p:cNvPr id="13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884792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3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o de Exito Compl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3"/>
          <p:cNvSpPr>
            <a:spLocks noGrp="1"/>
          </p:cNvSpPr>
          <p:nvPr>
            <p:ph type="title" hasCustomPrompt="1"/>
          </p:nvPr>
        </p:nvSpPr>
        <p:spPr>
          <a:xfrm>
            <a:off x="1147294" y="1936352"/>
            <a:ext cx="2085303" cy="321970"/>
          </a:xfrm>
          <a:prstGeom prst="rect">
            <a:avLst/>
          </a:prstGeom>
        </p:spPr>
        <p:txBody>
          <a:bodyPr/>
          <a:lstStyle>
            <a:lvl1pPr>
              <a:defRPr sz="25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Problema</a:t>
            </a:r>
            <a:endParaRPr lang="es-AR"/>
          </a:p>
        </p:txBody>
      </p:sp>
      <p:sp>
        <p:nvSpPr>
          <p:cNvPr id="8" name="Marcador de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47294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</p:txBody>
      </p:sp>
      <p:sp>
        <p:nvSpPr>
          <p:cNvPr id="5" name="Marcador de texto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98832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</p:txBody>
      </p:sp>
      <p:sp>
        <p:nvSpPr>
          <p:cNvPr id="9" name="Marcador de texto 16"/>
          <p:cNvSpPr>
            <a:spLocks noGrp="1"/>
          </p:cNvSpPr>
          <p:nvPr>
            <p:ph type="body" sz="quarter" idx="14" hasCustomPrompt="1"/>
          </p:nvPr>
        </p:nvSpPr>
        <p:spPr>
          <a:xfrm>
            <a:off x="8153401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quiofficia</a:t>
            </a:r>
            <a:endParaRPr lang="es-AR"/>
          </a:p>
        </p:txBody>
      </p:sp>
      <p:sp>
        <p:nvSpPr>
          <p:cNvPr id="13" name="Marcador de texto 15"/>
          <p:cNvSpPr>
            <a:spLocks noGrp="1"/>
          </p:cNvSpPr>
          <p:nvPr>
            <p:ph type="body" sz="quarter" idx="15" hasCustomPrompt="1"/>
          </p:nvPr>
        </p:nvSpPr>
        <p:spPr>
          <a:xfrm>
            <a:off x="4598833" y="1936353"/>
            <a:ext cx="2780762" cy="321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Solución</a:t>
            </a:r>
            <a:endParaRPr lang="es-CL"/>
          </a:p>
        </p:txBody>
      </p:sp>
      <p:sp>
        <p:nvSpPr>
          <p:cNvPr id="14" name="Marcador de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8153401" y="1936353"/>
            <a:ext cx="2780762" cy="321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Beneficios</a:t>
            </a:r>
            <a:endParaRPr lang="es-CL"/>
          </a:p>
        </p:txBody>
      </p:sp>
      <p:sp>
        <p:nvSpPr>
          <p:cNvPr id="15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884792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3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ci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1127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30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1127" y="4067180"/>
            <a:ext cx="2619044" cy="9064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33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1195388" y="1980424"/>
            <a:ext cx="3489153" cy="4569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Beneficios</a:t>
            </a:r>
          </a:p>
        </p:txBody>
      </p:sp>
      <p:sp>
        <p:nvSpPr>
          <p:cNvPr id="34" name="Marcador de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84541" y="3035492"/>
            <a:ext cx="6527410" cy="20774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.</a:t>
            </a:r>
          </a:p>
        </p:txBody>
      </p:sp>
      <p:sp>
        <p:nvSpPr>
          <p:cNvPr id="35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1156789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grpSp>
        <p:nvGrpSpPr>
          <p:cNvPr id="13" name="Grupo 12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4" name="Imagen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3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ci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1127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1127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3544838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3544838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1195388" y="1980424"/>
            <a:ext cx="3489153" cy="4569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Beneficios</a:t>
            </a:r>
          </a:p>
        </p:txBody>
      </p:sp>
      <p:sp>
        <p:nvSpPr>
          <p:cNvPr id="15" name="Marcador de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6049107" y="3035492"/>
            <a:ext cx="5162844" cy="20774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.</a:t>
            </a:r>
          </a:p>
        </p:txBody>
      </p:sp>
      <p:sp>
        <p:nvSpPr>
          <p:cNvPr id="12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1156789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ci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2574020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4020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218746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5218746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1195388" y="1980424"/>
            <a:ext cx="3489153" cy="4569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Beneficios</a:t>
            </a:r>
          </a:p>
        </p:txBody>
      </p:sp>
      <p:sp>
        <p:nvSpPr>
          <p:cNvPr id="29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845356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30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845356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13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1156789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4" name="Imagen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6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cio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1195388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88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3840114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3840114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1195388" y="1980424"/>
            <a:ext cx="3489153" cy="4569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Beneficios</a:t>
            </a:r>
          </a:p>
        </p:txBody>
      </p:sp>
      <p:sp>
        <p:nvSpPr>
          <p:cNvPr id="29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6466724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30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24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31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9041112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32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9041112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33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1156789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grpSp>
        <p:nvGrpSpPr>
          <p:cNvPr id="18" name="Grupo 17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6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+ Imag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3"/>
          <p:cNvSpPr>
            <a:spLocks noGrp="1"/>
          </p:cNvSpPr>
          <p:nvPr>
            <p:ph type="title" hasCustomPrompt="1"/>
          </p:nvPr>
        </p:nvSpPr>
        <p:spPr>
          <a:xfrm>
            <a:off x="1147294" y="2354806"/>
            <a:ext cx="4184560" cy="399243"/>
          </a:xfrm>
          <a:prstGeom prst="rect">
            <a:avLst/>
          </a:prstGeom>
        </p:spPr>
        <p:txBody>
          <a:bodyPr/>
          <a:lstStyle>
            <a:lvl1pPr>
              <a:defRPr sz="25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Problema (</a:t>
            </a:r>
            <a:r>
              <a:rPr lang="es-AR" b="1" err="1"/>
              <a:t>ó</a:t>
            </a:r>
            <a:r>
              <a:rPr lang="es-AR" b="1"/>
              <a:t> solución, </a:t>
            </a:r>
            <a:r>
              <a:rPr lang="es-AR" b="1" err="1"/>
              <a:t>etc</a:t>
            </a:r>
            <a:r>
              <a:rPr lang="es-AR" b="1"/>
              <a:t>)</a:t>
            </a:r>
            <a:endParaRPr lang="es-AR"/>
          </a:p>
        </p:txBody>
      </p:sp>
      <p:sp>
        <p:nvSpPr>
          <p:cNvPr id="5" name="Marcador de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47294" y="2916622"/>
            <a:ext cx="2780762" cy="24147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endParaRPr lang="es-AR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5"/>
          <a:stretch/>
        </p:blipFill>
        <p:spPr>
          <a:xfrm>
            <a:off x="2537675" y="-25759"/>
            <a:ext cx="3235826" cy="739559"/>
          </a:xfrm>
          <a:prstGeom prst="rect">
            <a:avLst/>
          </a:prstGeom>
        </p:spPr>
      </p:pic>
      <p:sp>
        <p:nvSpPr>
          <p:cNvPr id="11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18266" y="1591402"/>
            <a:ext cx="4139280" cy="513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sp>
        <p:nvSpPr>
          <p:cNvPr id="14" name="Marcador de posición de imagen 13"/>
          <p:cNvSpPr>
            <a:spLocks noGrp="1"/>
          </p:cNvSpPr>
          <p:nvPr>
            <p:ph type="pic" sz="quarter" idx="21"/>
          </p:nvPr>
        </p:nvSpPr>
        <p:spPr>
          <a:xfrm>
            <a:off x="6270175" y="0"/>
            <a:ext cx="5921825" cy="6858000"/>
          </a:xfrm>
          <a:prstGeom prst="rect">
            <a:avLst/>
          </a:prstGeom>
          <a:solidFill>
            <a:srgbClr val="9F9B9B">
              <a:alpha val="69804"/>
            </a:srgbClr>
          </a:solidFill>
        </p:spPr>
        <p:txBody>
          <a:bodyPr/>
          <a:lstStyle/>
          <a:p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60" y="467479"/>
            <a:ext cx="1076564" cy="3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tilla + Imag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3"/>
          <p:cNvSpPr>
            <a:spLocks noGrp="1"/>
          </p:cNvSpPr>
          <p:nvPr>
            <p:ph type="title" hasCustomPrompt="1"/>
          </p:nvPr>
        </p:nvSpPr>
        <p:spPr>
          <a:xfrm>
            <a:off x="1147294" y="1936352"/>
            <a:ext cx="4184560" cy="399243"/>
          </a:xfrm>
          <a:prstGeom prst="rect">
            <a:avLst/>
          </a:prstGeom>
        </p:spPr>
        <p:txBody>
          <a:bodyPr/>
          <a:lstStyle>
            <a:lvl1pPr>
              <a:defRPr sz="25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Problema (</a:t>
            </a:r>
            <a:r>
              <a:rPr lang="es-AR" b="1" err="1"/>
              <a:t>ó</a:t>
            </a:r>
            <a:r>
              <a:rPr lang="es-AR" b="1"/>
              <a:t> solución, </a:t>
            </a:r>
            <a:r>
              <a:rPr lang="es-AR" b="1" err="1"/>
              <a:t>etc</a:t>
            </a:r>
            <a:r>
              <a:rPr lang="es-AR" b="1"/>
              <a:t>)</a:t>
            </a:r>
            <a:endParaRPr lang="es-AR"/>
          </a:p>
        </p:txBody>
      </p:sp>
      <p:sp>
        <p:nvSpPr>
          <p:cNvPr id="5" name="Marcador de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47294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.</a:t>
            </a:r>
          </a:p>
        </p:txBody>
      </p:sp>
      <p:sp>
        <p:nvSpPr>
          <p:cNvPr id="11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18266" y="1172948"/>
            <a:ext cx="4139280" cy="513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sp>
        <p:nvSpPr>
          <p:cNvPr id="14" name="Marcador de posición de imagen 13"/>
          <p:cNvSpPr>
            <a:spLocks noGrp="1"/>
          </p:cNvSpPr>
          <p:nvPr>
            <p:ph type="pic" sz="quarter" idx="21"/>
          </p:nvPr>
        </p:nvSpPr>
        <p:spPr>
          <a:xfrm>
            <a:off x="6270175" y="0"/>
            <a:ext cx="5921825" cy="6858000"/>
          </a:xfrm>
          <a:prstGeom prst="rect">
            <a:avLst/>
          </a:prstGeom>
          <a:solidFill>
            <a:srgbClr val="9F9B9B">
              <a:alpha val="69804"/>
            </a:srgbClr>
          </a:solidFill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116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tilla + Imag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3"/>
          <p:cNvSpPr>
            <a:spLocks noGrp="1"/>
          </p:cNvSpPr>
          <p:nvPr>
            <p:ph type="title" hasCustomPrompt="1"/>
          </p:nvPr>
        </p:nvSpPr>
        <p:spPr>
          <a:xfrm>
            <a:off x="6990155" y="2587280"/>
            <a:ext cx="4184560" cy="399243"/>
          </a:xfrm>
          <a:prstGeom prst="rect">
            <a:avLst/>
          </a:prstGeom>
        </p:spPr>
        <p:txBody>
          <a:bodyPr/>
          <a:lstStyle>
            <a:lvl1pPr algn="r">
              <a:defRPr sz="25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Problema (</a:t>
            </a:r>
            <a:r>
              <a:rPr lang="es-AR" b="1" err="1"/>
              <a:t>ó</a:t>
            </a:r>
            <a:r>
              <a:rPr lang="es-AR" b="1"/>
              <a:t> solución, </a:t>
            </a:r>
            <a:r>
              <a:rPr lang="es-AR" b="1" err="1"/>
              <a:t>etc</a:t>
            </a:r>
            <a:r>
              <a:rPr lang="es-AR" b="1"/>
              <a:t>)</a:t>
            </a:r>
            <a:endParaRPr lang="es-AR"/>
          </a:p>
        </p:txBody>
      </p:sp>
      <p:sp>
        <p:nvSpPr>
          <p:cNvPr id="5" name="Marcador de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8393953" y="3149096"/>
            <a:ext cx="2780762" cy="261474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.</a:t>
            </a:r>
          </a:p>
        </p:txBody>
      </p:sp>
      <p:sp>
        <p:nvSpPr>
          <p:cNvPr id="11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7035435" y="1823876"/>
            <a:ext cx="4139280" cy="5131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5068C58-BAD9-46EE-B03D-181DD1E299B7}"/>
              </a:ext>
            </a:extLst>
          </p:cNvPr>
          <p:cNvSpPr/>
          <p:nvPr userDrawn="1"/>
        </p:nvSpPr>
        <p:spPr>
          <a:xfrm>
            <a:off x="0" y="4655712"/>
            <a:ext cx="3161654" cy="2200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Marcador de posición de imagen 13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5921825" cy="6858000"/>
          </a:xfrm>
          <a:prstGeom prst="rect">
            <a:avLst/>
          </a:prstGeom>
          <a:solidFill>
            <a:srgbClr val="9F9B9B">
              <a:alpha val="69804"/>
            </a:srgbClr>
          </a:solidFill>
        </p:spPr>
        <p:txBody>
          <a:bodyPr/>
          <a:lstStyle/>
          <a:p>
            <a:endParaRPr lang="es-CL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1FFF181-CCC7-4FC9-AC21-021B71E5032E}"/>
              </a:ext>
            </a:extLst>
          </p:cNvPr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0C753AB-05C3-47BC-9597-C29B119AAF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2AA7ABC9-2481-4C62-8E88-E29F6CB1EF0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04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+ Imag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11"/>
          <p:cNvSpPr>
            <a:spLocks noGrp="1"/>
          </p:cNvSpPr>
          <p:nvPr>
            <p:ph type="pic" sz="quarter" idx="10"/>
          </p:nvPr>
        </p:nvSpPr>
        <p:spPr>
          <a:xfrm>
            <a:off x="6065949" y="0"/>
            <a:ext cx="6126051" cy="68580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en el icono para agregar una imagen</a:t>
            </a:r>
            <a:endParaRPr lang="es-AR" dirty="0"/>
          </a:p>
        </p:txBody>
      </p:sp>
      <p:sp>
        <p:nvSpPr>
          <p:cNvPr id="4" name="Título 13"/>
          <p:cNvSpPr>
            <a:spLocks noGrp="1"/>
          </p:cNvSpPr>
          <p:nvPr>
            <p:ph type="title" hasCustomPrompt="1"/>
          </p:nvPr>
        </p:nvSpPr>
        <p:spPr>
          <a:xfrm>
            <a:off x="1147294" y="1936351"/>
            <a:ext cx="2780762" cy="321971"/>
          </a:xfrm>
          <a:prstGeom prst="rect">
            <a:avLst/>
          </a:prstGeom>
        </p:spPr>
        <p:txBody>
          <a:bodyPr/>
          <a:lstStyle>
            <a:lvl1pPr>
              <a:defRPr sz="25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Problema</a:t>
            </a:r>
            <a:endParaRPr lang="es-AR"/>
          </a:p>
        </p:txBody>
      </p:sp>
      <p:sp>
        <p:nvSpPr>
          <p:cNvPr id="5" name="Marcador de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47294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06"/>
          <a:stretch/>
        </p:blipFill>
        <p:spPr>
          <a:xfrm>
            <a:off x="2537675" y="-12879"/>
            <a:ext cx="3235826" cy="726680"/>
          </a:xfrm>
          <a:prstGeom prst="rect">
            <a:avLst/>
          </a:prstGeom>
        </p:spPr>
      </p:pic>
      <p:sp>
        <p:nvSpPr>
          <p:cNvPr id="15" name="Marcador de texto 16"/>
          <p:cNvSpPr>
            <a:spLocks noGrp="1"/>
          </p:cNvSpPr>
          <p:nvPr>
            <p:ph type="body" sz="quarter" idx="21" hasCustomPrompt="1"/>
          </p:nvPr>
        </p:nvSpPr>
        <p:spPr>
          <a:xfrm>
            <a:off x="7857187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</p:txBody>
      </p:sp>
      <p:sp>
        <p:nvSpPr>
          <p:cNvPr id="17" name="Marcador de texto 15"/>
          <p:cNvSpPr>
            <a:spLocks noGrp="1"/>
          </p:cNvSpPr>
          <p:nvPr>
            <p:ph type="body" sz="quarter" idx="15" hasCustomPrompt="1"/>
          </p:nvPr>
        </p:nvSpPr>
        <p:spPr>
          <a:xfrm>
            <a:off x="7857187" y="1936353"/>
            <a:ext cx="2780762" cy="321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Solución</a:t>
            </a:r>
            <a:endParaRPr lang="es-CL"/>
          </a:p>
        </p:txBody>
      </p:sp>
      <p:sp>
        <p:nvSpPr>
          <p:cNvPr id="18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18266" y="1172948"/>
            <a:ext cx="4139280" cy="513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Caso de Éxito</a:t>
            </a:r>
            <a:endParaRPr lang="es-CL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60" y="467479"/>
            <a:ext cx="1076564" cy="3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6D2E161-9E07-4741-BA21-9016820517C7}"/>
              </a:ext>
            </a:extLst>
          </p:cNvPr>
          <p:cNvSpPr/>
          <p:nvPr userDrawn="1"/>
        </p:nvSpPr>
        <p:spPr>
          <a:xfrm>
            <a:off x="0" y="4728755"/>
            <a:ext cx="3304903" cy="2129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Marcador de posición de imagen 13">
            <a:extLst>
              <a:ext uri="{FF2B5EF4-FFF2-40B4-BE49-F238E27FC236}">
                <a16:creationId xmlns:a16="http://schemas.microsoft.com/office/drawing/2014/main" id="{787F7B05-BF81-45D4-85E4-7B196C2C33C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9B9B">
              <a:alpha val="69804"/>
            </a:srgbClr>
          </a:solidFill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861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3" hasCustomPrompt="1"/>
          </p:nvPr>
        </p:nvSpPr>
        <p:spPr>
          <a:xfrm>
            <a:off x="1159524" y="2197750"/>
            <a:ext cx="2163874" cy="10139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s-CL" dirty="0"/>
              <a:t>Logo Cliente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 hasCustomPrompt="1"/>
          </p:nvPr>
        </p:nvSpPr>
        <p:spPr>
          <a:xfrm>
            <a:off x="5345806" y="2141697"/>
            <a:ext cx="3544888" cy="3482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 baseline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Sub Título</a:t>
            </a:r>
            <a:endParaRPr lang="es-CL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7" hasCustomPrompt="1"/>
          </p:nvPr>
        </p:nvSpPr>
        <p:spPr>
          <a:xfrm>
            <a:off x="1087656" y="4635341"/>
            <a:ext cx="3159125" cy="477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Nombre del Servicio</a:t>
            </a:r>
            <a:endParaRPr lang="es-CL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8" hasCustomPrompt="1"/>
          </p:nvPr>
        </p:nvSpPr>
        <p:spPr>
          <a:xfrm>
            <a:off x="5345113" y="2705100"/>
            <a:ext cx="5599552" cy="3062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s-E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r>
              <a:rPr lang="es-ES"/>
              <a:t>Nunc viverra imperdiet enim. Fusce est. Vivamus a </a:t>
            </a:r>
            <a:r>
              <a:rPr lang="es-ES" err="1"/>
              <a:t>tellus</a:t>
            </a:r>
            <a:r>
              <a:rPr lang="es-ES"/>
              <a:t>.</a:t>
            </a:r>
          </a:p>
          <a:p>
            <a:pPr lvl="0"/>
            <a:r>
              <a:rPr lang="es-ES"/>
              <a:t>Pellentesque habitant morbi tristique senectus et netus et malesuada fames ac turpis egestas. Proin pharetra nonummy pede. Mauris et orci.</a:t>
            </a:r>
          </a:p>
          <a:p>
            <a:pPr lvl="0"/>
            <a:endParaRPr lang="es-ES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19" hasCustomPrompt="1"/>
          </p:nvPr>
        </p:nvSpPr>
        <p:spPr>
          <a:xfrm>
            <a:off x="1060011" y="3333750"/>
            <a:ext cx="3413125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Título 2</a:t>
            </a:r>
          </a:p>
        </p:txBody>
      </p:sp>
      <p:sp>
        <p:nvSpPr>
          <p:cNvPr id="24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754164"/>
            <a:ext cx="4139280" cy="7408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Título</a:t>
            </a:r>
            <a:endParaRPr lang="es-CL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4" name="Imagen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04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 en Limp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8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"/>
            <a:ext cx="12206729" cy="6858000"/>
          </a:xfrm>
          <a:prstGeom prst="rect">
            <a:avLst/>
          </a:prstGeom>
        </p:spPr>
      </p:pic>
      <p:pic>
        <p:nvPicPr>
          <p:cNvPr id="4" name="Imagen 3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966" y="3533541"/>
            <a:ext cx="3240646" cy="5791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26"/>
          <a:stretch/>
        </p:blipFill>
        <p:spPr>
          <a:xfrm>
            <a:off x="7718612" y="-1"/>
            <a:ext cx="4144784" cy="754165"/>
          </a:xfrm>
          <a:prstGeom prst="rect">
            <a:avLst/>
          </a:prstGeom>
        </p:spPr>
      </p:pic>
      <p:sp>
        <p:nvSpPr>
          <p:cNvPr id="2" name="Rectángulo 1"/>
          <p:cNvSpPr/>
          <p:nvPr userDrawn="1"/>
        </p:nvSpPr>
        <p:spPr>
          <a:xfrm>
            <a:off x="335085" y="590555"/>
            <a:ext cx="2232212" cy="65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b="39136"/>
          <a:stretch/>
        </p:blipFill>
        <p:spPr>
          <a:xfrm>
            <a:off x="16743" y="3158641"/>
            <a:ext cx="2550554" cy="17644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42" y="980626"/>
            <a:ext cx="990140" cy="2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D9BAA4-F313-4905-A381-C0781B40DFCF}"/>
              </a:ext>
            </a:extLst>
          </p:cNvPr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45C5977-1933-4F3A-AA95-DA270FC87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AF6CC25-3DE8-4533-B7EF-1DE8E6D8D1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0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Go be gr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30686C5-87F1-496F-9459-73F9B056E3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317" y="6383136"/>
            <a:ext cx="1885628" cy="191382"/>
          </a:xfrm>
          <a:prstGeom prst="rect">
            <a:avLst/>
          </a:prstGeom>
        </p:spPr>
      </p:pic>
      <p:pic>
        <p:nvPicPr>
          <p:cNvPr id="5" name="Picture 2" descr="DERCO / Diseñador: Mario Fonseca - Patricio Rivera Ciappa / Oficina:  Diseñadores Asociados / Año: 1983 | Logo design, Logos, Adidas logo">
            <a:extLst>
              <a:ext uri="{FF2B5EF4-FFF2-40B4-BE49-F238E27FC236}">
                <a16:creationId xmlns:a16="http://schemas.microsoft.com/office/drawing/2014/main" id="{209EB37B-4732-4B49-BAFF-B7A02F4D3B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439" y="5862661"/>
            <a:ext cx="1193244" cy="123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94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3"/>
          <p:cNvSpPr>
            <a:spLocks noGrp="1"/>
          </p:cNvSpPr>
          <p:nvPr>
            <p:ph type="title" hasCustomPrompt="1"/>
          </p:nvPr>
        </p:nvSpPr>
        <p:spPr>
          <a:xfrm>
            <a:off x="838201" y="365126"/>
            <a:ext cx="11152031" cy="58791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s-AR" b="1" dirty="0"/>
              <a:t>Título</a:t>
            </a:r>
            <a:endParaRPr lang="es-AR" dirty="0"/>
          </a:p>
        </p:txBody>
      </p:sp>
      <p:sp>
        <p:nvSpPr>
          <p:cNvPr id="8" name="Marcador de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171642"/>
            <a:ext cx="11152031" cy="4932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s-AR" dirty="0" err="1"/>
              <a:t>Lorem</a:t>
            </a:r>
            <a:r>
              <a:rPr lang="es-AR" dirty="0"/>
              <a:t> </a:t>
            </a:r>
            <a:r>
              <a:rPr lang="es-AR" dirty="0" err="1"/>
              <a:t>ipsum</a:t>
            </a:r>
            <a:r>
              <a:rPr lang="es-AR" dirty="0"/>
              <a:t> dolor </a:t>
            </a:r>
            <a:r>
              <a:rPr lang="es-AR" dirty="0" err="1"/>
              <a:t>sit</a:t>
            </a:r>
            <a:r>
              <a:rPr lang="es-AR" dirty="0"/>
              <a:t> </a:t>
            </a:r>
            <a:r>
              <a:rPr lang="es-AR" dirty="0" err="1"/>
              <a:t>amet</a:t>
            </a:r>
            <a:r>
              <a:rPr lang="es-AR" dirty="0"/>
              <a:t>, </a:t>
            </a:r>
            <a:r>
              <a:rPr lang="es-AR" dirty="0" err="1"/>
              <a:t>consectetur</a:t>
            </a:r>
            <a:r>
              <a:rPr lang="es-AR" dirty="0"/>
              <a:t> </a:t>
            </a:r>
            <a:r>
              <a:rPr lang="es-AR" dirty="0" err="1"/>
              <a:t>adipiscing</a:t>
            </a:r>
            <a:r>
              <a:rPr lang="es-AR" dirty="0"/>
              <a:t> </a:t>
            </a:r>
            <a:r>
              <a:rPr lang="es-AR" dirty="0" err="1"/>
              <a:t>elit</a:t>
            </a:r>
            <a:r>
              <a:rPr lang="es-AR" dirty="0"/>
              <a:t>, sed do </a:t>
            </a:r>
            <a:r>
              <a:rPr lang="es-AR" dirty="0" err="1"/>
              <a:t>eiusmod</a:t>
            </a:r>
            <a:r>
              <a:rPr lang="es-AR" dirty="0"/>
              <a:t> </a:t>
            </a:r>
            <a:r>
              <a:rPr lang="es-AR" dirty="0" err="1"/>
              <a:t>tempor</a:t>
            </a:r>
            <a:r>
              <a:rPr lang="es-AR" dirty="0"/>
              <a:t> </a:t>
            </a:r>
            <a:r>
              <a:rPr lang="es-AR" dirty="0" err="1"/>
              <a:t>incididunt</a:t>
            </a:r>
            <a:r>
              <a:rPr lang="es-AR" dirty="0"/>
              <a:t> ut labore et </a:t>
            </a:r>
            <a:r>
              <a:rPr lang="es-AR" dirty="0" err="1"/>
              <a:t>dolore</a:t>
            </a:r>
            <a:r>
              <a:rPr lang="es-AR" dirty="0"/>
              <a:t> magna </a:t>
            </a:r>
            <a:r>
              <a:rPr lang="es-AR" dirty="0" err="1"/>
              <a:t>aliqua</a:t>
            </a:r>
            <a:r>
              <a:rPr lang="es-AR" dirty="0"/>
              <a:t>. Ut </a:t>
            </a:r>
            <a:r>
              <a:rPr lang="es-AR" dirty="0" err="1"/>
              <a:t>enim</a:t>
            </a:r>
            <a:r>
              <a:rPr lang="es-AR" dirty="0"/>
              <a:t> ad </a:t>
            </a:r>
            <a:r>
              <a:rPr lang="es-AR" dirty="0" err="1"/>
              <a:t>minim</a:t>
            </a:r>
            <a:r>
              <a:rPr lang="es-AR" dirty="0"/>
              <a:t> </a:t>
            </a:r>
            <a:r>
              <a:rPr lang="es-AR" dirty="0" err="1"/>
              <a:t>veniam</a:t>
            </a:r>
            <a:r>
              <a:rPr lang="es-AR" dirty="0"/>
              <a:t>, </a:t>
            </a:r>
            <a:r>
              <a:rPr lang="es-AR" dirty="0" err="1"/>
              <a:t>quis</a:t>
            </a:r>
            <a:r>
              <a:rPr lang="es-AR" dirty="0"/>
              <a:t> </a:t>
            </a:r>
            <a:r>
              <a:rPr lang="es-AR" dirty="0" err="1"/>
              <a:t>nostrud</a:t>
            </a:r>
            <a:r>
              <a:rPr lang="es-AR" dirty="0"/>
              <a:t> </a:t>
            </a:r>
            <a:r>
              <a:rPr lang="es-AR" dirty="0" err="1"/>
              <a:t>exercitation</a:t>
            </a:r>
            <a:r>
              <a:rPr lang="es-AR" dirty="0"/>
              <a:t> </a:t>
            </a:r>
            <a:r>
              <a:rPr lang="es-AR" dirty="0" err="1"/>
              <a:t>ullamco</a:t>
            </a:r>
            <a:r>
              <a:rPr lang="es-AR" dirty="0"/>
              <a:t> </a:t>
            </a:r>
            <a:r>
              <a:rPr lang="es-AR" dirty="0" err="1"/>
              <a:t>laboris</a:t>
            </a:r>
            <a:r>
              <a:rPr lang="es-AR" dirty="0"/>
              <a:t> </a:t>
            </a:r>
            <a:r>
              <a:rPr lang="es-AR" dirty="0" err="1"/>
              <a:t>nisi</a:t>
            </a:r>
            <a:r>
              <a:rPr lang="es-AR" dirty="0"/>
              <a:t> ut </a:t>
            </a:r>
            <a:r>
              <a:rPr lang="es-AR" dirty="0" err="1"/>
              <a:t>aliquip</a:t>
            </a:r>
            <a:r>
              <a:rPr lang="es-AR" dirty="0"/>
              <a:t> ex </a:t>
            </a:r>
            <a:r>
              <a:rPr lang="es-AR" dirty="0" err="1"/>
              <a:t>ea</a:t>
            </a:r>
            <a:r>
              <a:rPr lang="es-AR" dirty="0"/>
              <a:t> commodo </a:t>
            </a:r>
            <a:r>
              <a:rPr lang="es-AR" dirty="0" err="1"/>
              <a:t>consequat</a:t>
            </a:r>
            <a:r>
              <a:rPr lang="es-AR" dirty="0"/>
              <a:t>. </a:t>
            </a:r>
            <a:r>
              <a:rPr lang="es-AR" dirty="0" err="1"/>
              <a:t>Duis</a:t>
            </a:r>
            <a:r>
              <a:rPr lang="es-AR" dirty="0"/>
              <a:t> </a:t>
            </a:r>
            <a:r>
              <a:rPr lang="es-AR" dirty="0" err="1"/>
              <a:t>aute</a:t>
            </a:r>
            <a:r>
              <a:rPr lang="es-AR" dirty="0"/>
              <a:t> </a:t>
            </a:r>
            <a:r>
              <a:rPr lang="es-AR" dirty="0" err="1"/>
              <a:t>irure</a:t>
            </a:r>
            <a:r>
              <a:rPr lang="es-AR" dirty="0"/>
              <a:t> dolor in </a:t>
            </a:r>
            <a:r>
              <a:rPr lang="es-AR" dirty="0" err="1"/>
              <a:t>reprehenderit</a:t>
            </a:r>
            <a:r>
              <a:rPr lang="es-AR" dirty="0"/>
              <a:t> in </a:t>
            </a:r>
            <a:r>
              <a:rPr lang="es-AR" dirty="0" err="1"/>
              <a:t>voluptate</a:t>
            </a:r>
            <a:r>
              <a:rPr lang="es-AR" dirty="0"/>
              <a:t> </a:t>
            </a:r>
            <a:r>
              <a:rPr lang="es-AR" dirty="0" err="1"/>
              <a:t>velit</a:t>
            </a:r>
            <a:r>
              <a:rPr lang="es-AR" dirty="0"/>
              <a:t> </a:t>
            </a:r>
            <a:r>
              <a:rPr lang="es-AR" dirty="0" err="1"/>
              <a:t>esse</a:t>
            </a:r>
            <a:r>
              <a:rPr lang="es-AR" dirty="0"/>
              <a:t> </a:t>
            </a:r>
            <a:r>
              <a:rPr lang="es-AR" dirty="0" err="1"/>
              <a:t>cillum</a:t>
            </a:r>
            <a:r>
              <a:rPr lang="es-AR" dirty="0"/>
              <a:t> </a:t>
            </a:r>
            <a:r>
              <a:rPr lang="es-AR" dirty="0" err="1"/>
              <a:t>dolore</a:t>
            </a:r>
            <a:r>
              <a:rPr lang="es-AR" dirty="0"/>
              <a:t> </a:t>
            </a:r>
            <a:r>
              <a:rPr lang="es-AR" dirty="0" err="1"/>
              <a:t>eu</a:t>
            </a:r>
            <a:r>
              <a:rPr lang="es-AR" dirty="0"/>
              <a:t> </a:t>
            </a:r>
            <a:r>
              <a:rPr lang="es-AR" dirty="0" err="1"/>
              <a:t>fugiat</a:t>
            </a:r>
            <a:r>
              <a:rPr lang="es-AR" dirty="0"/>
              <a:t> </a:t>
            </a:r>
            <a:r>
              <a:rPr lang="es-AR" dirty="0" err="1"/>
              <a:t>nulla</a:t>
            </a:r>
            <a:r>
              <a:rPr lang="es-AR" dirty="0"/>
              <a:t> </a:t>
            </a:r>
            <a:r>
              <a:rPr lang="es-AR" dirty="0" err="1"/>
              <a:t>pariatur</a:t>
            </a:r>
            <a:r>
              <a:rPr lang="es-AR" dirty="0"/>
              <a:t>. </a:t>
            </a:r>
            <a:r>
              <a:rPr lang="es-AR" dirty="0" err="1"/>
              <a:t>Excepteur</a:t>
            </a:r>
            <a:r>
              <a:rPr lang="es-AR" dirty="0"/>
              <a:t> </a:t>
            </a:r>
            <a:r>
              <a:rPr lang="es-AR" dirty="0" err="1"/>
              <a:t>sint</a:t>
            </a:r>
            <a:r>
              <a:rPr lang="es-AR" dirty="0"/>
              <a:t> </a:t>
            </a:r>
            <a:r>
              <a:rPr lang="es-AR" dirty="0" err="1"/>
              <a:t>occaecat</a:t>
            </a:r>
            <a:r>
              <a:rPr lang="es-AR" dirty="0"/>
              <a:t> </a:t>
            </a:r>
            <a:r>
              <a:rPr lang="es-AR" dirty="0" err="1"/>
              <a:t>cupidatat</a:t>
            </a:r>
            <a:r>
              <a:rPr lang="es-AR" dirty="0"/>
              <a:t> non </a:t>
            </a:r>
            <a:r>
              <a:rPr lang="es-AR" dirty="0" err="1"/>
              <a:t>proident</a:t>
            </a:r>
            <a:r>
              <a:rPr lang="es-AR" dirty="0"/>
              <a:t>, </a:t>
            </a:r>
            <a:r>
              <a:rPr lang="es-AR" dirty="0" err="1"/>
              <a:t>sunt</a:t>
            </a:r>
            <a:r>
              <a:rPr lang="es-AR" dirty="0"/>
              <a:t> in culpa </a:t>
            </a:r>
            <a:r>
              <a:rPr lang="es-AR" dirty="0" err="1"/>
              <a:t>qui</a:t>
            </a:r>
            <a:r>
              <a:rPr lang="es-AR" dirty="0"/>
              <a:t> </a:t>
            </a:r>
            <a:r>
              <a:rPr lang="es-AR" dirty="0" err="1"/>
              <a:t>officia</a:t>
            </a:r>
            <a:r>
              <a:rPr lang="es-AR" dirty="0"/>
              <a:t> </a:t>
            </a:r>
            <a:r>
              <a:rPr lang="es-AR" dirty="0" err="1"/>
              <a:t>deserunt</a:t>
            </a:r>
            <a:r>
              <a:rPr lang="es-AR" dirty="0"/>
              <a:t> </a:t>
            </a:r>
            <a:r>
              <a:rPr lang="es-AR" dirty="0" err="1"/>
              <a:t>mollit</a:t>
            </a:r>
            <a:r>
              <a:rPr lang="es-AR" dirty="0"/>
              <a:t> </a:t>
            </a:r>
            <a:r>
              <a:rPr lang="es-AR" dirty="0" err="1"/>
              <a:t>anim</a:t>
            </a:r>
            <a:r>
              <a:rPr lang="es-AR" dirty="0"/>
              <a:t> id </a:t>
            </a:r>
            <a:r>
              <a:rPr lang="es-AR" dirty="0" err="1"/>
              <a:t>est</a:t>
            </a:r>
            <a:r>
              <a:rPr lang="es-AR" dirty="0"/>
              <a:t> </a:t>
            </a:r>
            <a:r>
              <a:rPr lang="es-AR" dirty="0" err="1"/>
              <a:t>laborum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62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0032B-F4F6-42FF-8EF4-4B176E672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14A9D-0D5B-4928-A6E1-0D2D5B77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C6E5E-D648-4106-A03E-3C938F2B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9C134-5E57-4653-B11A-9A5AB6CE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4D67B-5757-43B7-8FEC-FAE5D3C1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2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11AA0-91C0-483E-9848-39504F3E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E5C5A-700F-40E2-BF98-96673BB7B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A96C2B-2461-4265-AB62-073E3D36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AE0D8-F3B6-44BF-BDB8-DAD703B1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2E551-D32A-4151-AC10-D7655E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872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CB18-F827-47D3-87B0-6F76AF98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C0EE60-93AE-4B79-ABFE-6A82D6D0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40DB8-7D1B-49FE-9554-393BF5EF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1696DA-D328-4F6A-AE1B-8F8E2500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D48C2-61E4-4721-8C64-05E1B56B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72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DA7A6-98C8-4383-876A-EE87B0AA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54CA2-A9FE-4E57-B00D-8C363A5BD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65055-407C-4823-8895-5C0024FD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EC98F1-A58F-472A-83C9-532C540B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196D14-705C-4A88-9AEB-C5D25234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8FA0C8-2448-4E22-A75D-C174354C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6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BF9CE-8E18-40FB-921F-15895F1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2B1733-963B-432D-8BD5-DE647FAA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332FCE-9D5F-49E6-8272-19B1A6FE8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C1C1CA-8A57-42A9-AA97-2F3E7DDD2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A2936C-262F-40C8-871B-44CCCBFD1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423686-7885-4835-B15E-D9341F93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2E1B1A-F1E2-4041-8363-3FADB21C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A29DE8-096B-4A13-8E94-B9A23517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7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on y Alc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6"/>
          <p:cNvSpPr>
            <a:spLocks noGrp="1"/>
          </p:cNvSpPr>
          <p:nvPr>
            <p:ph type="body" sz="quarter" idx="13" hasCustomPrompt="1"/>
          </p:nvPr>
        </p:nvSpPr>
        <p:spPr>
          <a:xfrm>
            <a:off x="1224568" y="2498168"/>
            <a:ext cx="4145922" cy="291095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AR"/>
              <a:t>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r>
              <a:rPr lang="es-AR"/>
              <a:t>.</a:t>
            </a:r>
          </a:p>
        </p:txBody>
      </p:sp>
      <p:sp>
        <p:nvSpPr>
          <p:cNvPr id="9" name="Marcador de texto 16"/>
          <p:cNvSpPr>
            <a:spLocks noGrp="1"/>
          </p:cNvSpPr>
          <p:nvPr>
            <p:ph type="body" sz="quarter" idx="14" hasCustomPrompt="1"/>
          </p:nvPr>
        </p:nvSpPr>
        <p:spPr>
          <a:xfrm>
            <a:off x="6054145" y="2498168"/>
            <a:ext cx="4751229" cy="291095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.</a:t>
            </a:r>
          </a:p>
          <a:p>
            <a:pPr lvl="0"/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.</a:t>
            </a:r>
          </a:p>
          <a:p>
            <a:pPr lvl="0"/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.</a:t>
            </a:r>
          </a:p>
          <a:p>
            <a:pPr lvl="0"/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/>
              <a:t>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.</a:t>
            </a:r>
          </a:p>
        </p:txBody>
      </p:sp>
      <p:sp>
        <p:nvSpPr>
          <p:cNvPr id="13" name="Marcador de texto 15"/>
          <p:cNvSpPr>
            <a:spLocks noGrp="1"/>
          </p:cNvSpPr>
          <p:nvPr>
            <p:ph type="body" sz="quarter" idx="15" hasCustomPrompt="1"/>
          </p:nvPr>
        </p:nvSpPr>
        <p:spPr>
          <a:xfrm>
            <a:off x="6054144" y="1936353"/>
            <a:ext cx="4751229" cy="321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Sub Título</a:t>
            </a:r>
            <a:endParaRPr lang="es-CL"/>
          </a:p>
        </p:txBody>
      </p:sp>
      <p:sp>
        <p:nvSpPr>
          <p:cNvPr id="14" name="Título 13"/>
          <p:cNvSpPr>
            <a:spLocks noGrp="1"/>
          </p:cNvSpPr>
          <p:nvPr>
            <p:ph type="title" hasCustomPrompt="1"/>
          </p:nvPr>
        </p:nvSpPr>
        <p:spPr>
          <a:xfrm>
            <a:off x="1147294" y="1923055"/>
            <a:ext cx="4570926" cy="412539"/>
          </a:xfrm>
          <a:prstGeom prst="rect">
            <a:avLst/>
          </a:prstGeom>
        </p:spPr>
        <p:txBody>
          <a:bodyPr/>
          <a:lstStyle>
            <a:lvl1pPr>
              <a:defRPr sz="25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Sub Título</a:t>
            </a:r>
            <a:endParaRPr lang="es-AR"/>
          </a:p>
        </p:txBody>
      </p:sp>
      <p:sp>
        <p:nvSpPr>
          <p:cNvPr id="15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884792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Título</a:t>
            </a:r>
            <a:endParaRPr lang="es-CL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5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82377-336E-4BF4-80CB-C3F29818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A11A49-012E-4D67-B2EA-893D7DE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21084A-4084-41FE-B918-689B8711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3BF7A3-67B9-4D9A-BA85-65BDDDBE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89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1B6268-74A9-43B4-9553-B38E6AAD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DA7521-7610-4AD6-9878-BBDE15C7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368EDE-77F3-43CB-BDE0-471888F9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34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260EA-1CF1-499B-A3CF-886B65CE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A3F65-ED0F-406F-8759-3ACD053D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A93F88-C1C7-4B31-82DC-82EC57EE0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4ABB2A-D224-4F7E-B982-05E25DE7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FAD9AA-6BFF-4F5A-93D2-7858BCB4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F02709-4C8E-4E3D-BFE8-5F101A9E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035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2476A-AC31-47D7-AF05-69FF74C5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F8A5FC-852E-458F-8E66-30BD1BF78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FA5DD9-F490-4F56-88F8-B37E9118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D89706-21AF-49BA-8350-E50A038D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845AD0-247B-444D-989D-0DBA2C11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9D166E-869B-4F56-9431-D8002C30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48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2AEC7-8167-4F25-A017-A43BA6F7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679765-AD8A-47CA-9B53-13EA76B6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FEB4E-BA51-4CDB-91ED-66F59AB6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38FDE-8906-47F9-A033-C3E1D665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1C0C1-EBE8-47CF-A14F-49825233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759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B377B1-9700-4D25-98A5-0F82B3EEC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580B87-8183-44FB-90CE-839997157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C9888-6EF5-42F9-A172-60E7401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89139-D342-46B9-B340-B561CFDD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06A5C-8D3B-47D9-86E3-904C3561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098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o de Exi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3"/>
          <p:cNvSpPr>
            <a:spLocks noGrp="1"/>
          </p:cNvSpPr>
          <p:nvPr>
            <p:ph type="title" hasCustomPrompt="1"/>
          </p:nvPr>
        </p:nvSpPr>
        <p:spPr>
          <a:xfrm>
            <a:off x="1147294" y="1923055"/>
            <a:ext cx="4570926" cy="412539"/>
          </a:xfrm>
          <a:prstGeom prst="rect">
            <a:avLst/>
          </a:prstGeom>
        </p:spPr>
        <p:txBody>
          <a:bodyPr/>
          <a:lstStyle>
            <a:lvl1pPr>
              <a:defRPr sz="25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Sub Título</a:t>
            </a:r>
            <a:endParaRPr lang="es-AR"/>
          </a:p>
        </p:txBody>
      </p:sp>
      <p:sp>
        <p:nvSpPr>
          <p:cNvPr id="8" name="Marcador de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47294" y="2498168"/>
            <a:ext cx="4570926" cy="261474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AR"/>
              <a:t>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r>
              <a:rPr lang="es-AR"/>
              <a:t>.</a:t>
            </a:r>
          </a:p>
        </p:txBody>
      </p:sp>
      <p:sp>
        <p:nvSpPr>
          <p:cNvPr id="11" name="Marcador de texto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60206" y="2498168"/>
            <a:ext cx="4570926" cy="261474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AR"/>
              <a:t>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r>
              <a:rPr lang="es-AR"/>
              <a:t>.</a:t>
            </a:r>
          </a:p>
        </p:txBody>
      </p:sp>
      <p:sp>
        <p:nvSpPr>
          <p:cNvPr id="12" name="Marcador de texto 15"/>
          <p:cNvSpPr>
            <a:spLocks noGrp="1"/>
          </p:cNvSpPr>
          <p:nvPr>
            <p:ph type="body" sz="quarter" idx="15" hasCustomPrompt="1"/>
          </p:nvPr>
        </p:nvSpPr>
        <p:spPr>
          <a:xfrm>
            <a:off x="6195812" y="1936353"/>
            <a:ext cx="4751229" cy="321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b="1"/>
              <a:t>Sub Título</a:t>
            </a:r>
            <a:endParaRPr lang="es-CL"/>
          </a:p>
        </p:txBody>
      </p:sp>
      <p:sp>
        <p:nvSpPr>
          <p:cNvPr id="13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884792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Título</a:t>
            </a:r>
            <a:endParaRPr lang="es-CL"/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C1759BA5-9CA6-435C-9A48-5B9D950852EF}"/>
              </a:ext>
            </a:extLst>
          </p:cNvPr>
          <p:cNvSpPr/>
          <p:nvPr userDrawn="1"/>
        </p:nvSpPr>
        <p:spPr>
          <a:xfrm>
            <a:off x="0" y="5112914"/>
            <a:ext cx="3143250" cy="1745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1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o de Exito Compl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3"/>
          <p:cNvSpPr>
            <a:spLocks noGrp="1"/>
          </p:cNvSpPr>
          <p:nvPr>
            <p:ph type="title" hasCustomPrompt="1"/>
          </p:nvPr>
        </p:nvSpPr>
        <p:spPr>
          <a:xfrm>
            <a:off x="1147294" y="1936352"/>
            <a:ext cx="2085303" cy="321970"/>
          </a:xfrm>
          <a:prstGeom prst="rect">
            <a:avLst/>
          </a:prstGeom>
        </p:spPr>
        <p:txBody>
          <a:bodyPr/>
          <a:lstStyle>
            <a:lvl1pPr>
              <a:defRPr sz="25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AR" b="1"/>
              <a:t>Sub Título</a:t>
            </a:r>
            <a:endParaRPr lang="es-AR"/>
          </a:p>
        </p:txBody>
      </p:sp>
      <p:sp>
        <p:nvSpPr>
          <p:cNvPr id="8" name="Marcador de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47294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</p:txBody>
      </p:sp>
      <p:sp>
        <p:nvSpPr>
          <p:cNvPr id="5" name="Marcador de texto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98832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</a:t>
            </a:r>
            <a:r>
              <a:rPr lang="es-AR"/>
              <a:t> </a:t>
            </a:r>
            <a:r>
              <a:rPr lang="es-AR" err="1"/>
              <a:t>officia</a:t>
            </a:r>
            <a:endParaRPr lang="es-AR"/>
          </a:p>
        </p:txBody>
      </p:sp>
      <p:sp>
        <p:nvSpPr>
          <p:cNvPr id="9" name="Marcador de texto 16"/>
          <p:cNvSpPr>
            <a:spLocks noGrp="1"/>
          </p:cNvSpPr>
          <p:nvPr>
            <p:ph type="body" sz="quarter" idx="14" hasCustomPrompt="1"/>
          </p:nvPr>
        </p:nvSpPr>
        <p:spPr>
          <a:xfrm>
            <a:off x="8153401" y="2498168"/>
            <a:ext cx="2780762" cy="2614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, </a:t>
            </a:r>
            <a:r>
              <a:rPr lang="es-AR" err="1"/>
              <a:t>sunt</a:t>
            </a:r>
            <a:r>
              <a:rPr lang="es-AR"/>
              <a:t> in culpa </a:t>
            </a:r>
            <a:r>
              <a:rPr lang="es-AR" err="1"/>
              <a:t>quiofficia</a:t>
            </a:r>
            <a:endParaRPr lang="es-AR"/>
          </a:p>
        </p:txBody>
      </p:sp>
      <p:sp>
        <p:nvSpPr>
          <p:cNvPr id="13" name="Marcador de texto 15"/>
          <p:cNvSpPr>
            <a:spLocks noGrp="1"/>
          </p:cNvSpPr>
          <p:nvPr>
            <p:ph type="body" sz="quarter" idx="15" hasCustomPrompt="1"/>
          </p:nvPr>
        </p:nvSpPr>
        <p:spPr>
          <a:xfrm>
            <a:off x="4598833" y="1936353"/>
            <a:ext cx="2780762" cy="321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b="1"/>
              <a:t>Sub Título</a:t>
            </a:r>
            <a:endParaRPr lang="es-CL"/>
          </a:p>
        </p:txBody>
      </p:sp>
      <p:sp>
        <p:nvSpPr>
          <p:cNvPr id="14" name="Marcador de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8153401" y="1936353"/>
            <a:ext cx="2780762" cy="321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b="1"/>
              <a:t>Sub Título</a:t>
            </a:r>
            <a:endParaRPr lang="es-CL"/>
          </a:p>
        </p:txBody>
      </p:sp>
      <p:sp>
        <p:nvSpPr>
          <p:cNvPr id="15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884792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Título</a:t>
            </a:r>
            <a:endParaRPr lang="es-CL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6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ci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1127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30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1127" y="4067180"/>
            <a:ext cx="2619044" cy="9064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33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1195388" y="1980424"/>
            <a:ext cx="3489153" cy="4569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b="1"/>
              <a:t>Sub Título</a:t>
            </a:r>
            <a:endParaRPr lang="es-CL"/>
          </a:p>
        </p:txBody>
      </p:sp>
      <p:sp>
        <p:nvSpPr>
          <p:cNvPr id="34" name="Marcador de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84541" y="3035492"/>
            <a:ext cx="6527410" cy="20774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.</a:t>
            </a:r>
          </a:p>
        </p:txBody>
      </p:sp>
      <p:sp>
        <p:nvSpPr>
          <p:cNvPr id="35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1156789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Título</a:t>
            </a:r>
            <a:endParaRPr lang="es-CL"/>
          </a:p>
        </p:txBody>
      </p:sp>
      <p:grpSp>
        <p:nvGrpSpPr>
          <p:cNvPr id="13" name="Grupo 12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4" name="Imagen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29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ci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1127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1127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3544838" y="3125633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000" b="1">
                <a:solidFill>
                  <a:srgbClr val="FF191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30%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3544838" y="4067180"/>
            <a:ext cx="1857375" cy="6494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CL"/>
              <a:t>Lorem ipsum dolor sit amet, consectetuer adipiscing elit. 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1195388" y="1980424"/>
            <a:ext cx="3489153" cy="4569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b="1"/>
              <a:t>Sub Título</a:t>
            </a:r>
            <a:endParaRPr lang="es-CL"/>
          </a:p>
        </p:txBody>
      </p:sp>
      <p:sp>
        <p:nvSpPr>
          <p:cNvPr id="15" name="Marcador de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6049107" y="3035492"/>
            <a:ext cx="5162844" cy="20774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AR" err="1"/>
              <a:t>Lorem</a:t>
            </a:r>
            <a:r>
              <a:rPr lang="es-AR"/>
              <a:t> </a:t>
            </a:r>
            <a:r>
              <a:rPr lang="es-AR" err="1"/>
              <a:t>ipsum</a:t>
            </a:r>
            <a:r>
              <a:rPr lang="es-AR"/>
              <a:t> dolor </a:t>
            </a:r>
            <a:r>
              <a:rPr lang="es-AR" err="1"/>
              <a:t>sit</a:t>
            </a:r>
            <a:r>
              <a:rPr lang="es-AR"/>
              <a:t> </a:t>
            </a:r>
            <a:r>
              <a:rPr lang="es-AR" err="1"/>
              <a:t>amet</a:t>
            </a:r>
            <a:r>
              <a:rPr lang="es-AR"/>
              <a:t>, </a:t>
            </a:r>
            <a:r>
              <a:rPr lang="es-AR" err="1"/>
              <a:t>consectetur</a:t>
            </a:r>
            <a:r>
              <a:rPr lang="es-AR"/>
              <a:t> </a:t>
            </a:r>
            <a:r>
              <a:rPr lang="es-AR" err="1"/>
              <a:t>adipiscing</a:t>
            </a:r>
            <a:r>
              <a:rPr lang="es-AR"/>
              <a:t> </a:t>
            </a:r>
            <a:r>
              <a:rPr lang="es-AR" err="1"/>
              <a:t>elit</a:t>
            </a:r>
            <a:r>
              <a:rPr lang="es-AR"/>
              <a:t>, sed do </a:t>
            </a:r>
            <a:r>
              <a:rPr lang="es-AR" err="1"/>
              <a:t>eiusmod</a:t>
            </a:r>
            <a:r>
              <a:rPr lang="es-AR"/>
              <a:t> </a:t>
            </a:r>
            <a:r>
              <a:rPr lang="es-AR" err="1"/>
              <a:t>tempor</a:t>
            </a:r>
            <a:r>
              <a:rPr lang="es-AR"/>
              <a:t> </a:t>
            </a:r>
            <a:r>
              <a:rPr lang="es-AR" err="1"/>
              <a:t>incididunt</a:t>
            </a:r>
            <a:r>
              <a:rPr lang="es-AR"/>
              <a:t> ut labore et </a:t>
            </a:r>
            <a:r>
              <a:rPr lang="es-AR" err="1"/>
              <a:t>dolore</a:t>
            </a:r>
            <a:r>
              <a:rPr lang="es-AR"/>
              <a:t> magna </a:t>
            </a:r>
            <a:r>
              <a:rPr lang="es-AR" err="1"/>
              <a:t>aliqua</a:t>
            </a:r>
            <a:r>
              <a:rPr lang="es-AR"/>
              <a:t>. Ut </a:t>
            </a:r>
            <a:r>
              <a:rPr lang="es-AR" err="1"/>
              <a:t>enim</a:t>
            </a:r>
            <a:r>
              <a:rPr lang="es-AR"/>
              <a:t> ad </a:t>
            </a:r>
            <a:r>
              <a:rPr lang="es-AR" err="1"/>
              <a:t>minim</a:t>
            </a:r>
            <a:r>
              <a:rPr lang="es-AR"/>
              <a:t> </a:t>
            </a:r>
            <a:r>
              <a:rPr lang="es-AR" err="1"/>
              <a:t>veniam</a:t>
            </a:r>
            <a:r>
              <a:rPr lang="es-AR"/>
              <a:t>, </a:t>
            </a:r>
            <a:r>
              <a:rPr lang="es-AR" err="1"/>
              <a:t>quis</a:t>
            </a:r>
            <a:r>
              <a:rPr lang="es-AR"/>
              <a:t> </a:t>
            </a:r>
            <a:r>
              <a:rPr lang="es-AR" err="1"/>
              <a:t>nostrud</a:t>
            </a:r>
            <a:r>
              <a:rPr lang="es-AR"/>
              <a:t> </a:t>
            </a:r>
            <a:r>
              <a:rPr lang="es-AR" err="1"/>
              <a:t>exercitation</a:t>
            </a:r>
            <a:r>
              <a:rPr lang="es-AR"/>
              <a:t> </a:t>
            </a:r>
            <a:r>
              <a:rPr lang="es-AR" err="1"/>
              <a:t>ullamco</a:t>
            </a:r>
            <a:r>
              <a:rPr lang="es-AR"/>
              <a:t> </a:t>
            </a:r>
            <a:r>
              <a:rPr lang="es-AR" err="1"/>
              <a:t>laboris</a:t>
            </a:r>
            <a:r>
              <a:rPr lang="es-AR"/>
              <a:t> </a:t>
            </a:r>
            <a:r>
              <a:rPr lang="es-AR" err="1"/>
              <a:t>nisi</a:t>
            </a:r>
            <a:r>
              <a:rPr lang="es-AR"/>
              <a:t> ut </a:t>
            </a:r>
            <a:r>
              <a:rPr lang="es-AR" err="1"/>
              <a:t>aliquip</a:t>
            </a:r>
            <a:r>
              <a:rPr lang="es-AR"/>
              <a:t> ex </a:t>
            </a:r>
            <a:r>
              <a:rPr lang="es-AR" err="1"/>
              <a:t>ea</a:t>
            </a:r>
            <a:r>
              <a:rPr lang="es-AR"/>
              <a:t> commodo </a:t>
            </a:r>
            <a:r>
              <a:rPr lang="es-AR" err="1"/>
              <a:t>consequat</a:t>
            </a:r>
            <a:r>
              <a:rPr lang="es-AR"/>
              <a:t>. </a:t>
            </a:r>
            <a:r>
              <a:rPr lang="es-AR" err="1"/>
              <a:t>Duis</a:t>
            </a:r>
            <a:r>
              <a:rPr lang="es-AR"/>
              <a:t> </a:t>
            </a:r>
            <a:r>
              <a:rPr lang="es-AR" err="1"/>
              <a:t>aute</a:t>
            </a:r>
            <a:r>
              <a:rPr lang="es-AR"/>
              <a:t> </a:t>
            </a:r>
            <a:r>
              <a:rPr lang="es-AR" err="1"/>
              <a:t>irure</a:t>
            </a:r>
            <a:r>
              <a:rPr lang="es-AR"/>
              <a:t> dolor in </a:t>
            </a:r>
            <a:r>
              <a:rPr lang="es-AR" err="1"/>
              <a:t>reprehenderit</a:t>
            </a:r>
            <a:r>
              <a:rPr lang="es-AR"/>
              <a:t> in </a:t>
            </a:r>
            <a:r>
              <a:rPr lang="es-AR" err="1"/>
              <a:t>voluptate</a:t>
            </a:r>
            <a:r>
              <a:rPr lang="es-AR"/>
              <a:t> </a:t>
            </a:r>
            <a:r>
              <a:rPr lang="es-AR" err="1"/>
              <a:t>velit</a:t>
            </a:r>
            <a:r>
              <a:rPr lang="es-AR"/>
              <a:t> </a:t>
            </a:r>
            <a:r>
              <a:rPr lang="es-AR" err="1"/>
              <a:t>esse</a:t>
            </a:r>
            <a:r>
              <a:rPr lang="es-AR"/>
              <a:t> </a:t>
            </a:r>
            <a:r>
              <a:rPr lang="es-AR" err="1"/>
              <a:t>cillum</a:t>
            </a:r>
            <a:r>
              <a:rPr lang="es-AR"/>
              <a:t> </a:t>
            </a:r>
            <a:r>
              <a:rPr lang="es-AR" err="1"/>
              <a:t>dolore</a:t>
            </a:r>
            <a:r>
              <a:rPr lang="es-AR"/>
              <a:t> </a:t>
            </a:r>
            <a:r>
              <a:rPr lang="es-AR" err="1"/>
              <a:t>eu</a:t>
            </a:r>
            <a:r>
              <a:rPr lang="es-AR"/>
              <a:t> </a:t>
            </a:r>
            <a:r>
              <a:rPr lang="es-AR" err="1"/>
              <a:t>fugiat</a:t>
            </a:r>
            <a:r>
              <a:rPr lang="es-AR"/>
              <a:t> </a:t>
            </a:r>
            <a:r>
              <a:rPr lang="es-AR" err="1"/>
              <a:t>nulla</a:t>
            </a:r>
            <a:r>
              <a:rPr lang="es-AR"/>
              <a:t> </a:t>
            </a:r>
            <a:r>
              <a:rPr lang="es-AR" err="1"/>
              <a:t>pariatur</a:t>
            </a:r>
            <a:r>
              <a:rPr lang="es-AR"/>
              <a:t>. </a:t>
            </a:r>
            <a:r>
              <a:rPr lang="es-AR" err="1"/>
              <a:t>Excepteur</a:t>
            </a:r>
            <a:r>
              <a:rPr lang="es-AR"/>
              <a:t> </a:t>
            </a:r>
            <a:r>
              <a:rPr lang="es-AR" err="1"/>
              <a:t>sint</a:t>
            </a:r>
            <a:r>
              <a:rPr lang="es-AR"/>
              <a:t> </a:t>
            </a:r>
            <a:r>
              <a:rPr lang="es-AR" err="1"/>
              <a:t>occaecat</a:t>
            </a:r>
            <a:r>
              <a:rPr lang="es-AR"/>
              <a:t> </a:t>
            </a:r>
            <a:r>
              <a:rPr lang="es-AR" err="1"/>
              <a:t>cupidatat</a:t>
            </a:r>
            <a:r>
              <a:rPr lang="es-AR"/>
              <a:t> non </a:t>
            </a:r>
            <a:r>
              <a:rPr lang="es-AR" err="1"/>
              <a:t>proident</a:t>
            </a:r>
            <a:r>
              <a:rPr lang="es-AR"/>
              <a:t>.</a:t>
            </a:r>
          </a:p>
        </p:txBody>
      </p:sp>
      <p:sp>
        <p:nvSpPr>
          <p:cNvPr id="12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1159524" y="1156789"/>
            <a:ext cx="4139280" cy="636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s-ES"/>
              <a:t>Título</a:t>
            </a:r>
            <a:endParaRPr lang="es-CL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8084896" y="-1"/>
            <a:ext cx="3398051" cy="1071429"/>
            <a:chOff x="8084896" y="-1"/>
            <a:chExt cx="3398051" cy="1071429"/>
          </a:xfrm>
        </p:grpSpPr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383" y="754164"/>
              <a:ext cx="1076564" cy="317264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26"/>
            <a:stretch/>
          </p:blipFill>
          <p:spPr>
            <a:xfrm>
              <a:off x="8084896" y="-1"/>
              <a:ext cx="3398051" cy="61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56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-12879" y="5112913"/>
            <a:ext cx="2550554" cy="1764405"/>
            <a:chOff x="-12879" y="5112913"/>
            <a:chExt cx="2550554" cy="1764405"/>
          </a:xfrm>
        </p:grpSpPr>
        <p:pic>
          <p:nvPicPr>
            <p:cNvPr id="3" name="Imagen 2"/>
            <p:cNvPicPr>
              <a:picLocks noChangeAspect="1"/>
            </p:cNvPicPr>
            <p:nvPr userDrawn="1"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66" b="39136"/>
            <a:stretch/>
          </p:blipFill>
          <p:spPr>
            <a:xfrm>
              <a:off x="-12879" y="5112913"/>
              <a:ext cx="2550554" cy="1764405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57" y="5941167"/>
              <a:ext cx="1324788" cy="420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8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3" r:id="rId3"/>
    <p:sldLayoutId id="2147483663" r:id="rId4"/>
    <p:sldLayoutId id="2147483664" r:id="rId5"/>
    <p:sldLayoutId id="2147483662" r:id="rId6"/>
    <p:sldLayoutId id="2147483651" r:id="rId7"/>
    <p:sldLayoutId id="2147483665" r:id="rId8"/>
    <p:sldLayoutId id="2147483670" r:id="rId9"/>
    <p:sldLayoutId id="2147483669" r:id="rId10"/>
    <p:sldLayoutId id="2147483666" r:id="rId11"/>
    <p:sldLayoutId id="2147483659" r:id="rId12"/>
    <p:sldLayoutId id="2147483661" r:id="rId13"/>
    <p:sldLayoutId id="2147483671" r:id="rId14"/>
    <p:sldLayoutId id="2147483675" r:id="rId15"/>
    <p:sldLayoutId id="2147483660" r:id="rId16"/>
    <p:sldLayoutId id="2147483749" r:id="rId17"/>
    <p:sldLayoutId id="214748375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-12879" y="5112913"/>
            <a:ext cx="2550554" cy="1764405"/>
            <a:chOff x="-12879" y="5112913"/>
            <a:chExt cx="2550554" cy="1764405"/>
          </a:xfrm>
        </p:grpSpPr>
        <p:pic>
          <p:nvPicPr>
            <p:cNvPr id="3" name="Imagen 2"/>
            <p:cNvPicPr>
              <a:picLocks noChangeAspect="1"/>
            </p:cNvPicPr>
            <p:nvPr userDrawn="1"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66" b="39136"/>
            <a:stretch/>
          </p:blipFill>
          <p:spPr>
            <a:xfrm>
              <a:off x="-12879" y="5112913"/>
              <a:ext cx="2550554" cy="1764405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57" y="5941167"/>
              <a:ext cx="1324788" cy="420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03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50" r:id="rId25"/>
    <p:sldLayoutId id="2147483752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62B416-282D-4F97-B262-8503241F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29797B-3015-401A-B3E8-DCF0CE21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C9FEC-0F8A-460A-943E-7873C6689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25E3-1799-4403-B741-A655D8D3A8C6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B0BEB-2519-4F80-99DC-51F53FFD1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32DDE-C458-43C1-A846-04AD6AAA6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EC22C-E6B5-4BDB-AF5D-53FFFA1C6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71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chart" Target="../charts/chart1.xm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6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Conexión abstracta con un fondo gris pálido">
            <a:extLst>
              <a:ext uri="{FF2B5EF4-FFF2-40B4-BE49-F238E27FC236}">
                <a16:creationId xmlns:a16="http://schemas.microsoft.com/office/drawing/2014/main" id="{E8068B22-2C28-4ED1-BD49-387EBA3C87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C4C4196-5F3B-4C74-B984-CE4896F40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6" y="5412200"/>
            <a:ext cx="2666129" cy="990112"/>
          </a:xfrm>
          <a:prstGeom prst="rect">
            <a:avLst/>
          </a:prstGeom>
        </p:spPr>
      </p:pic>
      <p:sp>
        <p:nvSpPr>
          <p:cNvPr id="26" name="Google Shape;1620;p19">
            <a:extLst>
              <a:ext uri="{FF2B5EF4-FFF2-40B4-BE49-F238E27FC236}">
                <a16:creationId xmlns:a16="http://schemas.microsoft.com/office/drawing/2014/main" id="{313E4877-BDB6-4732-90CB-AC83F065EA89}"/>
              </a:ext>
            </a:extLst>
          </p:cNvPr>
          <p:cNvSpPr txBox="1"/>
          <p:nvPr/>
        </p:nvSpPr>
        <p:spPr>
          <a:xfrm>
            <a:off x="280866" y="833505"/>
            <a:ext cx="8847821" cy="6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L"/>
            </a:defPPr>
            <a:lvl1pPr marR="0" lv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1" i="0" u="none" strike="noStrike" cap="none">
                <a:solidFill>
                  <a:srgbClr val="C00000"/>
                </a:solidFill>
                <a:ea typeface="Fira Sans Medium"/>
                <a:cs typeface="Fira Sans Medium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aleway" panose="020B0503030101060003" pitchFamily="34" charset="0"/>
                <a:ea typeface="Roboto Black" panose="02000000000000000000" pitchFamily="2" charset="0"/>
                <a:sym typeface="Fira Sans Medium"/>
              </a:rPr>
              <a:t>Propuesta Servicio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863D6B-BA56-4CEB-9938-D69C2504CC6A}"/>
              </a:ext>
            </a:extLst>
          </p:cNvPr>
          <p:cNvSpPr txBox="1"/>
          <p:nvPr/>
        </p:nvSpPr>
        <p:spPr>
          <a:xfrm>
            <a:off x="280866" y="2627078"/>
            <a:ext cx="6477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aleway" panose="020B0503030101060003" pitchFamily="34" charset="0"/>
                <a:ea typeface="Roboto Black" panose="02000000000000000000" pitchFamily="2" charset="0"/>
                <a:cs typeface="+mn-cs"/>
              </a:rPr>
              <a:t>Built in Quality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D2DB96-6A69-44D2-8F97-439281172EE7}"/>
              </a:ext>
            </a:extLst>
          </p:cNvPr>
          <p:cNvSpPr txBox="1"/>
          <p:nvPr/>
        </p:nvSpPr>
        <p:spPr>
          <a:xfrm>
            <a:off x="8924964" y="5772077"/>
            <a:ext cx="308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Propuesta Técnica</a:t>
            </a:r>
          </a:p>
          <a:p>
            <a:r>
              <a:rPr lang="es-MX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Marzo 2022</a:t>
            </a:r>
            <a:endParaRPr lang="es-CL" i="1" dirty="0">
              <a:solidFill>
                <a:schemeClr val="tx1">
                  <a:lumMod val="75000"/>
                  <a:lumOff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Google Shape;1620;p19">
            <a:extLst>
              <a:ext uri="{FF2B5EF4-FFF2-40B4-BE49-F238E27FC236}">
                <a16:creationId xmlns:a16="http://schemas.microsoft.com/office/drawing/2014/main" id="{7566392C-1FE7-48C3-ABC9-72A013480316}"/>
              </a:ext>
            </a:extLst>
          </p:cNvPr>
          <p:cNvSpPr txBox="1"/>
          <p:nvPr/>
        </p:nvSpPr>
        <p:spPr>
          <a:xfrm>
            <a:off x="280866" y="1668850"/>
            <a:ext cx="8847821" cy="6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L"/>
            </a:defPPr>
            <a:lvl1pPr marR="0" lv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1" i="0" u="none" strike="noStrike" cap="none">
                <a:solidFill>
                  <a:srgbClr val="C00000"/>
                </a:solidFill>
                <a:ea typeface="Fira Sans Medium"/>
                <a:cs typeface="Fira Sans Medium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aleway" panose="020B0503030101060003" pitchFamily="34" charset="0"/>
                <a:ea typeface="Roboto Black" panose="02000000000000000000" pitchFamily="2" charset="0"/>
                <a:sym typeface="Fira Sans Medium"/>
              </a:rPr>
              <a:t>de Automatización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73569BF-7322-41BC-BB3D-B59E3C0AE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964" y="4815932"/>
            <a:ext cx="2444371" cy="7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adroTexto 147">
            <a:extLst>
              <a:ext uri="{FF2B5EF4-FFF2-40B4-BE49-F238E27FC236}">
                <a16:creationId xmlns:a16="http://schemas.microsoft.com/office/drawing/2014/main" id="{88617482-E4CF-4059-9029-7AF07A01730A}"/>
              </a:ext>
            </a:extLst>
          </p:cNvPr>
          <p:cNvSpPr txBox="1"/>
          <p:nvPr/>
        </p:nvSpPr>
        <p:spPr>
          <a:xfrm>
            <a:off x="3593431" y="966523"/>
            <a:ext cx="8277726" cy="3744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s-PE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búsqueda de la </a:t>
            </a:r>
            <a:r>
              <a:rPr lang="es-PE" sz="1600" b="1" i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optimización de los procesos de pruebas </a:t>
            </a:r>
            <a:r>
              <a:rPr lang="es-PE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 un desafío al cual se están enfrentando diferentes organizaciones, por lo que una de las alternativas prioritarias que cubre dicha necesidad, es el incluir prácticas de </a:t>
            </a:r>
            <a:r>
              <a:rPr lang="es-PE" sz="1600" b="1" i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Automatización de Pruebas Funcionales </a:t>
            </a:r>
            <a:r>
              <a:rPr lang="es-PE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dentro de su ciclo de vida del producto de software (SDLC), con el fin de maximizar sus beneficios, t</a:t>
            </a:r>
            <a:r>
              <a:rPr lang="es-AR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 como, </a:t>
            </a:r>
            <a:r>
              <a:rPr lang="es-AR" sz="1600" b="1" i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aminorar el time-</a:t>
            </a:r>
            <a:r>
              <a:rPr lang="es-AR" sz="1600" b="1" i="1" dirty="0" err="1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AR" sz="1600" b="1" i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s-AR" sz="1600" b="1" i="1" dirty="0" err="1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</a:t>
            </a:r>
            <a:r>
              <a:rPr lang="es-AR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AR" sz="1600" b="1" i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reducir el esfuerzo </a:t>
            </a:r>
            <a:r>
              <a:rPr lang="es-AR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manual al ejecutar pruebas y entregar sus productos de software con </a:t>
            </a:r>
            <a:r>
              <a:rPr lang="es-AR" sz="1600" b="1" i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mayor calidad</a:t>
            </a:r>
            <a:r>
              <a:rPr lang="es-AR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gracias al aumento de </a:t>
            </a:r>
            <a:r>
              <a:rPr lang="es-AR" sz="1600" b="1" i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cobertura de pruebas.</a:t>
            </a:r>
          </a:p>
          <a:p>
            <a:pPr lvl="0" algn="just">
              <a:lnSpc>
                <a:spcPct val="150000"/>
              </a:lnSpc>
              <a:defRPr/>
            </a:pPr>
            <a:endParaRPr lang="es-PE" sz="1600" b="1" i="1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s-AR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la actualidad, </a:t>
            </a:r>
            <a:r>
              <a:rPr lang="es-AR" sz="1600" dirty="0" err="1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Niubiz</a:t>
            </a:r>
            <a:r>
              <a:rPr lang="es-AR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desde ahora llamado El cliente, no es ajeno a dicha necesidad por lo que actualmente solicita dichos servicios.</a:t>
            </a:r>
            <a:endParaRPr lang="es-ES" sz="16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C2DC8658-9BEF-4627-A2A1-6580A9D592B3}"/>
              </a:ext>
            </a:extLst>
          </p:cNvPr>
          <p:cNvSpPr txBox="1">
            <a:spLocks/>
          </p:cNvSpPr>
          <p:nvPr/>
        </p:nvSpPr>
        <p:spPr>
          <a:xfrm>
            <a:off x="3413669" y="148736"/>
            <a:ext cx="6318217" cy="3321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sz="2400" b="1" dirty="0">
                <a:solidFill>
                  <a:prstClr val="white"/>
                </a:solidFill>
                <a:highlight>
                  <a:srgbClr val="C8342B"/>
                </a:highlight>
                <a:latin typeface="Raleway" panose="020B0503030101060003" pitchFamily="34" charset="0"/>
                <a:ea typeface="Roboto" panose="02000000000000000000" pitchFamily="2" charset="0"/>
              </a:rPr>
              <a:t>INTRODUCCIÓN</a:t>
            </a:r>
            <a:endParaRPr kumimoji="0" lang="es-C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aleway" panose="020B0503030101060003" pitchFamily="34" charset="0"/>
              <a:ea typeface="Roboto Black" panose="02000000000000000000" pitchFamily="2" charset="0"/>
              <a:cs typeface="+mn-cs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293F263-0211-4E27-A41B-89B061241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72" y="92910"/>
            <a:ext cx="1408038" cy="414952"/>
          </a:xfrm>
          <a:prstGeom prst="rect">
            <a:avLst/>
          </a:prstGeom>
        </p:spPr>
      </p:pic>
      <p:pic>
        <p:nvPicPr>
          <p:cNvPr id="11" name="Imagen 10" descr="Un reloj de pulsera&#10;&#10;Descripción generada automáticamente con confianza media">
            <a:extLst>
              <a:ext uri="{FF2B5EF4-FFF2-40B4-BE49-F238E27FC236}">
                <a16:creationId xmlns:a16="http://schemas.microsoft.com/office/drawing/2014/main" id="{DCC92CDC-01F3-4BA4-8967-8B3A99E1F9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0" r="11341"/>
          <a:stretch/>
        </p:blipFill>
        <p:spPr>
          <a:xfrm>
            <a:off x="-651" y="0"/>
            <a:ext cx="335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D6EC94B-2606-4F3C-BB21-E1F38F6C6FB1}"/>
              </a:ext>
            </a:extLst>
          </p:cNvPr>
          <p:cNvSpPr/>
          <p:nvPr/>
        </p:nvSpPr>
        <p:spPr>
          <a:xfrm>
            <a:off x="51619" y="4505632"/>
            <a:ext cx="2903312" cy="2352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C2DC8658-9BEF-4627-A2A1-6580A9D592B3}"/>
              </a:ext>
            </a:extLst>
          </p:cNvPr>
          <p:cNvSpPr txBox="1">
            <a:spLocks/>
          </p:cNvSpPr>
          <p:nvPr/>
        </p:nvSpPr>
        <p:spPr>
          <a:xfrm>
            <a:off x="807138" y="157338"/>
            <a:ext cx="6318217" cy="3321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sz="2400" b="1" dirty="0">
                <a:solidFill>
                  <a:prstClr val="white"/>
                </a:solidFill>
                <a:highlight>
                  <a:srgbClr val="C8342B"/>
                </a:highlight>
                <a:latin typeface="Raleway" panose="020B0503030101060003" pitchFamily="34" charset="0"/>
                <a:ea typeface="Roboto" panose="02000000000000000000" pitchFamily="2" charset="0"/>
              </a:rPr>
              <a:t>BENEFICIOS</a:t>
            </a:r>
            <a:endParaRPr kumimoji="0" lang="es-C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aleway" panose="020B0503030101060003" pitchFamily="34" charset="0"/>
              <a:ea typeface="Roboto Black" panose="02000000000000000000" pitchFamily="2" charset="0"/>
              <a:cs typeface="+mn-cs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293F263-0211-4E27-A41B-89B061241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72" y="92910"/>
            <a:ext cx="1408038" cy="414952"/>
          </a:xfrm>
          <a:prstGeom prst="rect">
            <a:avLst/>
          </a:prstGeom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83464DA8-AD3F-4B6D-89A5-9E2B37FAA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15" y="4423072"/>
            <a:ext cx="3474720" cy="1919599"/>
          </a:xfrm>
          <a:custGeom>
            <a:avLst/>
            <a:gdLst>
              <a:gd name="T0" fmla="*/ 0 w 5717"/>
              <a:gd name="T1" fmla="*/ 5538 h 5539"/>
              <a:gd name="T2" fmla="*/ 5716 w 5717"/>
              <a:gd name="T3" fmla="*/ 5538 h 5539"/>
              <a:gd name="T4" fmla="*/ 5716 w 5717"/>
              <a:gd name="T5" fmla="*/ 0 h 5539"/>
              <a:gd name="T6" fmla="*/ 0 w 5717"/>
              <a:gd name="T7" fmla="*/ 0 h 5539"/>
              <a:gd name="T8" fmla="*/ 0 w 5717"/>
              <a:gd name="T9" fmla="*/ 5538 h 5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7" h="5539">
                <a:moveTo>
                  <a:pt x="0" y="5538"/>
                </a:moveTo>
                <a:lnTo>
                  <a:pt x="5716" y="5538"/>
                </a:lnTo>
                <a:lnTo>
                  <a:pt x="5716" y="0"/>
                </a:lnTo>
                <a:lnTo>
                  <a:pt x="0" y="0"/>
                </a:lnTo>
                <a:lnTo>
                  <a:pt x="0" y="5538"/>
                </a:lnTo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3266">
              <a:solidFill>
                <a:srgbClr val="7F7F7F"/>
              </a:solidFill>
              <a:latin typeface="Calibri" panose="020F0502020204030204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85F415A-6662-4338-B432-C66C9AE8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793" y="4409983"/>
            <a:ext cx="3474720" cy="1919599"/>
          </a:xfrm>
          <a:custGeom>
            <a:avLst/>
            <a:gdLst>
              <a:gd name="T0" fmla="*/ 0 w 5717"/>
              <a:gd name="T1" fmla="*/ 5538 h 5539"/>
              <a:gd name="T2" fmla="*/ 5716 w 5717"/>
              <a:gd name="T3" fmla="*/ 5538 h 5539"/>
              <a:gd name="T4" fmla="*/ 5716 w 5717"/>
              <a:gd name="T5" fmla="*/ 0 h 5539"/>
              <a:gd name="T6" fmla="*/ 0 w 5717"/>
              <a:gd name="T7" fmla="*/ 0 h 5539"/>
              <a:gd name="T8" fmla="*/ 0 w 5717"/>
              <a:gd name="T9" fmla="*/ 5538 h 5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7" h="5539">
                <a:moveTo>
                  <a:pt x="0" y="5538"/>
                </a:moveTo>
                <a:lnTo>
                  <a:pt x="5716" y="5538"/>
                </a:lnTo>
                <a:lnTo>
                  <a:pt x="5716" y="0"/>
                </a:lnTo>
                <a:lnTo>
                  <a:pt x="0" y="0"/>
                </a:lnTo>
                <a:lnTo>
                  <a:pt x="0" y="5538"/>
                </a:lnTo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3266">
              <a:solidFill>
                <a:srgbClr val="7F7F7F"/>
              </a:solidFill>
              <a:latin typeface="Calibri" panose="020F0502020204030204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122E769-103E-4AC2-A309-BE34C13F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402" y="4428781"/>
            <a:ext cx="3474720" cy="1919599"/>
          </a:xfrm>
          <a:custGeom>
            <a:avLst/>
            <a:gdLst>
              <a:gd name="T0" fmla="*/ 0 w 5717"/>
              <a:gd name="T1" fmla="*/ 5538 h 5539"/>
              <a:gd name="T2" fmla="*/ 5716 w 5717"/>
              <a:gd name="T3" fmla="*/ 5538 h 5539"/>
              <a:gd name="T4" fmla="*/ 5716 w 5717"/>
              <a:gd name="T5" fmla="*/ 0 h 5539"/>
              <a:gd name="T6" fmla="*/ 0 w 5717"/>
              <a:gd name="T7" fmla="*/ 0 h 5539"/>
              <a:gd name="T8" fmla="*/ 0 w 5717"/>
              <a:gd name="T9" fmla="*/ 5538 h 5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7" h="5539">
                <a:moveTo>
                  <a:pt x="0" y="5538"/>
                </a:moveTo>
                <a:lnTo>
                  <a:pt x="5716" y="5538"/>
                </a:lnTo>
                <a:lnTo>
                  <a:pt x="5716" y="0"/>
                </a:lnTo>
                <a:lnTo>
                  <a:pt x="0" y="0"/>
                </a:lnTo>
                <a:lnTo>
                  <a:pt x="0" y="5538"/>
                </a:lnTo>
              </a:path>
            </a:pathLst>
          </a:custGeom>
          <a:solidFill>
            <a:srgbClr val="CA4F54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3266">
              <a:solidFill>
                <a:srgbClr val="7F7F7F"/>
              </a:solidFill>
              <a:latin typeface="Calibri" panose="020F0502020204030204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6296862A-F484-4C91-8C31-905CA8D80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992" y="1292163"/>
            <a:ext cx="3474720" cy="1020933"/>
          </a:xfrm>
          <a:custGeom>
            <a:avLst/>
            <a:gdLst>
              <a:gd name="T0" fmla="*/ 5715 w 5716"/>
              <a:gd name="T1" fmla="*/ 2946 h 2947"/>
              <a:gd name="T2" fmla="*/ 0 w 5716"/>
              <a:gd name="T3" fmla="*/ 2946 h 2947"/>
              <a:gd name="T4" fmla="*/ 0 w 5716"/>
              <a:gd name="T5" fmla="*/ 0 h 2947"/>
              <a:gd name="T6" fmla="*/ 5715 w 5716"/>
              <a:gd name="T7" fmla="*/ 0 h 2947"/>
              <a:gd name="T8" fmla="*/ 5715 w 5716"/>
              <a:gd name="T9" fmla="*/ 294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2947">
                <a:moveTo>
                  <a:pt x="5715" y="2946"/>
                </a:moveTo>
                <a:lnTo>
                  <a:pt x="0" y="2946"/>
                </a:lnTo>
                <a:lnTo>
                  <a:pt x="0" y="0"/>
                </a:lnTo>
                <a:lnTo>
                  <a:pt x="5715" y="0"/>
                </a:lnTo>
                <a:lnTo>
                  <a:pt x="5715" y="2946"/>
                </a:lnTo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3266">
              <a:solidFill>
                <a:srgbClr val="7F7F7F"/>
              </a:solidFill>
              <a:latin typeface="Calibri" panose="020F0502020204030204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171FB8D-0EAE-4812-B9C7-6DFDCB256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693" y="1292163"/>
            <a:ext cx="3361622" cy="1020933"/>
          </a:xfrm>
          <a:custGeom>
            <a:avLst/>
            <a:gdLst>
              <a:gd name="T0" fmla="*/ 5716 w 5717"/>
              <a:gd name="T1" fmla="*/ 2946 h 2947"/>
              <a:gd name="T2" fmla="*/ 0 w 5717"/>
              <a:gd name="T3" fmla="*/ 2946 h 2947"/>
              <a:gd name="T4" fmla="*/ 0 w 5717"/>
              <a:gd name="T5" fmla="*/ 0 h 2947"/>
              <a:gd name="T6" fmla="*/ 5716 w 5717"/>
              <a:gd name="T7" fmla="*/ 0 h 2947"/>
              <a:gd name="T8" fmla="*/ 5716 w 5717"/>
              <a:gd name="T9" fmla="*/ 294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7" h="2947">
                <a:moveTo>
                  <a:pt x="5716" y="2946"/>
                </a:moveTo>
                <a:lnTo>
                  <a:pt x="0" y="2946"/>
                </a:lnTo>
                <a:lnTo>
                  <a:pt x="0" y="0"/>
                </a:lnTo>
                <a:lnTo>
                  <a:pt x="5716" y="0"/>
                </a:lnTo>
                <a:lnTo>
                  <a:pt x="5716" y="2946"/>
                </a:lnTo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3266">
              <a:solidFill>
                <a:srgbClr val="7F7F7F"/>
              </a:solidFill>
              <a:latin typeface="Calibri" panose="020F0502020204030204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4706559-5573-4586-8203-82AF1C40D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22" y="2401740"/>
            <a:ext cx="3474720" cy="1919599"/>
          </a:xfrm>
          <a:custGeom>
            <a:avLst/>
            <a:gdLst>
              <a:gd name="T0" fmla="*/ 0 w 5717"/>
              <a:gd name="T1" fmla="*/ 5538 h 5539"/>
              <a:gd name="T2" fmla="*/ 5716 w 5717"/>
              <a:gd name="T3" fmla="*/ 5538 h 5539"/>
              <a:gd name="T4" fmla="*/ 5716 w 5717"/>
              <a:gd name="T5" fmla="*/ 0 h 5539"/>
              <a:gd name="T6" fmla="*/ 0 w 5717"/>
              <a:gd name="T7" fmla="*/ 0 h 5539"/>
              <a:gd name="T8" fmla="*/ 0 w 5717"/>
              <a:gd name="T9" fmla="*/ 5538 h 5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7" h="5539">
                <a:moveTo>
                  <a:pt x="0" y="5538"/>
                </a:moveTo>
                <a:lnTo>
                  <a:pt x="5716" y="5538"/>
                </a:lnTo>
                <a:lnTo>
                  <a:pt x="5716" y="0"/>
                </a:lnTo>
                <a:lnTo>
                  <a:pt x="0" y="0"/>
                </a:lnTo>
                <a:lnTo>
                  <a:pt x="0" y="5538"/>
                </a:lnTo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3266">
              <a:solidFill>
                <a:srgbClr val="7F7F7F"/>
              </a:solidFill>
              <a:latin typeface="Calibri" panose="020F0502020204030204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B68BCF4A-B2CA-4DE3-B96D-87547B660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991" y="2401740"/>
            <a:ext cx="6950323" cy="1919599"/>
          </a:xfrm>
          <a:custGeom>
            <a:avLst/>
            <a:gdLst>
              <a:gd name="T0" fmla="*/ 5715 w 5716"/>
              <a:gd name="T1" fmla="*/ 5538 h 5539"/>
              <a:gd name="T2" fmla="*/ 0 w 5716"/>
              <a:gd name="T3" fmla="*/ 5538 h 5539"/>
              <a:gd name="T4" fmla="*/ 0 w 5716"/>
              <a:gd name="T5" fmla="*/ 0 h 5539"/>
              <a:gd name="T6" fmla="*/ 5715 w 5716"/>
              <a:gd name="T7" fmla="*/ 0 h 5539"/>
              <a:gd name="T8" fmla="*/ 5715 w 5716"/>
              <a:gd name="T9" fmla="*/ 5538 h 5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5539">
                <a:moveTo>
                  <a:pt x="5715" y="5538"/>
                </a:moveTo>
                <a:lnTo>
                  <a:pt x="0" y="5538"/>
                </a:lnTo>
                <a:lnTo>
                  <a:pt x="0" y="0"/>
                </a:lnTo>
                <a:lnTo>
                  <a:pt x="5715" y="0"/>
                </a:lnTo>
                <a:lnTo>
                  <a:pt x="5715" y="5538"/>
                </a:lnTo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3266">
              <a:solidFill>
                <a:srgbClr val="7F7F7F"/>
              </a:solidFill>
              <a:latin typeface="Calibri" panose="020F0502020204030204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BEBBCB8C-3197-4B21-A10E-2635E957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22" y="1292163"/>
            <a:ext cx="3474720" cy="1020933"/>
          </a:xfrm>
          <a:custGeom>
            <a:avLst/>
            <a:gdLst>
              <a:gd name="T0" fmla="*/ 5716 w 5717"/>
              <a:gd name="T1" fmla="*/ 2946 h 2947"/>
              <a:gd name="T2" fmla="*/ 0 w 5717"/>
              <a:gd name="T3" fmla="*/ 2946 h 2947"/>
              <a:gd name="T4" fmla="*/ 0 w 5717"/>
              <a:gd name="T5" fmla="*/ 0 h 2947"/>
              <a:gd name="T6" fmla="*/ 5716 w 5717"/>
              <a:gd name="T7" fmla="*/ 0 h 2947"/>
              <a:gd name="T8" fmla="*/ 5716 w 5717"/>
              <a:gd name="T9" fmla="*/ 294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7" h="2947">
                <a:moveTo>
                  <a:pt x="5716" y="2946"/>
                </a:moveTo>
                <a:lnTo>
                  <a:pt x="0" y="2946"/>
                </a:lnTo>
                <a:lnTo>
                  <a:pt x="0" y="0"/>
                </a:lnTo>
                <a:lnTo>
                  <a:pt x="5716" y="0"/>
                </a:lnTo>
                <a:lnTo>
                  <a:pt x="5716" y="2946"/>
                </a:lnTo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3266">
              <a:solidFill>
                <a:srgbClr val="7F7F7F"/>
              </a:solidFill>
              <a:latin typeface="Calibri" panose="020F0502020204030204"/>
            </a:endParaRPr>
          </a:p>
        </p:txBody>
      </p:sp>
      <p:sp>
        <p:nvSpPr>
          <p:cNvPr id="15" name="TextBox 118">
            <a:extLst>
              <a:ext uri="{FF2B5EF4-FFF2-40B4-BE49-F238E27FC236}">
                <a16:creationId xmlns:a16="http://schemas.microsoft.com/office/drawing/2014/main" id="{450EE115-96EB-4D8E-B6A9-730E2EC080A1}"/>
              </a:ext>
            </a:extLst>
          </p:cNvPr>
          <p:cNvSpPr txBox="1"/>
          <p:nvPr/>
        </p:nvSpPr>
        <p:spPr>
          <a:xfrm>
            <a:off x="965710" y="1367878"/>
            <a:ext cx="252825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000000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VELOCIDAD EJECUCIÓN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555AC7D-2B4C-4C65-81EF-F8E14355A8A5}"/>
              </a:ext>
            </a:extLst>
          </p:cNvPr>
          <p:cNvSpPr/>
          <p:nvPr/>
        </p:nvSpPr>
        <p:spPr>
          <a:xfrm>
            <a:off x="1659569" y="1689384"/>
            <a:ext cx="974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17"/>
            <a:r>
              <a:rPr lang="en-US" sz="2800" b="1" dirty="0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+3X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4752B3A-1649-4107-B1AF-9D4F3A32D85D}"/>
              </a:ext>
            </a:extLst>
          </p:cNvPr>
          <p:cNvSpPr/>
          <p:nvPr/>
        </p:nvSpPr>
        <p:spPr>
          <a:xfrm>
            <a:off x="5028884" y="1689384"/>
            <a:ext cx="1422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17"/>
            <a:r>
              <a:rPr lang="en-US" sz="2800" b="1" dirty="0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-40%</a:t>
            </a:r>
          </a:p>
        </p:txBody>
      </p:sp>
      <p:sp>
        <p:nvSpPr>
          <p:cNvPr id="18" name="TextBox 118">
            <a:extLst>
              <a:ext uri="{FF2B5EF4-FFF2-40B4-BE49-F238E27FC236}">
                <a16:creationId xmlns:a16="http://schemas.microsoft.com/office/drawing/2014/main" id="{1D07D1F3-168B-4834-8F04-6CDDD7DAB796}"/>
              </a:ext>
            </a:extLst>
          </p:cNvPr>
          <p:cNvSpPr txBox="1"/>
          <p:nvPr/>
        </p:nvSpPr>
        <p:spPr>
          <a:xfrm>
            <a:off x="8718853" y="1367878"/>
            <a:ext cx="139012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000000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COBERTURA</a:t>
            </a:r>
          </a:p>
        </p:txBody>
      </p:sp>
      <p:sp>
        <p:nvSpPr>
          <p:cNvPr id="19" name="TextBox 123">
            <a:extLst>
              <a:ext uri="{FF2B5EF4-FFF2-40B4-BE49-F238E27FC236}">
                <a16:creationId xmlns:a16="http://schemas.microsoft.com/office/drawing/2014/main" id="{CAD802BC-3546-4293-8118-F335012DD66B}"/>
              </a:ext>
            </a:extLst>
          </p:cNvPr>
          <p:cNvSpPr txBox="1"/>
          <p:nvPr/>
        </p:nvSpPr>
        <p:spPr>
          <a:xfrm>
            <a:off x="8856710" y="1689384"/>
            <a:ext cx="1114409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2800" b="1" dirty="0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+80%</a:t>
            </a:r>
          </a:p>
        </p:txBody>
      </p:sp>
      <p:graphicFrame>
        <p:nvGraphicFramePr>
          <p:cNvPr id="20" name="Chart 114">
            <a:extLst>
              <a:ext uri="{FF2B5EF4-FFF2-40B4-BE49-F238E27FC236}">
                <a16:creationId xmlns:a16="http://schemas.microsoft.com/office/drawing/2014/main" id="{70EC90AF-6A57-4B80-94F2-6AD2F1FBB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706424"/>
              </p:ext>
            </p:extLst>
          </p:nvPr>
        </p:nvGraphicFramePr>
        <p:xfrm>
          <a:off x="4594612" y="2756879"/>
          <a:ext cx="6006200" cy="1581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118">
            <a:extLst>
              <a:ext uri="{FF2B5EF4-FFF2-40B4-BE49-F238E27FC236}">
                <a16:creationId xmlns:a16="http://schemas.microsoft.com/office/drawing/2014/main" id="{E135A62B-D53F-4712-8FE6-6A7318C2A650}"/>
              </a:ext>
            </a:extLst>
          </p:cNvPr>
          <p:cNvSpPr txBox="1"/>
          <p:nvPr/>
        </p:nvSpPr>
        <p:spPr>
          <a:xfrm>
            <a:off x="4122109" y="2466782"/>
            <a:ext cx="409439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000000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COSTOS EN EL TIEMPO POR APLICACIÓN</a:t>
            </a:r>
          </a:p>
        </p:txBody>
      </p:sp>
      <p:sp>
        <p:nvSpPr>
          <p:cNvPr id="23" name="TextBox 118">
            <a:extLst>
              <a:ext uri="{FF2B5EF4-FFF2-40B4-BE49-F238E27FC236}">
                <a16:creationId xmlns:a16="http://schemas.microsoft.com/office/drawing/2014/main" id="{4CCF466E-AF06-4B0B-A1D5-ADB1A64385F7}"/>
              </a:ext>
            </a:extLst>
          </p:cNvPr>
          <p:cNvSpPr txBox="1"/>
          <p:nvPr/>
        </p:nvSpPr>
        <p:spPr>
          <a:xfrm>
            <a:off x="4832436" y="1367878"/>
            <a:ext cx="207300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000000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ESFUERZO MANUAL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605992C-C8F6-411F-9F5D-331DDF630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54" y="2749508"/>
            <a:ext cx="2638793" cy="1571844"/>
          </a:xfrm>
          <a:prstGeom prst="rect">
            <a:avLst/>
          </a:prstGeom>
        </p:spPr>
      </p:pic>
      <p:sp>
        <p:nvSpPr>
          <p:cNvPr id="26" name="TextBox 118">
            <a:extLst>
              <a:ext uri="{FF2B5EF4-FFF2-40B4-BE49-F238E27FC236}">
                <a16:creationId xmlns:a16="http://schemas.microsoft.com/office/drawing/2014/main" id="{9045577D-3B40-4CAA-ADE0-CA329F6E44E0}"/>
              </a:ext>
            </a:extLst>
          </p:cNvPr>
          <p:cNvSpPr txBox="1"/>
          <p:nvPr/>
        </p:nvSpPr>
        <p:spPr>
          <a:xfrm>
            <a:off x="930440" y="2466782"/>
            <a:ext cx="268374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000000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COSTO DEFECTOS - SDLC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3465483-1608-44AC-8819-E6B3EC715B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50" y="4861695"/>
            <a:ext cx="1033502" cy="127175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AEE4384-E2AD-47C8-902E-6D5F933C8C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8938" y="4602997"/>
            <a:ext cx="1310689" cy="727519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A564BA8E-277F-4403-9B25-1574456B9EDB}"/>
              </a:ext>
            </a:extLst>
          </p:cNvPr>
          <p:cNvSpPr txBox="1"/>
          <p:nvPr/>
        </p:nvSpPr>
        <p:spPr>
          <a:xfrm>
            <a:off x="8942971" y="5562593"/>
            <a:ext cx="224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dirty="0">
                <a:solidFill>
                  <a:schemeClr val="tx1"/>
                </a:solidFill>
              </a:rPr>
              <a:t>Menor Riesgo Negocio!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007E73A-7DF6-402D-9D1D-C5DC268390F5}"/>
              </a:ext>
            </a:extLst>
          </p:cNvPr>
          <p:cNvSpPr txBox="1"/>
          <p:nvPr/>
        </p:nvSpPr>
        <p:spPr>
          <a:xfrm>
            <a:off x="9088859" y="5137856"/>
            <a:ext cx="204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dirty="0">
                <a:solidFill>
                  <a:schemeClr val="tx1"/>
                </a:solidFill>
              </a:rPr>
              <a:t>Mayor Calidad!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4F63867-BC16-49C5-A22F-E5B8F0329EB2}"/>
              </a:ext>
            </a:extLst>
          </p:cNvPr>
          <p:cNvSpPr txBox="1"/>
          <p:nvPr/>
        </p:nvSpPr>
        <p:spPr>
          <a:xfrm>
            <a:off x="1539764" y="459742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dirty="0"/>
              <a:t>Consistente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3509F90-2123-4271-AE53-92D46201E595}"/>
              </a:ext>
            </a:extLst>
          </p:cNvPr>
          <p:cNvSpPr txBox="1"/>
          <p:nvPr/>
        </p:nvSpPr>
        <p:spPr>
          <a:xfrm>
            <a:off x="1539764" y="500853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dirty="0"/>
              <a:t>Repetible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0E162BA-00EA-4992-BC02-CB11CF69AF86}"/>
              </a:ext>
            </a:extLst>
          </p:cNvPr>
          <p:cNvSpPr txBox="1"/>
          <p:nvPr/>
        </p:nvSpPr>
        <p:spPr>
          <a:xfrm>
            <a:off x="1539764" y="543819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dirty="0"/>
              <a:t>Programable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828E07C-A997-4E79-AEA3-D4519528B74C}"/>
              </a:ext>
            </a:extLst>
          </p:cNvPr>
          <p:cNvSpPr txBox="1"/>
          <p:nvPr/>
        </p:nvSpPr>
        <p:spPr>
          <a:xfrm>
            <a:off x="1539764" y="586786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dirty="0"/>
              <a:t>Reutilizable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B2B5098-A027-490A-9003-DB28FED3967A}"/>
              </a:ext>
            </a:extLst>
          </p:cNvPr>
          <p:cNvSpPr txBox="1"/>
          <p:nvPr/>
        </p:nvSpPr>
        <p:spPr>
          <a:xfrm>
            <a:off x="4192470" y="4558932"/>
            <a:ext cx="167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dirty="0"/>
              <a:t>Mejor Experiencia Usuario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0C34D77-113A-4DBC-8DFB-0A831ED469F5}"/>
              </a:ext>
            </a:extLst>
          </p:cNvPr>
          <p:cNvSpPr txBox="1"/>
          <p:nvPr/>
        </p:nvSpPr>
        <p:spPr>
          <a:xfrm flipH="1">
            <a:off x="7315027" y="5036412"/>
            <a:ext cx="563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sz="4400" dirty="0"/>
              <a:t>=</a:t>
            </a:r>
          </a:p>
        </p:txBody>
      </p:sp>
      <p:sp>
        <p:nvSpPr>
          <p:cNvPr id="37" name="iconfont-11607-6151036">
            <a:extLst>
              <a:ext uri="{FF2B5EF4-FFF2-40B4-BE49-F238E27FC236}">
                <a16:creationId xmlns:a16="http://schemas.microsoft.com/office/drawing/2014/main" id="{13767653-2F29-40EC-8A30-A5D1581D3C73}"/>
              </a:ext>
            </a:extLst>
          </p:cNvPr>
          <p:cNvSpPr>
            <a:spLocks noChangeAspect="1"/>
          </p:cNvSpPr>
          <p:nvPr/>
        </p:nvSpPr>
        <p:spPr bwMode="auto">
          <a:xfrm>
            <a:off x="1113009" y="5426838"/>
            <a:ext cx="350414" cy="306620"/>
          </a:xfrm>
          <a:custGeom>
            <a:avLst/>
            <a:gdLst>
              <a:gd name="T0" fmla="*/ 1066 w 12800"/>
              <a:gd name="T1" fmla="*/ 1260 h 11200"/>
              <a:gd name="T2" fmla="*/ 1066 w 12800"/>
              <a:gd name="T3" fmla="*/ 8820 h 11200"/>
              <a:gd name="T4" fmla="*/ 11734 w 12800"/>
              <a:gd name="T5" fmla="*/ 8820 h 11200"/>
              <a:gd name="T6" fmla="*/ 11734 w 12800"/>
              <a:gd name="T7" fmla="*/ 1260 h 11200"/>
              <a:gd name="T8" fmla="*/ 1066 w 12800"/>
              <a:gd name="T9" fmla="*/ 1260 h 11200"/>
              <a:gd name="T10" fmla="*/ 8534 w 12800"/>
              <a:gd name="T11" fmla="*/ 10080 h 11200"/>
              <a:gd name="T12" fmla="*/ 8534 w 12800"/>
              <a:gd name="T13" fmla="*/ 11200 h 11200"/>
              <a:gd name="T14" fmla="*/ 4266 w 12800"/>
              <a:gd name="T15" fmla="*/ 11200 h 11200"/>
              <a:gd name="T16" fmla="*/ 4266 w 12800"/>
              <a:gd name="T17" fmla="*/ 10080 h 11200"/>
              <a:gd name="T18" fmla="*/ 0 w 12800"/>
              <a:gd name="T19" fmla="*/ 10080 h 11200"/>
              <a:gd name="T20" fmla="*/ 0 w 12800"/>
              <a:gd name="T21" fmla="*/ 0 h 11200"/>
              <a:gd name="T22" fmla="*/ 12800 w 12800"/>
              <a:gd name="T23" fmla="*/ 0 h 11200"/>
              <a:gd name="T24" fmla="*/ 12800 w 12800"/>
              <a:gd name="T25" fmla="*/ 10080 h 11200"/>
              <a:gd name="T26" fmla="*/ 8534 w 12800"/>
              <a:gd name="T27" fmla="*/ 10080 h 11200"/>
              <a:gd name="T28" fmla="*/ 4876 w 12800"/>
              <a:gd name="T29" fmla="*/ 7102 h 11200"/>
              <a:gd name="T30" fmla="*/ 1600 w 12800"/>
              <a:gd name="T31" fmla="*/ 5488 h 11200"/>
              <a:gd name="T32" fmla="*/ 1600 w 12800"/>
              <a:gd name="T33" fmla="*/ 4479 h 11200"/>
              <a:gd name="T34" fmla="*/ 4876 w 12800"/>
              <a:gd name="T35" fmla="*/ 2871 h 11200"/>
              <a:gd name="T36" fmla="*/ 4876 w 12800"/>
              <a:gd name="T37" fmla="*/ 4080 h 11200"/>
              <a:gd name="T38" fmla="*/ 2885 w 12800"/>
              <a:gd name="T39" fmla="*/ 4987 h 11200"/>
              <a:gd name="T40" fmla="*/ 4876 w 12800"/>
              <a:gd name="T41" fmla="*/ 5898 h 11200"/>
              <a:gd name="T42" fmla="*/ 4876 w 12800"/>
              <a:gd name="T43" fmla="*/ 7102 h 11200"/>
              <a:gd name="T44" fmla="*/ 6620 w 12800"/>
              <a:gd name="T45" fmla="*/ 2400 h 11200"/>
              <a:gd name="T46" fmla="*/ 7200 w 12800"/>
              <a:gd name="T47" fmla="*/ 2400 h 11200"/>
              <a:gd name="T48" fmla="*/ 6174 w 12800"/>
              <a:gd name="T49" fmla="*/ 7565 h 11200"/>
              <a:gd name="T50" fmla="*/ 5600 w 12800"/>
              <a:gd name="T51" fmla="*/ 7565 h 11200"/>
              <a:gd name="T52" fmla="*/ 6620 w 12800"/>
              <a:gd name="T53" fmla="*/ 2400 h 11200"/>
              <a:gd name="T54" fmla="*/ 7924 w 12800"/>
              <a:gd name="T55" fmla="*/ 7102 h 11200"/>
              <a:gd name="T56" fmla="*/ 7924 w 12800"/>
              <a:gd name="T57" fmla="*/ 5898 h 11200"/>
              <a:gd name="T58" fmla="*/ 9915 w 12800"/>
              <a:gd name="T59" fmla="*/ 4987 h 11200"/>
              <a:gd name="T60" fmla="*/ 7924 w 12800"/>
              <a:gd name="T61" fmla="*/ 4081 h 11200"/>
              <a:gd name="T62" fmla="*/ 7924 w 12800"/>
              <a:gd name="T63" fmla="*/ 2870 h 11200"/>
              <a:gd name="T64" fmla="*/ 11200 w 12800"/>
              <a:gd name="T65" fmla="*/ 4480 h 11200"/>
              <a:gd name="T66" fmla="*/ 11200 w 12800"/>
              <a:gd name="T67" fmla="*/ 5490 h 11200"/>
              <a:gd name="T68" fmla="*/ 7924 w 12800"/>
              <a:gd name="T69" fmla="*/ 7102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800" h="11200">
                <a:moveTo>
                  <a:pt x="1066" y="1260"/>
                </a:moveTo>
                <a:lnTo>
                  <a:pt x="1066" y="8820"/>
                </a:lnTo>
                <a:lnTo>
                  <a:pt x="11734" y="8820"/>
                </a:lnTo>
                <a:lnTo>
                  <a:pt x="11734" y="1260"/>
                </a:lnTo>
                <a:lnTo>
                  <a:pt x="1066" y="1260"/>
                </a:lnTo>
                <a:close/>
                <a:moveTo>
                  <a:pt x="8534" y="10080"/>
                </a:moveTo>
                <a:lnTo>
                  <a:pt x="8534" y="11200"/>
                </a:lnTo>
                <a:lnTo>
                  <a:pt x="4266" y="11200"/>
                </a:lnTo>
                <a:lnTo>
                  <a:pt x="4266" y="10080"/>
                </a:lnTo>
                <a:lnTo>
                  <a:pt x="0" y="10080"/>
                </a:lnTo>
                <a:lnTo>
                  <a:pt x="0" y="0"/>
                </a:lnTo>
                <a:lnTo>
                  <a:pt x="12800" y="0"/>
                </a:lnTo>
                <a:lnTo>
                  <a:pt x="12800" y="10080"/>
                </a:lnTo>
                <a:lnTo>
                  <a:pt x="8534" y="10080"/>
                </a:lnTo>
                <a:close/>
                <a:moveTo>
                  <a:pt x="4876" y="7102"/>
                </a:moveTo>
                <a:lnTo>
                  <a:pt x="1600" y="5488"/>
                </a:lnTo>
                <a:lnTo>
                  <a:pt x="1600" y="4479"/>
                </a:lnTo>
                <a:lnTo>
                  <a:pt x="4876" y="2871"/>
                </a:lnTo>
                <a:lnTo>
                  <a:pt x="4876" y="4080"/>
                </a:lnTo>
                <a:lnTo>
                  <a:pt x="2885" y="4987"/>
                </a:lnTo>
                <a:lnTo>
                  <a:pt x="4876" y="5898"/>
                </a:lnTo>
                <a:lnTo>
                  <a:pt x="4876" y="7102"/>
                </a:lnTo>
                <a:close/>
                <a:moveTo>
                  <a:pt x="6620" y="2400"/>
                </a:moveTo>
                <a:lnTo>
                  <a:pt x="7200" y="2400"/>
                </a:lnTo>
                <a:lnTo>
                  <a:pt x="6174" y="7565"/>
                </a:lnTo>
                <a:lnTo>
                  <a:pt x="5600" y="7565"/>
                </a:lnTo>
                <a:lnTo>
                  <a:pt x="6620" y="2400"/>
                </a:lnTo>
                <a:close/>
                <a:moveTo>
                  <a:pt x="7924" y="7102"/>
                </a:moveTo>
                <a:lnTo>
                  <a:pt x="7924" y="5898"/>
                </a:lnTo>
                <a:lnTo>
                  <a:pt x="9915" y="4987"/>
                </a:lnTo>
                <a:lnTo>
                  <a:pt x="7924" y="4081"/>
                </a:lnTo>
                <a:lnTo>
                  <a:pt x="7924" y="2870"/>
                </a:lnTo>
                <a:lnTo>
                  <a:pt x="11200" y="4480"/>
                </a:lnTo>
                <a:lnTo>
                  <a:pt x="11200" y="5490"/>
                </a:lnTo>
                <a:lnTo>
                  <a:pt x="7924" y="7102"/>
                </a:lnTo>
                <a:close/>
              </a:path>
            </a:pathLst>
          </a:custGeom>
          <a:solidFill>
            <a:srgbClr val="23579A"/>
          </a:solidFill>
          <a:ln>
            <a:noFill/>
          </a:ln>
        </p:spPr>
      </p:sp>
      <p:sp>
        <p:nvSpPr>
          <p:cNvPr id="38" name="iconfont-11592-5504404">
            <a:extLst>
              <a:ext uri="{FF2B5EF4-FFF2-40B4-BE49-F238E27FC236}">
                <a16:creationId xmlns:a16="http://schemas.microsoft.com/office/drawing/2014/main" id="{41D90F0D-2D33-49AD-B439-2293A7B19FD3}"/>
              </a:ext>
            </a:extLst>
          </p:cNvPr>
          <p:cNvSpPr>
            <a:spLocks noChangeAspect="1"/>
          </p:cNvSpPr>
          <p:nvPr/>
        </p:nvSpPr>
        <p:spPr bwMode="auto">
          <a:xfrm>
            <a:off x="1113009" y="5002822"/>
            <a:ext cx="278832" cy="306175"/>
          </a:xfrm>
          <a:custGeom>
            <a:avLst/>
            <a:gdLst>
              <a:gd name="T0" fmla="*/ 1872 w 10770"/>
              <a:gd name="T1" fmla="*/ 8846 h 11826"/>
              <a:gd name="T2" fmla="*/ 8585 w 10770"/>
              <a:gd name="T3" fmla="*/ 8846 h 11826"/>
              <a:gd name="T4" fmla="*/ 9652 w 10770"/>
              <a:gd name="T5" fmla="*/ 7780 h 11826"/>
              <a:gd name="T6" fmla="*/ 9652 w 10770"/>
              <a:gd name="T7" fmla="*/ 5646 h 11826"/>
              <a:gd name="T8" fmla="*/ 10185 w 10770"/>
              <a:gd name="T9" fmla="*/ 5113 h 11826"/>
              <a:gd name="T10" fmla="*/ 10718 w 10770"/>
              <a:gd name="T11" fmla="*/ 5646 h 11826"/>
              <a:gd name="T12" fmla="*/ 10718 w 10770"/>
              <a:gd name="T13" fmla="*/ 7780 h 11826"/>
              <a:gd name="T14" fmla="*/ 8585 w 10770"/>
              <a:gd name="T15" fmla="*/ 9913 h 11826"/>
              <a:gd name="T16" fmla="*/ 1872 w 10770"/>
              <a:gd name="T17" fmla="*/ 9913 h 11826"/>
              <a:gd name="T18" fmla="*/ 2829 w 10770"/>
              <a:gd name="T19" fmla="*/ 10869 h 11826"/>
              <a:gd name="T20" fmla="*/ 2822 w 10770"/>
              <a:gd name="T21" fmla="*/ 11617 h 11826"/>
              <a:gd name="T22" fmla="*/ 2075 w 10770"/>
              <a:gd name="T23" fmla="*/ 11623 h 11826"/>
              <a:gd name="T24" fmla="*/ 208 w 10770"/>
              <a:gd name="T25" fmla="*/ 9757 h 11826"/>
              <a:gd name="T26" fmla="*/ 208 w 10770"/>
              <a:gd name="T27" fmla="*/ 9003 h 11826"/>
              <a:gd name="T28" fmla="*/ 2075 w 10770"/>
              <a:gd name="T29" fmla="*/ 7136 h 11826"/>
              <a:gd name="T30" fmla="*/ 2822 w 10770"/>
              <a:gd name="T31" fmla="*/ 7142 h 11826"/>
              <a:gd name="T32" fmla="*/ 2829 w 10770"/>
              <a:gd name="T33" fmla="*/ 7890 h 11826"/>
              <a:gd name="T34" fmla="*/ 1872 w 10770"/>
              <a:gd name="T35" fmla="*/ 8846 h 11826"/>
              <a:gd name="T36" fmla="*/ 8898 w 10770"/>
              <a:gd name="T37" fmla="*/ 2980 h 11826"/>
              <a:gd name="T38" fmla="*/ 2185 w 10770"/>
              <a:gd name="T39" fmla="*/ 2980 h 11826"/>
              <a:gd name="T40" fmla="*/ 1118 w 10770"/>
              <a:gd name="T41" fmla="*/ 4046 h 11826"/>
              <a:gd name="T42" fmla="*/ 1118 w 10770"/>
              <a:gd name="T43" fmla="*/ 6180 h 11826"/>
              <a:gd name="T44" fmla="*/ 585 w 10770"/>
              <a:gd name="T45" fmla="*/ 6713 h 11826"/>
              <a:gd name="T46" fmla="*/ 52 w 10770"/>
              <a:gd name="T47" fmla="*/ 6180 h 11826"/>
              <a:gd name="T48" fmla="*/ 52 w 10770"/>
              <a:gd name="T49" fmla="*/ 4046 h 11826"/>
              <a:gd name="T50" fmla="*/ 2185 w 10770"/>
              <a:gd name="T51" fmla="*/ 1913 h 11826"/>
              <a:gd name="T52" fmla="*/ 8898 w 10770"/>
              <a:gd name="T53" fmla="*/ 1913 h 11826"/>
              <a:gd name="T54" fmla="*/ 7941 w 10770"/>
              <a:gd name="T55" fmla="*/ 957 h 11826"/>
              <a:gd name="T56" fmla="*/ 7948 w 10770"/>
              <a:gd name="T57" fmla="*/ 209 h 11826"/>
              <a:gd name="T58" fmla="*/ 8695 w 10770"/>
              <a:gd name="T59" fmla="*/ 203 h 11826"/>
              <a:gd name="T60" fmla="*/ 10562 w 10770"/>
              <a:gd name="T61" fmla="*/ 2069 h 11826"/>
              <a:gd name="T62" fmla="*/ 10562 w 10770"/>
              <a:gd name="T63" fmla="*/ 2823 h 11826"/>
              <a:gd name="T64" fmla="*/ 8695 w 10770"/>
              <a:gd name="T65" fmla="*/ 4690 h 11826"/>
              <a:gd name="T66" fmla="*/ 7948 w 10770"/>
              <a:gd name="T67" fmla="*/ 4684 h 11826"/>
              <a:gd name="T68" fmla="*/ 7941 w 10770"/>
              <a:gd name="T69" fmla="*/ 3936 h 11826"/>
              <a:gd name="T70" fmla="*/ 8898 w 10770"/>
              <a:gd name="T71" fmla="*/ 2980 h 1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770" h="11826">
                <a:moveTo>
                  <a:pt x="1872" y="8846"/>
                </a:moveTo>
                <a:lnTo>
                  <a:pt x="8585" y="8846"/>
                </a:lnTo>
                <a:cubicBezTo>
                  <a:pt x="9175" y="8846"/>
                  <a:pt x="9652" y="8369"/>
                  <a:pt x="9652" y="7780"/>
                </a:cubicBezTo>
                <a:lnTo>
                  <a:pt x="9652" y="5646"/>
                </a:lnTo>
                <a:cubicBezTo>
                  <a:pt x="9652" y="5352"/>
                  <a:pt x="9890" y="5113"/>
                  <a:pt x="10185" y="5113"/>
                </a:cubicBezTo>
                <a:cubicBezTo>
                  <a:pt x="10480" y="5113"/>
                  <a:pt x="10718" y="5352"/>
                  <a:pt x="10718" y="5646"/>
                </a:cubicBezTo>
                <a:lnTo>
                  <a:pt x="10718" y="7780"/>
                </a:lnTo>
                <a:cubicBezTo>
                  <a:pt x="10719" y="8958"/>
                  <a:pt x="9763" y="9914"/>
                  <a:pt x="8585" y="9913"/>
                </a:cubicBezTo>
                <a:lnTo>
                  <a:pt x="1872" y="9913"/>
                </a:lnTo>
                <a:lnTo>
                  <a:pt x="2829" y="10869"/>
                </a:lnTo>
                <a:cubicBezTo>
                  <a:pt x="3031" y="11079"/>
                  <a:pt x="3028" y="11411"/>
                  <a:pt x="2822" y="11617"/>
                </a:cubicBezTo>
                <a:cubicBezTo>
                  <a:pt x="2617" y="11823"/>
                  <a:pt x="2284" y="11826"/>
                  <a:pt x="2075" y="11623"/>
                </a:cubicBezTo>
                <a:lnTo>
                  <a:pt x="208" y="9757"/>
                </a:lnTo>
                <a:cubicBezTo>
                  <a:pt x="0" y="9548"/>
                  <a:pt x="0" y="9211"/>
                  <a:pt x="208" y="9003"/>
                </a:cubicBezTo>
                <a:lnTo>
                  <a:pt x="2075" y="7136"/>
                </a:lnTo>
                <a:cubicBezTo>
                  <a:pt x="2284" y="6934"/>
                  <a:pt x="2617" y="6937"/>
                  <a:pt x="2822" y="7142"/>
                </a:cubicBezTo>
                <a:cubicBezTo>
                  <a:pt x="3028" y="7348"/>
                  <a:pt x="3031" y="7681"/>
                  <a:pt x="2829" y="7890"/>
                </a:cubicBezTo>
                <a:lnTo>
                  <a:pt x="1872" y="8846"/>
                </a:lnTo>
                <a:close/>
                <a:moveTo>
                  <a:pt x="8898" y="2980"/>
                </a:moveTo>
                <a:lnTo>
                  <a:pt x="2185" y="2980"/>
                </a:lnTo>
                <a:cubicBezTo>
                  <a:pt x="1595" y="2980"/>
                  <a:pt x="1118" y="3457"/>
                  <a:pt x="1118" y="4046"/>
                </a:cubicBezTo>
                <a:lnTo>
                  <a:pt x="1118" y="6180"/>
                </a:lnTo>
                <a:cubicBezTo>
                  <a:pt x="1118" y="6474"/>
                  <a:pt x="880" y="6713"/>
                  <a:pt x="585" y="6713"/>
                </a:cubicBezTo>
                <a:cubicBezTo>
                  <a:pt x="290" y="6713"/>
                  <a:pt x="52" y="6474"/>
                  <a:pt x="52" y="6180"/>
                </a:cubicBezTo>
                <a:lnTo>
                  <a:pt x="52" y="4046"/>
                </a:lnTo>
                <a:cubicBezTo>
                  <a:pt x="51" y="2868"/>
                  <a:pt x="1007" y="1912"/>
                  <a:pt x="2185" y="1913"/>
                </a:cubicBezTo>
                <a:lnTo>
                  <a:pt x="8898" y="1913"/>
                </a:lnTo>
                <a:lnTo>
                  <a:pt x="7941" y="957"/>
                </a:lnTo>
                <a:cubicBezTo>
                  <a:pt x="7739" y="747"/>
                  <a:pt x="7742" y="415"/>
                  <a:pt x="7948" y="209"/>
                </a:cubicBezTo>
                <a:cubicBezTo>
                  <a:pt x="8153" y="3"/>
                  <a:pt x="8486" y="0"/>
                  <a:pt x="8695" y="203"/>
                </a:cubicBezTo>
                <a:lnTo>
                  <a:pt x="10562" y="2069"/>
                </a:lnTo>
                <a:cubicBezTo>
                  <a:pt x="10770" y="2278"/>
                  <a:pt x="10770" y="2615"/>
                  <a:pt x="10562" y="2823"/>
                </a:cubicBezTo>
                <a:lnTo>
                  <a:pt x="8695" y="4690"/>
                </a:lnTo>
                <a:cubicBezTo>
                  <a:pt x="8486" y="4892"/>
                  <a:pt x="8153" y="4889"/>
                  <a:pt x="7948" y="4684"/>
                </a:cubicBezTo>
                <a:cubicBezTo>
                  <a:pt x="7742" y="4478"/>
                  <a:pt x="7739" y="4145"/>
                  <a:pt x="7941" y="3936"/>
                </a:cubicBezTo>
                <a:lnTo>
                  <a:pt x="8898" y="2980"/>
                </a:lnTo>
                <a:close/>
              </a:path>
            </a:pathLst>
          </a:custGeom>
          <a:solidFill>
            <a:srgbClr val="23579A"/>
          </a:solidFill>
          <a:ln>
            <a:noFill/>
          </a:ln>
        </p:spPr>
      </p:sp>
      <p:sp>
        <p:nvSpPr>
          <p:cNvPr id="39" name="crosshair_68837">
            <a:extLst>
              <a:ext uri="{FF2B5EF4-FFF2-40B4-BE49-F238E27FC236}">
                <a16:creationId xmlns:a16="http://schemas.microsoft.com/office/drawing/2014/main" id="{28B8CCF1-1E3D-493F-BBDB-07FF49603B02}"/>
              </a:ext>
            </a:extLst>
          </p:cNvPr>
          <p:cNvSpPr>
            <a:spLocks noChangeAspect="1"/>
          </p:cNvSpPr>
          <p:nvPr/>
        </p:nvSpPr>
        <p:spPr bwMode="auto">
          <a:xfrm>
            <a:off x="1113009" y="4602766"/>
            <a:ext cx="332875" cy="332413"/>
          </a:xfrm>
          <a:custGeom>
            <a:avLst/>
            <a:gdLst>
              <a:gd name="T0" fmla="*/ 7179 w 7559"/>
              <a:gd name="T1" fmla="*/ 3400 h 7559"/>
              <a:gd name="T2" fmla="*/ 6868 w 7559"/>
              <a:gd name="T3" fmla="*/ 3400 h 7559"/>
              <a:gd name="T4" fmla="*/ 4159 w 7559"/>
              <a:gd name="T5" fmla="*/ 691 h 7559"/>
              <a:gd name="T6" fmla="*/ 4159 w 7559"/>
              <a:gd name="T7" fmla="*/ 380 h 7559"/>
              <a:gd name="T8" fmla="*/ 3779 w 7559"/>
              <a:gd name="T9" fmla="*/ 0 h 7559"/>
              <a:gd name="T10" fmla="*/ 3399 w 7559"/>
              <a:gd name="T11" fmla="*/ 380 h 7559"/>
              <a:gd name="T12" fmla="*/ 3399 w 7559"/>
              <a:gd name="T13" fmla="*/ 691 h 7559"/>
              <a:gd name="T14" fmla="*/ 691 w 7559"/>
              <a:gd name="T15" fmla="*/ 3399 h 7559"/>
              <a:gd name="T16" fmla="*/ 380 w 7559"/>
              <a:gd name="T17" fmla="*/ 3399 h 7559"/>
              <a:gd name="T18" fmla="*/ 0 w 7559"/>
              <a:gd name="T19" fmla="*/ 3779 h 7559"/>
              <a:gd name="T20" fmla="*/ 380 w 7559"/>
              <a:gd name="T21" fmla="*/ 4159 h 7559"/>
              <a:gd name="T22" fmla="*/ 691 w 7559"/>
              <a:gd name="T23" fmla="*/ 4159 h 7559"/>
              <a:gd name="T24" fmla="*/ 3399 w 7559"/>
              <a:gd name="T25" fmla="*/ 6868 h 7559"/>
              <a:gd name="T26" fmla="*/ 3399 w 7559"/>
              <a:gd name="T27" fmla="*/ 7179 h 7559"/>
              <a:gd name="T28" fmla="*/ 3779 w 7559"/>
              <a:gd name="T29" fmla="*/ 7559 h 7559"/>
              <a:gd name="T30" fmla="*/ 4159 w 7559"/>
              <a:gd name="T31" fmla="*/ 7179 h 7559"/>
              <a:gd name="T32" fmla="*/ 4159 w 7559"/>
              <a:gd name="T33" fmla="*/ 6868 h 7559"/>
              <a:gd name="T34" fmla="*/ 6868 w 7559"/>
              <a:gd name="T35" fmla="*/ 4160 h 7559"/>
              <a:gd name="T36" fmla="*/ 7179 w 7559"/>
              <a:gd name="T37" fmla="*/ 4160 h 7559"/>
              <a:gd name="T38" fmla="*/ 7559 w 7559"/>
              <a:gd name="T39" fmla="*/ 3780 h 7559"/>
              <a:gd name="T40" fmla="*/ 7179 w 7559"/>
              <a:gd name="T41" fmla="*/ 3400 h 7559"/>
              <a:gd name="T42" fmla="*/ 6100 w 7559"/>
              <a:gd name="T43" fmla="*/ 3400 h 7559"/>
              <a:gd name="T44" fmla="*/ 5124 w 7559"/>
              <a:gd name="T45" fmla="*/ 3399 h 7559"/>
              <a:gd name="T46" fmla="*/ 4159 w 7559"/>
              <a:gd name="T47" fmla="*/ 2435 h 7559"/>
              <a:gd name="T48" fmla="*/ 4159 w 7559"/>
              <a:gd name="T49" fmla="*/ 1459 h 7559"/>
              <a:gd name="T50" fmla="*/ 6100 w 7559"/>
              <a:gd name="T51" fmla="*/ 3400 h 7559"/>
              <a:gd name="T52" fmla="*/ 3399 w 7559"/>
              <a:gd name="T53" fmla="*/ 1459 h 7559"/>
              <a:gd name="T54" fmla="*/ 3399 w 7559"/>
              <a:gd name="T55" fmla="*/ 2435 h 7559"/>
              <a:gd name="T56" fmla="*/ 2435 w 7559"/>
              <a:gd name="T57" fmla="*/ 3399 h 7559"/>
              <a:gd name="T58" fmla="*/ 1459 w 7559"/>
              <a:gd name="T59" fmla="*/ 3399 h 7559"/>
              <a:gd name="T60" fmla="*/ 3399 w 7559"/>
              <a:gd name="T61" fmla="*/ 1459 h 7559"/>
              <a:gd name="T62" fmla="*/ 1459 w 7559"/>
              <a:gd name="T63" fmla="*/ 4159 h 7559"/>
              <a:gd name="T64" fmla="*/ 2435 w 7559"/>
              <a:gd name="T65" fmla="*/ 4160 h 7559"/>
              <a:gd name="T66" fmla="*/ 3399 w 7559"/>
              <a:gd name="T67" fmla="*/ 5124 h 7559"/>
              <a:gd name="T68" fmla="*/ 3399 w 7559"/>
              <a:gd name="T69" fmla="*/ 6100 h 7559"/>
              <a:gd name="T70" fmla="*/ 1459 w 7559"/>
              <a:gd name="T71" fmla="*/ 4159 h 7559"/>
              <a:gd name="T72" fmla="*/ 4159 w 7559"/>
              <a:gd name="T73" fmla="*/ 6100 h 7559"/>
              <a:gd name="T74" fmla="*/ 4159 w 7559"/>
              <a:gd name="T75" fmla="*/ 5124 h 7559"/>
              <a:gd name="T76" fmla="*/ 5124 w 7559"/>
              <a:gd name="T77" fmla="*/ 4160 h 7559"/>
              <a:gd name="T78" fmla="*/ 6100 w 7559"/>
              <a:gd name="T79" fmla="*/ 4160 h 7559"/>
              <a:gd name="T80" fmla="*/ 4159 w 7559"/>
              <a:gd name="T81" fmla="*/ 6100 h 7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59" h="7559">
                <a:moveTo>
                  <a:pt x="7179" y="3400"/>
                </a:moveTo>
                <a:lnTo>
                  <a:pt x="6868" y="3400"/>
                </a:lnTo>
                <a:cubicBezTo>
                  <a:pt x="6695" y="1986"/>
                  <a:pt x="5573" y="864"/>
                  <a:pt x="4159" y="691"/>
                </a:cubicBezTo>
                <a:lnTo>
                  <a:pt x="4159" y="380"/>
                </a:lnTo>
                <a:cubicBezTo>
                  <a:pt x="4159" y="170"/>
                  <a:pt x="3989" y="0"/>
                  <a:pt x="3779" y="0"/>
                </a:cubicBezTo>
                <a:cubicBezTo>
                  <a:pt x="3569" y="0"/>
                  <a:pt x="3399" y="170"/>
                  <a:pt x="3399" y="380"/>
                </a:cubicBezTo>
                <a:lnTo>
                  <a:pt x="3399" y="691"/>
                </a:lnTo>
                <a:cubicBezTo>
                  <a:pt x="1986" y="864"/>
                  <a:pt x="864" y="1986"/>
                  <a:pt x="691" y="3399"/>
                </a:cubicBezTo>
                <a:lnTo>
                  <a:pt x="380" y="3399"/>
                </a:lnTo>
                <a:cubicBezTo>
                  <a:pt x="170" y="3399"/>
                  <a:pt x="0" y="3569"/>
                  <a:pt x="0" y="3779"/>
                </a:cubicBezTo>
                <a:cubicBezTo>
                  <a:pt x="0" y="3989"/>
                  <a:pt x="170" y="4159"/>
                  <a:pt x="380" y="4159"/>
                </a:cubicBezTo>
                <a:lnTo>
                  <a:pt x="691" y="4159"/>
                </a:lnTo>
                <a:cubicBezTo>
                  <a:pt x="864" y="5573"/>
                  <a:pt x="1986" y="6695"/>
                  <a:pt x="3399" y="6868"/>
                </a:cubicBezTo>
                <a:lnTo>
                  <a:pt x="3399" y="7179"/>
                </a:lnTo>
                <a:cubicBezTo>
                  <a:pt x="3399" y="7389"/>
                  <a:pt x="3569" y="7559"/>
                  <a:pt x="3779" y="7559"/>
                </a:cubicBezTo>
                <a:cubicBezTo>
                  <a:pt x="3989" y="7559"/>
                  <a:pt x="4159" y="7389"/>
                  <a:pt x="4159" y="7179"/>
                </a:cubicBezTo>
                <a:lnTo>
                  <a:pt x="4159" y="6868"/>
                </a:lnTo>
                <a:cubicBezTo>
                  <a:pt x="5573" y="6695"/>
                  <a:pt x="6695" y="5573"/>
                  <a:pt x="6868" y="4160"/>
                </a:cubicBezTo>
                <a:lnTo>
                  <a:pt x="7179" y="4160"/>
                </a:lnTo>
                <a:cubicBezTo>
                  <a:pt x="7389" y="4160"/>
                  <a:pt x="7559" y="3990"/>
                  <a:pt x="7559" y="3780"/>
                </a:cubicBezTo>
                <a:cubicBezTo>
                  <a:pt x="7559" y="3570"/>
                  <a:pt x="7389" y="3400"/>
                  <a:pt x="7179" y="3400"/>
                </a:cubicBezTo>
                <a:close/>
                <a:moveTo>
                  <a:pt x="6100" y="3400"/>
                </a:moveTo>
                <a:lnTo>
                  <a:pt x="5124" y="3399"/>
                </a:lnTo>
                <a:cubicBezTo>
                  <a:pt x="4993" y="2933"/>
                  <a:pt x="4626" y="2566"/>
                  <a:pt x="4159" y="2435"/>
                </a:cubicBezTo>
                <a:lnTo>
                  <a:pt x="4159" y="1459"/>
                </a:lnTo>
                <a:cubicBezTo>
                  <a:pt x="5153" y="1621"/>
                  <a:pt x="5938" y="2406"/>
                  <a:pt x="6100" y="3400"/>
                </a:cubicBezTo>
                <a:close/>
                <a:moveTo>
                  <a:pt x="3399" y="1459"/>
                </a:moveTo>
                <a:lnTo>
                  <a:pt x="3399" y="2435"/>
                </a:lnTo>
                <a:cubicBezTo>
                  <a:pt x="2933" y="2566"/>
                  <a:pt x="2566" y="2933"/>
                  <a:pt x="2435" y="3399"/>
                </a:cubicBezTo>
                <a:lnTo>
                  <a:pt x="1459" y="3399"/>
                </a:lnTo>
                <a:cubicBezTo>
                  <a:pt x="1621" y="2406"/>
                  <a:pt x="2406" y="1621"/>
                  <a:pt x="3399" y="1459"/>
                </a:cubicBezTo>
                <a:close/>
                <a:moveTo>
                  <a:pt x="1459" y="4159"/>
                </a:moveTo>
                <a:lnTo>
                  <a:pt x="2435" y="4160"/>
                </a:lnTo>
                <a:cubicBezTo>
                  <a:pt x="2566" y="4626"/>
                  <a:pt x="2933" y="4993"/>
                  <a:pt x="3399" y="5124"/>
                </a:cubicBezTo>
                <a:lnTo>
                  <a:pt x="3399" y="6100"/>
                </a:lnTo>
                <a:cubicBezTo>
                  <a:pt x="2406" y="5938"/>
                  <a:pt x="1621" y="5153"/>
                  <a:pt x="1459" y="4159"/>
                </a:cubicBezTo>
                <a:close/>
                <a:moveTo>
                  <a:pt x="4159" y="6100"/>
                </a:moveTo>
                <a:lnTo>
                  <a:pt x="4159" y="5124"/>
                </a:lnTo>
                <a:cubicBezTo>
                  <a:pt x="4626" y="4993"/>
                  <a:pt x="4993" y="4626"/>
                  <a:pt x="5124" y="4160"/>
                </a:cubicBezTo>
                <a:lnTo>
                  <a:pt x="6100" y="4160"/>
                </a:lnTo>
                <a:cubicBezTo>
                  <a:pt x="5938" y="5153"/>
                  <a:pt x="5153" y="5938"/>
                  <a:pt x="4159" y="6100"/>
                </a:cubicBezTo>
                <a:close/>
              </a:path>
            </a:pathLst>
          </a:custGeom>
          <a:solidFill>
            <a:srgbClr val="23579A"/>
          </a:solidFill>
          <a:ln>
            <a:noFill/>
          </a:ln>
        </p:spPr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D413875-6DB6-4D34-BF4C-89C787BE6602}"/>
              </a:ext>
            </a:extLst>
          </p:cNvPr>
          <p:cNvSpPr txBox="1"/>
          <p:nvPr/>
        </p:nvSpPr>
        <p:spPr>
          <a:xfrm flipH="1">
            <a:off x="3780654" y="1718406"/>
            <a:ext cx="56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sz="2400" dirty="0"/>
              <a:t>+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3C7D4C-DA39-4522-9CBD-0633C7502FB5}"/>
              </a:ext>
            </a:extLst>
          </p:cNvPr>
          <p:cNvSpPr txBox="1"/>
          <p:nvPr/>
        </p:nvSpPr>
        <p:spPr>
          <a:xfrm flipH="1">
            <a:off x="7363135" y="1691284"/>
            <a:ext cx="56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sz="2400" dirty="0"/>
              <a:t>+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025E0EE-419A-4653-8C49-AED522C04975}"/>
              </a:ext>
            </a:extLst>
          </p:cNvPr>
          <p:cNvSpPr txBox="1"/>
          <p:nvPr/>
        </p:nvSpPr>
        <p:spPr>
          <a:xfrm flipH="1">
            <a:off x="3780654" y="3466689"/>
            <a:ext cx="56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sz="2400" dirty="0"/>
              <a:t>+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36F992A-A9CE-4BFF-BE3B-34439E4075BE}"/>
              </a:ext>
            </a:extLst>
          </p:cNvPr>
          <p:cNvSpPr txBox="1"/>
          <p:nvPr/>
        </p:nvSpPr>
        <p:spPr>
          <a:xfrm flipH="1">
            <a:off x="3780654" y="5244099"/>
            <a:ext cx="56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sz="2400" dirty="0"/>
              <a:t>+</a:t>
            </a:r>
          </a:p>
        </p:txBody>
      </p:sp>
      <p:grpSp>
        <p:nvGrpSpPr>
          <p:cNvPr id="44" name="Group 273">
            <a:extLst>
              <a:ext uri="{FF2B5EF4-FFF2-40B4-BE49-F238E27FC236}">
                <a16:creationId xmlns:a16="http://schemas.microsoft.com/office/drawing/2014/main" id="{A3EC6C4D-150D-49F6-B22B-C2C66504D1A7}"/>
              </a:ext>
            </a:extLst>
          </p:cNvPr>
          <p:cNvGrpSpPr/>
          <p:nvPr/>
        </p:nvGrpSpPr>
        <p:grpSpPr>
          <a:xfrm>
            <a:off x="1113009" y="5886986"/>
            <a:ext cx="317500" cy="277812"/>
            <a:chOff x="6375401" y="3354388"/>
            <a:chExt cx="317500" cy="277812"/>
          </a:xfrm>
          <a:solidFill>
            <a:srgbClr val="23579A"/>
          </a:solidFill>
        </p:grpSpPr>
        <p:sp>
          <p:nvSpPr>
            <p:cNvPr id="45" name="Freeform 209">
              <a:extLst>
                <a:ext uri="{FF2B5EF4-FFF2-40B4-BE49-F238E27FC236}">
                  <a16:creationId xmlns:a16="http://schemas.microsoft.com/office/drawing/2014/main" id="{F7FC5A52-85BA-44E8-9E32-364E8906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3354388"/>
              <a:ext cx="127000" cy="123825"/>
            </a:xfrm>
            <a:custGeom>
              <a:avLst/>
              <a:gdLst>
                <a:gd name="T0" fmla="*/ 7 w 85"/>
                <a:gd name="T1" fmla="*/ 67 h 84"/>
                <a:gd name="T2" fmla="*/ 14 w 85"/>
                <a:gd name="T3" fmla="*/ 61 h 84"/>
                <a:gd name="T4" fmla="*/ 14 w 85"/>
                <a:gd name="T5" fmla="*/ 23 h 84"/>
                <a:gd name="T6" fmla="*/ 72 w 85"/>
                <a:gd name="T7" fmla="*/ 82 h 84"/>
                <a:gd name="T8" fmla="*/ 77 w 85"/>
                <a:gd name="T9" fmla="*/ 84 h 84"/>
                <a:gd name="T10" fmla="*/ 82 w 85"/>
                <a:gd name="T11" fmla="*/ 82 h 84"/>
                <a:gd name="T12" fmla="*/ 82 w 85"/>
                <a:gd name="T13" fmla="*/ 73 h 84"/>
                <a:gd name="T14" fmla="*/ 23 w 85"/>
                <a:gd name="T15" fmla="*/ 14 h 84"/>
                <a:gd name="T16" fmla="*/ 60 w 85"/>
                <a:gd name="T17" fmla="*/ 14 h 84"/>
                <a:gd name="T18" fmla="*/ 67 w 85"/>
                <a:gd name="T19" fmla="*/ 7 h 84"/>
                <a:gd name="T20" fmla="*/ 60 w 85"/>
                <a:gd name="T21" fmla="*/ 0 h 84"/>
                <a:gd name="T22" fmla="*/ 7 w 85"/>
                <a:gd name="T23" fmla="*/ 0 h 84"/>
                <a:gd name="T24" fmla="*/ 0 w 85"/>
                <a:gd name="T25" fmla="*/ 7 h 84"/>
                <a:gd name="T26" fmla="*/ 0 w 85"/>
                <a:gd name="T27" fmla="*/ 61 h 84"/>
                <a:gd name="T28" fmla="*/ 7 w 85"/>
                <a:gd name="T2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84">
                  <a:moveTo>
                    <a:pt x="7" y="67"/>
                  </a:moveTo>
                  <a:cubicBezTo>
                    <a:pt x="11" y="67"/>
                    <a:pt x="14" y="64"/>
                    <a:pt x="14" y="6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4" y="83"/>
                    <a:pt x="76" y="84"/>
                    <a:pt x="77" y="84"/>
                  </a:cubicBezTo>
                  <a:cubicBezTo>
                    <a:pt x="79" y="84"/>
                    <a:pt x="81" y="83"/>
                    <a:pt x="82" y="82"/>
                  </a:cubicBezTo>
                  <a:cubicBezTo>
                    <a:pt x="85" y="79"/>
                    <a:pt x="85" y="75"/>
                    <a:pt x="82" y="73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4" y="14"/>
                    <a:pt x="67" y="11"/>
                    <a:pt x="67" y="7"/>
                  </a:cubicBezTo>
                  <a:cubicBezTo>
                    <a:pt x="67" y="3"/>
                    <a:pt x="64" y="0"/>
                    <a:pt x="6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4"/>
                    <a:pt x="3" y="67"/>
                    <a:pt x="7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6" name="Freeform 210">
              <a:extLst>
                <a:ext uri="{FF2B5EF4-FFF2-40B4-BE49-F238E27FC236}">
                  <a16:creationId xmlns:a16="http://schemas.microsoft.com/office/drawing/2014/main" id="{2AE7201C-B628-4287-B916-11D11F659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3506788"/>
              <a:ext cx="127000" cy="125412"/>
            </a:xfrm>
            <a:custGeom>
              <a:avLst/>
              <a:gdLst>
                <a:gd name="T0" fmla="*/ 7 w 85"/>
                <a:gd name="T1" fmla="*/ 85 h 85"/>
                <a:gd name="T2" fmla="*/ 60 w 85"/>
                <a:gd name="T3" fmla="*/ 85 h 85"/>
                <a:gd name="T4" fmla="*/ 67 w 85"/>
                <a:gd name="T5" fmla="*/ 78 h 85"/>
                <a:gd name="T6" fmla="*/ 60 w 85"/>
                <a:gd name="T7" fmla="*/ 72 h 85"/>
                <a:gd name="T8" fmla="*/ 23 w 85"/>
                <a:gd name="T9" fmla="*/ 72 h 85"/>
                <a:gd name="T10" fmla="*/ 82 w 85"/>
                <a:gd name="T11" fmla="*/ 13 h 85"/>
                <a:gd name="T12" fmla="*/ 82 w 85"/>
                <a:gd name="T13" fmla="*/ 3 h 85"/>
                <a:gd name="T14" fmla="*/ 72 w 85"/>
                <a:gd name="T15" fmla="*/ 3 h 85"/>
                <a:gd name="T16" fmla="*/ 14 w 85"/>
                <a:gd name="T17" fmla="*/ 62 h 85"/>
                <a:gd name="T18" fmla="*/ 14 w 85"/>
                <a:gd name="T19" fmla="*/ 25 h 85"/>
                <a:gd name="T20" fmla="*/ 7 w 85"/>
                <a:gd name="T21" fmla="*/ 18 h 85"/>
                <a:gd name="T22" fmla="*/ 0 w 85"/>
                <a:gd name="T23" fmla="*/ 25 h 85"/>
                <a:gd name="T24" fmla="*/ 0 w 85"/>
                <a:gd name="T25" fmla="*/ 78 h 85"/>
                <a:gd name="T26" fmla="*/ 7 w 85"/>
                <a:gd name="T2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5">
                  <a:moveTo>
                    <a:pt x="7" y="85"/>
                  </a:moveTo>
                  <a:cubicBezTo>
                    <a:pt x="60" y="85"/>
                    <a:pt x="60" y="85"/>
                    <a:pt x="60" y="85"/>
                  </a:cubicBezTo>
                  <a:cubicBezTo>
                    <a:pt x="64" y="85"/>
                    <a:pt x="67" y="82"/>
                    <a:pt x="67" y="78"/>
                  </a:cubicBezTo>
                  <a:cubicBezTo>
                    <a:pt x="67" y="75"/>
                    <a:pt x="64" y="72"/>
                    <a:pt x="60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5" y="10"/>
                    <a:pt x="85" y="6"/>
                    <a:pt x="82" y="3"/>
                  </a:cubicBezTo>
                  <a:cubicBezTo>
                    <a:pt x="79" y="0"/>
                    <a:pt x="75" y="0"/>
                    <a:pt x="72" y="3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1"/>
                    <a:pt x="11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2"/>
                    <a:pt x="3" y="85"/>
                    <a:pt x="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7" name="Freeform 211">
              <a:extLst>
                <a:ext uri="{FF2B5EF4-FFF2-40B4-BE49-F238E27FC236}">
                  <a16:creationId xmlns:a16="http://schemas.microsoft.com/office/drawing/2014/main" id="{AA79727F-6C2F-40BA-B7B2-04EEB8001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3506788"/>
              <a:ext cx="125413" cy="125412"/>
            </a:xfrm>
            <a:custGeom>
              <a:avLst/>
              <a:gdLst>
                <a:gd name="T0" fmla="*/ 78 w 85"/>
                <a:gd name="T1" fmla="*/ 18 h 85"/>
                <a:gd name="T2" fmla="*/ 71 w 85"/>
                <a:gd name="T3" fmla="*/ 25 h 85"/>
                <a:gd name="T4" fmla="*/ 71 w 85"/>
                <a:gd name="T5" fmla="*/ 62 h 85"/>
                <a:gd name="T6" fmla="*/ 12 w 85"/>
                <a:gd name="T7" fmla="*/ 3 h 85"/>
                <a:gd name="T8" fmla="*/ 3 w 85"/>
                <a:gd name="T9" fmla="*/ 3 h 85"/>
                <a:gd name="T10" fmla="*/ 3 w 85"/>
                <a:gd name="T11" fmla="*/ 13 h 85"/>
                <a:gd name="T12" fmla="*/ 62 w 85"/>
                <a:gd name="T13" fmla="*/ 72 h 85"/>
                <a:gd name="T14" fmla="*/ 24 w 85"/>
                <a:gd name="T15" fmla="*/ 72 h 85"/>
                <a:gd name="T16" fmla="*/ 18 w 85"/>
                <a:gd name="T17" fmla="*/ 78 h 85"/>
                <a:gd name="T18" fmla="*/ 24 w 85"/>
                <a:gd name="T19" fmla="*/ 85 h 85"/>
                <a:gd name="T20" fmla="*/ 78 w 85"/>
                <a:gd name="T21" fmla="*/ 85 h 85"/>
                <a:gd name="T22" fmla="*/ 85 w 85"/>
                <a:gd name="T23" fmla="*/ 78 h 85"/>
                <a:gd name="T24" fmla="*/ 85 w 85"/>
                <a:gd name="T25" fmla="*/ 25 h 85"/>
                <a:gd name="T26" fmla="*/ 78 w 85"/>
                <a:gd name="T27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5">
                  <a:moveTo>
                    <a:pt x="78" y="18"/>
                  </a:moveTo>
                  <a:cubicBezTo>
                    <a:pt x="74" y="18"/>
                    <a:pt x="71" y="21"/>
                    <a:pt x="71" y="25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0"/>
                    <a:pt x="5" y="0"/>
                    <a:pt x="3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1" y="72"/>
                    <a:pt x="18" y="75"/>
                    <a:pt x="18" y="78"/>
                  </a:cubicBezTo>
                  <a:cubicBezTo>
                    <a:pt x="18" y="82"/>
                    <a:pt x="21" y="85"/>
                    <a:pt x="24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2" y="85"/>
                    <a:pt x="85" y="82"/>
                    <a:pt x="85" y="78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5" y="21"/>
                    <a:pt x="82" y="18"/>
                    <a:pt x="7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8" name="Freeform 212">
              <a:extLst>
                <a:ext uri="{FF2B5EF4-FFF2-40B4-BE49-F238E27FC236}">
                  <a16:creationId xmlns:a16="http://schemas.microsoft.com/office/drawing/2014/main" id="{8B98820B-DC3E-4CB1-80B5-91F59EBFB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3354388"/>
              <a:ext cx="125413" cy="123825"/>
            </a:xfrm>
            <a:custGeom>
              <a:avLst/>
              <a:gdLst>
                <a:gd name="T0" fmla="*/ 78 w 85"/>
                <a:gd name="T1" fmla="*/ 0 h 84"/>
                <a:gd name="T2" fmla="*/ 24 w 85"/>
                <a:gd name="T3" fmla="*/ 0 h 84"/>
                <a:gd name="T4" fmla="*/ 18 w 85"/>
                <a:gd name="T5" fmla="*/ 7 h 84"/>
                <a:gd name="T6" fmla="*/ 24 w 85"/>
                <a:gd name="T7" fmla="*/ 14 h 84"/>
                <a:gd name="T8" fmla="*/ 62 w 85"/>
                <a:gd name="T9" fmla="*/ 14 h 84"/>
                <a:gd name="T10" fmla="*/ 3 w 85"/>
                <a:gd name="T11" fmla="*/ 73 h 84"/>
                <a:gd name="T12" fmla="*/ 3 w 85"/>
                <a:gd name="T13" fmla="*/ 82 h 84"/>
                <a:gd name="T14" fmla="*/ 8 w 85"/>
                <a:gd name="T15" fmla="*/ 84 h 84"/>
                <a:gd name="T16" fmla="*/ 12 w 85"/>
                <a:gd name="T17" fmla="*/ 82 h 84"/>
                <a:gd name="T18" fmla="*/ 71 w 85"/>
                <a:gd name="T19" fmla="*/ 23 h 84"/>
                <a:gd name="T20" fmla="*/ 71 w 85"/>
                <a:gd name="T21" fmla="*/ 61 h 84"/>
                <a:gd name="T22" fmla="*/ 78 w 85"/>
                <a:gd name="T23" fmla="*/ 67 h 84"/>
                <a:gd name="T24" fmla="*/ 85 w 85"/>
                <a:gd name="T25" fmla="*/ 61 h 84"/>
                <a:gd name="T26" fmla="*/ 85 w 85"/>
                <a:gd name="T27" fmla="*/ 7 h 84"/>
                <a:gd name="T28" fmla="*/ 78 w 85"/>
                <a:gd name="T2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84">
                  <a:moveTo>
                    <a:pt x="7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1"/>
                    <a:pt x="21" y="14"/>
                    <a:pt x="24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0" y="75"/>
                    <a:pt x="0" y="79"/>
                    <a:pt x="3" y="82"/>
                  </a:cubicBezTo>
                  <a:cubicBezTo>
                    <a:pt x="4" y="83"/>
                    <a:pt x="6" y="84"/>
                    <a:pt x="8" y="84"/>
                  </a:cubicBezTo>
                  <a:cubicBezTo>
                    <a:pt x="9" y="84"/>
                    <a:pt x="11" y="83"/>
                    <a:pt x="12" y="82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1" y="64"/>
                    <a:pt x="74" y="67"/>
                    <a:pt x="78" y="67"/>
                  </a:cubicBezTo>
                  <a:cubicBezTo>
                    <a:pt x="82" y="67"/>
                    <a:pt x="85" y="64"/>
                    <a:pt x="85" y="61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3"/>
                    <a:pt x="82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32FF05D-D7F2-4AB9-A6BF-681A1D111F58}"/>
              </a:ext>
            </a:extLst>
          </p:cNvPr>
          <p:cNvSpPr txBox="1"/>
          <p:nvPr/>
        </p:nvSpPr>
        <p:spPr>
          <a:xfrm>
            <a:off x="9179986" y="4746852"/>
            <a:ext cx="177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dirty="0">
                <a:solidFill>
                  <a:schemeClr val="tx1"/>
                </a:solidFill>
              </a:rPr>
              <a:t>Eficiencia!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0A65C95-80FD-467F-918D-030650339BA5}"/>
              </a:ext>
            </a:extLst>
          </p:cNvPr>
          <p:cNvSpPr txBox="1"/>
          <p:nvPr/>
        </p:nvSpPr>
        <p:spPr>
          <a:xfrm>
            <a:off x="5980512" y="5696340"/>
            <a:ext cx="153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 defTabSz="914217">
              <a:defRPr b="1">
                <a:solidFill>
                  <a:srgbClr val="2F74CD">
                    <a:lumMod val="75000"/>
                  </a:srgbClr>
                </a:solidFill>
                <a:latin typeface="Poppins SemiBold" pitchFamily="2" charset="77"/>
                <a:ea typeface="League Spartan" charset="0"/>
                <a:cs typeface="Poppins SemiBold" pitchFamily="2" charset="77"/>
              </a:defRPr>
            </a:lvl1pPr>
          </a:lstStyle>
          <a:p>
            <a:r>
              <a:rPr lang="es-MX" dirty="0"/>
              <a:t>Shift Left &amp; Shift Right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BE852DA7-524E-4DE4-AFCF-9B478408F5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153" y="5686851"/>
            <a:ext cx="1704194" cy="58077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031C5DE-9C0E-49FE-9D3F-57CF2D1B0E80}"/>
              </a:ext>
            </a:extLst>
          </p:cNvPr>
          <p:cNvSpPr/>
          <p:nvPr/>
        </p:nvSpPr>
        <p:spPr>
          <a:xfrm>
            <a:off x="807138" y="739807"/>
            <a:ext cx="101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Implementado en óptimas condiciones se puede lograr los siguientes beneficios: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3216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Graphic spid="20" grpId="0">
        <p:bldAsOne/>
      </p:bldGraphic>
      <p:bldP spid="22" grpId="0"/>
      <p:bldP spid="23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0" grpId="0"/>
      <p:bldP spid="41" grpId="0"/>
      <p:bldP spid="42" grpId="0"/>
      <p:bldP spid="43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n 59">
            <a:extLst>
              <a:ext uri="{FF2B5EF4-FFF2-40B4-BE49-F238E27FC236}">
                <a16:creationId xmlns:a16="http://schemas.microsoft.com/office/drawing/2014/main" id="{60ED9879-C10E-4A4A-95E1-BA54A22B0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72" y="92910"/>
            <a:ext cx="1408038" cy="414952"/>
          </a:xfrm>
          <a:prstGeom prst="rect">
            <a:avLst/>
          </a:prstGeom>
        </p:spPr>
      </p:pic>
      <p:sp>
        <p:nvSpPr>
          <p:cNvPr id="71" name="TextBox 23">
            <a:extLst>
              <a:ext uri="{FF2B5EF4-FFF2-40B4-BE49-F238E27FC236}">
                <a16:creationId xmlns:a16="http://schemas.microsoft.com/office/drawing/2014/main" id="{A17C80DD-FB86-4386-84D0-85C9109D974A}"/>
              </a:ext>
            </a:extLst>
          </p:cNvPr>
          <p:cNvSpPr txBox="1"/>
          <p:nvPr/>
        </p:nvSpPr>
        <p:spPr>
          <a:xfrm>
            <a:off x="3546508" y="794642"/>
            <a:ext cx="8045502" cy="6540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marR="0" lvl="0" indent="-342900" algn="just" defTabSz="25689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700" b="1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lvl="0" indent="-342900" algn="just" defTabSz="2568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700" b="1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Marcador de texto 13">
            <a:extLst>
              <a:ext uri="{FF2B5EF4-FFF2-40B4-BE49-F238E27FC236}">
                <a16:creationId xmlns:a16="http://schemas.microsoft.com/office/drawing/2014/main" id="{68A6C13B-350E-429A-802E-82CF2AF2E9F9}"/>
              </a:ext>
            </a:extLst>
          </p:cNvPr>
          <p:cNvSpPr txBox="1">
            <a:spLocks/>
          </p:cNvSpPr>
          <p:nvPr/>
        </p:nvSpPr>
        <p:spPr>
          <a:xfrm>
            <a:off x="3546509" y="141144"/>
            <a:ext cx="4370674" cy="3321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C8342B"/>
                </a:highlight>
                <a:uLnTx/>
                <a:uFillTx/>
                <a:latin typeface="Raleway" panose="020B0503030101060003" pitchFamily="34" charset="0"/>
                <a:ea typeface="Roboto" panose="02000000000000000000" pitchFamily="2" charset="0"/>
                <a:cs typeface="+mn-cs"/>
              </a:rPr>
              <a:t>ALCANCE</a:t>
            </a: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503030101060003" pitchFamily="34" charset="0"/>
                <a:ea typeface="Roboto" panose="02000000000000000000" pitchFamily="2" charset="0"/>
                <a:cs typeface="+mn-cs"/>
              </a:rPr>
              <a:t> DEL SERVICIO</a:t>
            </a:r>
          </a:p>
        </p:txBody>
      </p:sp>
      <p:pic>
        <p:nvPicPr>
          <p:cNvPr id="62" name="Imagen 61" descr="Imagen que contiene camino, exterior, sostener, pequeño&#10;&#10;Descripción generada automáticamente">
            <a:extLst>
              <a:ext uri="{FF2B5EF4-FFF2-40B4-BE49-F238E27FC236}">
                <a16:creationId xmlns:a16="http://schemas.microsoft.com/office/drawing/2014/main" id="{A02A653D-2727-40BB-9CE8-CC508BB6C4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7" r="25956"/>
          <a:stretch/>
        </p:blipFill>
        <p:spPr>
          <a:xfrm>
            <a:off x="-1" y="0"/>
            <a:ext cx="3152639" cy="6858000"/>
          </a:xfrm>
          <a:prstGeom prst="rect">
            <a:avLst/>
          </a:prstGeom>
        </p:spPr>
      </p:pic>
      <p:sp>
        <p:nvSpPr>
          <p:cNvPr id="7" name="TextBox 23">
            <a:extLst>
              <a:ext uri="{FF2B5EF4-FFF2-40B4-BE49-F238E27FC236}">
                <a16:creationId xmlns:a16="http://schemas.microsoft.com/office/drawing/2014/main" id="{3C6BFC9D-1028-4719-8E2B-082CF11BF6C1}"/>
              </a:ext>
            </a:extLst>
          </p:cNvPr>
          <p:cNvSpPr txBox="1"/>
          <p:nvPr/>
        </p:nvSpPr>
        <p:spPr>
          <a:xfrm>
            <a:off x="3546508" y="794642"/>
            <a:ext cx="8045502" cy="56246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 defTabSz="256897">
              <a:lnSpc>
                <a:spcPct val="150000"/>
              </a:lnSpc>
              <a:defRPr/>
            </a:pPr>
            <a:r>
              <a:rPr lang="es-A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Nuestra propuesta contempla un servicio en la modalidad de tiempo y materiales (time &amp; </a:t>
            </a:r>
            <a:r>
              <a:rPr lang="es-AR" sz="1700" kern="0" dirty="0" err="1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materials</a:t>
            </a:r>
            <a:r>
              <a:rPr lang="es-A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)´con duración de 6 meses y un total de </a:t>
            </a:r>
            <a:r>
              <a:rPr lang="es-AR" sz="1700" b="1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2,368 horas</a:t>
            </a:r>
            <a:r>
              <a:rPr lang="es-A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s-ES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consistente en incorporar dentro de sus procesos de calidad de software la automatización de pruebas funcionales, el cual buscará cubrir las siguientes actividades:</a:t>
            </a:r>
            <a:endParaRPr lang="es-PE" sz="1700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just" defTabSz="256897">
              <a:lnSpc>
                <a:spcPct val="150000"/>
              </a:lnSpc>
              <a:defRPr/>
            </a:pPr>
            <a:endParaRPr lang="es-MX" sz="1700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just" defTabSz="256897">
              <a:lnSpc>
                <a:spcPct val="150000"/>
              </a:lnSpc>
              <a:buFontTx/>
              <a:buAutoNum type="arabicPeriod"/>
              <a:defRPr/>
            </a:pPr>
            <a:r>
              <a:rPr lang="es-MX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Definir el </a:t>
            </a:r>
            <a:r>
              <a:rPr lang="es-MX" sz="1700" b="1" i="1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gobierno de automatización de pruebas funcionales</a:t>
            </a:r>
            <a:r>
              <a:rPr lang="es-MX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el cual sea el </a:t>
            </a:r>
            <a:r>
              <a:rPr lang="es-AR" altLang="ko-K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punto de partida de un proceso estándar y escalable, </a:t>
            </a:r>
            <a:r>
              <a:rPr lang="es-MX" altLang="ko-K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incluyendo la </a:t>
            </a:r>
            <a:r>
              <a:rPr lang="es-MX" sz="1700" b="1" i="1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estrategia</a:t>
            </a:r>
            <a:r>
              <a:rPr lang="es-MX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la </a:t>
            </a:r>
            <a:r>
              <a:rPr lang="es-MX" sz="1700" b="1" i="1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operación</a:t>
            </a:r>
            <a:r>
              <a:rPr lang="es-MX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como puntos clave que soporte la maximización de sus beneficios, los cuales deberán ser medibles para su debido seguimiento.</a:t>
            </a:r>
          </a:p>
          <a:p>
            <a:pPr marL="342900" lvl="0" indent="-342900" algn="just" defTabSz="256897">
              <a:buFontTx/>
              <a:buAutoNum type="arabicPeriod"/>
              <a:defRPr/>
            </a:pPr>
            <a:endParaRPr lang="es-AR" altLang="ko-KR" sz="1700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 defTabSz="256897">
              <a:lnSpc>
                <a:spcPct val="150000"/>
              </a:lnSpc>
              <a:buFontTx/>
              <a:buAutoNum type="arabicPeriod"/>
              <a:defRPr/>
            </a:pPr>
            <a:r>
              <a:rPr lang="es-AR" altLang="ko-K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Definir e implementar la </a:t>
            </a:r>
            <a:r>
              <a:rPr lang="es-AR" altLang="ko-KR" sz="1700" b="1" i="1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arquitectura de automatización base</a:t>
            </a:r>
            <a:r>
              <a:rPr lang="es-AR" altLang="ko-K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con el fin de que los activos generados sean mantenibles, escalables, flexibles y  reutilizables y accesibles a todo el equipo que el cliente defina.</a:t>
            </a:r>
          </a:p>
          <a:p>
            <a:pPr marR="0" lvl="0" algn="just" defTabSz="25689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b="1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lvl="0" indent="-342900" algn="just" defTabSz="2568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700" b="1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n 59">
            <a:extLst>
              <a:ext uri="{FF2B5EF4-FFF2-40B4-BE49-F238E27FC236}">
                <a16:creationId xmlns:a16="http://schemas.microsoft.com/office/drawing/2014/main" id="{60ED9879-C10E-4A4A-95E1-BA54A22B0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72" y="92910"/>
            <a:ext cx="1408038" cy="414952"/>
          </a:xfrm>
          <a:prstGeom prst="rect">
            <a:avLst/>
          </a:prstGeom>
        </p:spPr>
      </p:pic>
      <p:sp>
        <p:nvSpPr>
          <p:cNvPr id="71" name="TextBox 23">
            <a:extLst>
              <a:ext uri="{FF2B5EF4-FFF2-40B4-BE49-F238E27FC236}">
                <a16:creationId xmlns:a16="http://schemas.microsoft.com/office/drawing/2014/main" id="{A17C80DD-FB86-4386-84D0-85C9109D974A}"/>
              </a:ext>
            </a:extLst>
          </p:cNvPr>
          <p:cNvSpPr txBox="1"/>
          <p:nvPr/>
        </p:nvSpPr>
        <p:spPr>
          <a:xfrm>
            <a:off x="3546508" y="794642"/>
            <a:ext cx="8045502" cy="6540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marR="0" lvl="0" indent="-342900" algn="just" defTabSz="25689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700" b="1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lvl="0" indent="-342900" algn="just" defTabSz="2568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700" b="1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Marcador de texto 13">
            <a:extLst>
              <a:ext uri="{FF2B5EF4-FFF2-40B4-BE49-F238E27FC236}">
                <a16:creationId xmlns:a16="http://schemas.microsoft.com/office/drawing/2014/main" id="{68A6C13B-350E-429A-802E-82CF2AF2E9F9}"/>
              </a:ext>
            </a:extLst>
          </p:cNvPr>
          <p:cNvSpPr txBox="1">
            <a:spLocks/>
          </p:cNvSpPr>
          <p:nvPr/>
        </p:nvSpPr>
        <p:spPr>
          <a:xfrm>
            <a:off x="3546509" y="141144"/>
            <a:ext cx="4370674" cy="3321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C8342B"/>
                </a:highlight>
                <a:uLnTx/>
                <a:uFillTx/>
                <a:latin typeface="Raleway" panose="020B0503030101060003" pitchFamily="34" charset="0"/>
                <a:ea typeface="Roboto" panose="02000000000000000000" pitchFamily="2" charset="0"/>
                <a:cs typeface="+mn-cs"/>
              </a:rPr>
              <a:t>ALCANCE</a:t>
            </a: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503030101060003" pitchFamily="34" charset="0"/>
                <a:ea typeface="Roboto" panose="02000000000000000000" pitchFamily="2" charset="0"/>
                <a:cs typeface="+mn-cs"/>
              </a:rPr>
              <a:t> DEL SERVICIO</a:t>
            </a:r>
          </a:p>
        </p:txBody>
      </p:sp>
      <p:pic>
        <p:nvPicPr>
          <p:cNvPr id="62" name="Imagen 61" descr="Imagen que contiene camino, exterior, sostener, pequeño&#10;&#10;Descripción generada automáticamente">
            <a:extLst>
              <a:ext uri="{FF2B5EF4-FFF2-40B4-BE49-F238E27FC236}">
                <a16:creationId xmlns:a16="http://schemas.microsoft.com/office/drawing/2014/main" id="{A02A653D-2727-40BB-9CE8-CC508BB6C4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7" r="25956"/>
          <a:stretch/>
        </p:blipFill>
        <p:spPr>
          <a:xfrm>
            <a:off x="-1" y="0"/>
            <a:ext cx="3152639" cy="6858000"/>
          </a:xfrm>
          <a:prstGeom prst="rect">
            <a:avLst/>
          </a:prstGeom>
        </p:spPr>
      </p:pic>
      <p:sp>
        <p:nvSpPr>
          <p:cNvPr id="7" name="TextBox 23">
            <a:extLst>
              <a:ext uri="{FF2B5EF4-FFF2-40B4-BE49-F238E27FC236}">
                <a16:creationId xmlns:a16="http://schemas.microsoft.com/office/drawing/2014/main" id="{3C6BFC9D-1028-4719-8E2B-082CF11BF6C1}"/>
              </a:ext>
            </a:extLst>
          </p:cNvPr>
          <p:cNvSpPr txBox="1"/>
          <p:nvPr/>
        </p:nvSpPr>
        <p:spPr>
          <a:xfrm>
            <a:off x="3546508" y="794642"/>
            <a:ext cx="8045502" cy="58862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indent="-342900" algn="just" defTabSz="256897">
              <a:buFontTx/>
              <a:buAutoNum type="arabicPeriod"/>
              <a:defRPr/>
            </a:pPr>
            <a:endParaRPr lang="es-AR" altLang="ko-KR" sz="1700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 defTabSz="256897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es-AR" altLang="ko-K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Definir e implementar la </a:t>
            </a:r>
            <a:r>
              <a:rPr lang="es-AR" altLang="ko-KR" sz="1700" b="1" i="1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infraestructura que brinde control</a:t>
            </a:r>
            <a:r>
              <a:rPr lang="es-AR" altLang="ko-K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seguimiento y facilidad de uso de los componentes de automatización que el cliente irá desplegando en la misma.</a:t>
            </a:r>
          </a:p>
          <a:p>
            <a:pPr marL="342900" indent="-342900" algn="just" defTabSz="256897">
              <a:buFontTx/>
              <a:buAutoNum type="arabicPeriod" startAt="4"/>
              <a:defRPr/>
            </a:pPr>
            <a:endParaRPr lang="es-AR" altLang="ko-KR" sz="1700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 defTabSz="256897">
              <a:lnSpc>
                <a:spcPct val="150000"/>
              </a:lnSpc>
              <a:buFontTx/>
              <a:buAutoNum type="arabicPeriod" startAt="4"/>
              <a:defRPr/>
            </a:pPr>
            <a:r>
              <a:rPr lang="es-AR" altLang="ko-K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AR" altLang="ko-KR" sz="1700" b="1" i="1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Automatización y ejecución </a:t>
            </a:r>
            <a:r>
              <a:rPr lang="es-AR" altLang="ko-K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casos de pruebas funcionales </a:t>
            </a:r>
            <a:r>
              <a:rPr lang="es-AR" altLang="ko-KR" sz="1700" kern="0" dirty="0" err="1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</a:t>
            </a:r>
            <a:r>
              <a:rPr lang="es-AR" altLang="ko-K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y/o </a:t>
            </a:r>
            <a:r>
              <a:rPr lang="es-AR" altLang="ko-KR" sz="1700" kern="0" dirty="0" err="1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</a:t>
            </a:r>
            <a:r>
              <a:rPr lang="es-AR" altLang="ko-K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según prioridad del negocio y que cubran con los criterios definidos en el servicio.</a:t>
            </a:r>
          </a:p>
          <a:p>
            <a:pPr algn="just" defTabSz="256897">
              <a:lnSpc>
                <a:spcPct val="150000"/>
              </a:lnSpc>
              <a:defRPr/>
            </a:pPr>
            <a:endParaRPr lang="es-AR" altLang="ko-KR" sz="1700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 defTabSz="256897">
              <a:lnSpc>
                <a:spcPct val="150000"/>
              </a:lnSpc>
              <a:buFont typeface="+mj-lt"/>
              <a:buAutoNum type="arabicPeriod" startAt="6"/>
              <a:defRPr/>
            </a:pPr>
            <a:r>
              <a:rPr lang="es-AR" altLang="ko-KR" sz="1700" b="1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Soporte, administración y mantenimiento </a:t>
            </a:r>
            <a:r>
              <a:rPr lang="es-ES" altLang="ko-KR" sz="1700" kern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la solución implementada y los casos de pruebas automatizados.</a:t>
            </a:r>
            <a:endParaRPr lang="es-AR" altLang="ko-KR" sz="1700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just" defTabSz="256897">
              <a:lnSpc>
                <a:spcPct val="150000"/>
              </a:lnSpc>
              <a:defRPr/>
            </a:pPr>
            <a:endParaRPr lang="es-AR" altLang="ko-KR" sz="1700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just" defTabSz="256897">
              <a:lnSpc>
                <a:spcPct val="150000"/>
              </a:lnSpc>
              <a:defRPr/>
            </a:pPr>
            <a:endParaRPr lang="es-AR" altLang="ko-KR" sz="1700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algn="just" defTabSz="256897">
              <a:lnSpc>
                <a:spcPct val="150000"/>
              </a:lnSpc>
              <a:buFontTx/>
              <a:buAutoNum type="arabicPeriod" startAt="6"/>
              <a:defRPr/>
            </a:pPr>
            <a:endParaRPr lang="es-AR" altLang="ko-KR" sz="1700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lvl="0" indent="-342900" algn="just" defTabSz="25689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sz="1700" b="1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lvl="0" indent="-342900" algn="just" defTabSz="2568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sz="1700" b="1" kern="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n 221">
            <a:extLst>
              <a:ext uri="{FF2B5EF4-FFF2-40B4-BE49-F238E27FC236}">
                <a16:creationId xmlns:a16="http://schemas.microsoft.com/office/drawing/2014/main" id="{8EA1A295-324D-4771-A199-B45B97EEB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72" y="92910"/>
            <a:ext cx="1408038" cy="414952"/>
          </a:xfrm>
          <a:prstGeom prst="rect">
            <a:avLst/>
          </a:prstGeom>
        </p:spPr>
      </p:pic>
      <p:sp>
        <p:nvSpPr>
          <p:cNvPr id="64" name="Marcador de texto 13">
            <a:extLst>
              <a:ext uri="{FF2B5EF4-FFF2-40B4-BE49-F238E27FC236}">
                <a16:creationId xmlns:a16="http://schemas.microsoft.com/office/drawing/2014/main" id="{E44D6FCE-6B0D-43E0-96D5-A74575922F60}"/>
              </a:ext>
            </a:extLst>
          </p:cNvPr>
          <p:cNvSpPr txBox="1">
            <a:spLocks/>
          </p:cNvSpPr>
          <p:nvPr/>
        </p:nvSpPr>
        <p:spPr>
          <a:xfrm>
            <a:off x="467269" y="148736"/>
            <a:ext cx="9372470" cy="4193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sz="2400" b="1" dirty="0">
                <a:solidFill>
                  <a:prstClr val="white"/>
                </a:solidFill>
                <a:highlight>
                  <a:srgbClr val="C8342B"/>
                </a:highlight>
                <a:latin typeface="Raleway" panose="020B0503030101060003" pitchFamily="34" charset="0"/>
                <a:ea typeface="Roboto" panose="02000000000000000000" pitchFamily="2" charset="0"/>
              </a:rPr>
              <a:t>ROADMAP</a:t>
            </a:r>
            <a:r>
              <a:rPr lang="es-CL" sz="2400" b="1" dirty="0">
                <a:solidFill>
                  <a:prstClr val="white"/>
                </a:solidFill>
                <a:latin typeface="Raleway" panose="020B0503030101060003" pitchFamily="34" charset="0"/>
                <a:ea typeface="Roboto" panose="02000000000000000000" pitchFamily="2" charset="0"/>
              </a:rPr>
              <a:t> </a:t>
            </a:r>
            <a:r>
              <a:rPr lang="es-CL" sz="2400" b="1" dirty="0">
                <a:latin typeface="Raleway" panose="020B0503030101060003" pitchFamily="34" charset="0"/>
                <a:ea typeface="Roboto" panose="02000000000000000000" pitchFamily="2" charset="0"/>
              </a:rPr>
              <a:t>DE IMPLEMENTACIÓN DEL SERVICIO</a:t>
            </a:r>
            <a:endParaRPr kumimoji="0" lang="es-C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aleway" panose="020B0503030101060003" pitchFamily="34" charset="0"/>
              <a:ea typeface="Roboto Black" panose="02000000000000000000" pitchFamily="2" charset="0"/>
              <a:cs typeface="+mn-cs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DE98BA8-6CE0-4473-BE10-2A9A43821D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48"/>
          <a:stretch/>
        </p:blipFill>
        <p:spPr bwMode="auto">
          <a:xfrm>
            <a:off x="565262" y="924726"/>
            <a:ext cx="10474166" cy="538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2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FC05A212-B0BC-4803-85AD-3896D93E2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72" y="92910"/>
            <a:ext cx="1408038" cy="41495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E4BB92-D840-43B9-AF87-648E98CB9A68}"/>
              </a:ext>
            </a:extLst>
          </p:cNvPr>
          <p:cNvSpPr txBox="1"/>
          <p:nvPr/>
        </p:nvSpPr>
        <p:spPr>
          <a:xfrm>
            <a:off x="599990" y="819020"/>
            <a:ext cx="8423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Los entregables propuestos</a:t>
            </a:r>
            <a:r>
              <a:rPr kumimoji="0" lang="es-E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del servicio son los siguientes: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FE4BB92-D840-43B9-AF87-648E98CB9A68}"/>
              </a:ext>
            </a:extLst>
          </p:cNvPr>
          <p:cNvSpPr txBox="1"/>
          <p:nvPr/>
        </p:nvSpPr>
        <p:spPr>
          <a:xfrm>
            <a:off x="145506" y="1819339"/>
            <a:ext cx="5071417" cy="833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s-ES" sz="1700" noProof="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Documento Framework de Automatización de Pruebas Funcionales.</a:t>
            </a:r>
          </a:p>
        </p:txBody>
      </p:sp>
      <p:sp>
        <p:nvSpPr>
          <p:cNvPr id="7" name="Marcador de texto 13">
            <a:extLst>
              <a:ext uri="{FF2B5EF4-FFF2-40B4-BE49-F238E27FC236}">
                <a16:creationId xmlns:a16="http://schemas.microsoft.com/office/drawing/2014/main" id="{E44D6FCE-6B0D-43E0-96D5-A74575922F60}"/>
              </a:ext>
            </a:extLst>
          </p:cNvPr>
          <p:cNvSpPr txBox="1">
            <a:spLocks/>
          </p:cNvSpPr>
          <p:nvPr/>
        </p:nvSpPr>
        <p:spPr>
          <a:xfrm>
            <a:off x="576765" y="126853"/>
            <a:ext cx="7038210" cy="414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sz="2400" b="1" dirty="0">
                <a:solidFill>
                  <a:prstClr val="white"/>
                </a:solidFill>
                <a:highlight>
                  <a:srgbClr val="C8342B"/>
                </a:highlight>
                <a:latin typeface="Raleway" panose="020B0503030101060003" pitchFamily="34" charset="0"/>
                <a:ea typeface="Roboto" panose="02000000000000000000" pitchFamily="2" charset="0"/>
              </a:rPr>
              <a:t>ENTREGABLES</a:t>
            </a:r>
            <a:r>
              <a:rPr lang="es-CL" sz="2400" b="1" dirty="0">
                <a:solidFill>
                  <a:prstClr val="white"/>
                </a:solidFill>
                <a:latin typeface="Raleway" panose="020B0503030101060003" pitchFamily="34" charset="0"/>
                <a:ea typeface="Roboto" panose="02000000000000000000" pitchFamily="2" charset="0"/>
              </a:rPr>
              <a:t> </a:t>
            </a:r>
            <a:r>
              <a:rPr lang="es-CL" sz="2400" b="1" dirty="0">
                <a:latin typeface="Raleway" panose="020B0503030101060003" pitchFamily="34" charset="0"/>
                <a:ea typeface="Roboto" panose="02000000000000000000" pitchFamily="2" charset="0"/>
              </a:rPr>
              <a:t>DEL SERVICIO</a:t>
            </a:r>
            <a:endParaRPr kumimoji="0" lang="es-C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aleway" panose="020B0503030101060003" pitchFamily="34" charset="0"/>
              <a:ea typeface="Roboto Black" panose="02000000000000000000" pitchFamily="2" charset="0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A2A27EE-A9D0-44DA-A5D8-6665AEE51499}"/>
              </a:ext>
            </a:extLst>
          </p:cNvPr>
          <p:cNvSpPr/>
          <p:nvPr/>
        </p:nvSpPr>
        <p:spPr>
          <a:xfrm>
            <a:off x="145506" y="2771312"/>
            <a:ext cx="5071417" cy="83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s-ES_tradnl" sz="17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Diseño e implementación base de Arquitectura e Infraestructura base.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FE1188-9351-43D0-81C8-2A2C39798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562" y="2050585"/>
            <a:ext cx="6566369" cy="342673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43CB20E-D481-4BBF-8C0F-8E83AE11F690}"/>
              </a:ext>
            </a:extLst>
          </p:cNvPr>
          <p:cNvSpPr/>
          <p:nvPr/>
        </p:nvSpPr>
        <p:spPr>
          <a:xfrm>
            <a:off x="189531" y="3763954"/>
            <a:ext cx="5071417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s-ES_tradnl" sz="17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Casos de pruebas automatizados.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017E0A-F0BE-4B4C-A6E8-36EF46C8CEC8}"/>
              </a:ext>
            </a:extLst>
          </p:cNvPr>
          <p:cNvSpPr/>
          <p:nvPr/>
        </p:nvSpPr>
        <p:spPr>
          <a:xfrm>
            <a:off x="145505" y="4425174"/>
            <a:ext cx="5071417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s-ES_tradnl" sz="17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Documentación acordada con el cliente.</a:t>
            </a:r>
          </a:p>
        </p:txBody>
      </p:sp>
    </p:spTree>
    <p:extLst>
      <p:ext uri="{BB962C8B-B14F-4D97-AF65-F5344CB8AC3E}">
        <p14:creationId xmlns:p14="http://schemas.microsoft.com/office/powerpoint/2010/main" val="193672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75C98E5-CA53-4B51-BF5D-FF43FC4E46CE}"/>
              </a:ext>
            </a:extLst>
          </p:cNvPr>
          <p:cNvSpPr/>
          <p:nvPr/>
        </p:nvSpPr>
        <p:spPr>
          <a:xfrm>
            <a:off x="-444" y="4930160"/>
            <a:ext cx="3049635" cy="192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D9B3E9D-232D-48DF-99AC-FA380693D7CD}"/>
              </a:ext>
            </a:extLst>
          </p:cNvPr>
          <p:cNvSpPr/>
          <p:nvPr/>
        </p:nvSpPr>
        <p:spPr>
          <a:xfrm>
            <a:off x="10350945" y="3075465"/>
            <a:ext cx="1095605" cy="3286225"/>
          </a:xfrm>
          <a:prstGeom prst="rect">
            <a:avLst/>
          </a:prstGeom>
          <a:solidFill>
            <a:srgbClr val="F6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rgbClr val="44546A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FFE69E4-0CA3-4B59-96F2-ABFF5E49265F}"/>
              </a:ext>
            </a:extLst>
          </p:cNvPr>
          <p:cNvSpPr/>
          <p:nvPr/>
        </p:nvSpPr>
        <p:spPr>
          <a:xfrm>
            <a:off x="4029625" y="3621209"/>
            <a:ext cx="2812790" cy="2133337"/>
          </a:xfrm>
          <a:prstGeom prst="ellipse">
            <a:avLst/>
          </a:prstGeom>
          <a:solidFill>
            <a:srgbClr val="F6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C05A212-B0BC-4803-85AD-3896D93E2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72" y="92910"/>
            <a:ext cx="1408038" cy="414952"/>
          </a:xfrm>
          <a:prstGeom prst="rect">
            <a:avLst/>
          </a:prstGeom>
        </p:spPr>
      </p:pic>
      <p:sp>
        <p:nvSpPr>
          <p:cNvPr id="33" name="Marcador de texto 13">
            <a:extLst>
              <a:ext uri="{FF2B5EF4-FFF2-40B4-BE49-F238E27FC236}">
                <a16:creationId xmlns:a16="http://schemas.microsoft.com/office/drawing/2014/main" id="{CB617635-87D2-4CC7-BBD6-049F9479FFE9}"/>
              </a:ext>
            </a:extLst>
          </p:cNvPr>
          <p:cNvSpPr txBox="1">
            <a:spLocks/>
          </p:cNvSpPr>
          <p:nvPr/>
        </p:nvSpPr>
        <p:spPr>
          <a:xfrm>
            <a:off x="435008" y="141144"/>
            <a:ext cx="7937143" cy="3321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C8342B"/>
                </a:highlight>
                <a:uLnTx/>
                <a:uFillTx/>
                <a:latin typeface="Raleway" panose="020B0503030101060003" pitchFamily="34" charset="0"/>
                <a:ea typeface="Roboto" panose="02000000000000000000" pitchFamily="2" charset="0"/>
                <a:cs typeface="+mn-cs"/>
              </a:rPr>
              <a:t>EQUIPO</a:t>
            </a: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anose="020B0503030101060003" pitchFamily="34" charset="0"/>
                <a:ea typeface="Roboto" panose="02000000000000000000" pitchFamily="2" charset="0"/>
                <a:cs typeface="+mn-cs"/>
              </a:rPr>
              <a:t> DEL SERVICIO</a:t>
            </a:r>
          </a:p>
        </p:txBody>
      </p:sp>
      <p:sp>
        <p:nvSpPr>
          <p:cNvPr id="24" name="Elipse 23"/>
          <p:cNvSpPr/>
          <p:nvPr/>
        </p:nvSpPr>
        <p:spPr>
          <a:xfrm>
            <a:off x="6795131" y="3648818"/>
            <a:ext cx="2812790" cy="2133337"/>
          </a:xfrm>
          <a:prstGeom prst="ellipse">
            <a:avLst/>
          </a:prstGeom>
          <a:solidFill>
            <a:srgbClr val="F6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5203" r="68161" b="38122"/>
          <a:stretch/>
        </p:blipFill>
        <p:spPr>
          <a:xfrm>
            <a:off x="6500618" y="4254870"/>
            <a:ext cx="683594" cy="697374"/>
          </a:xfrm>
          <a:prstGeom prst="ellipse">
            <a:avLst/>
          </a:prstGeom>
          <a:solidFill>
            <a:srgbClr val="00C8D2"/>
          </a:solidFill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8" t="-2731" r="11914" b="69669"/>
          <a:stretch/>
        </p:blipFill>
        <p:spPr>
          <a:xfrm>
            <a:off x="8979869" y="4370269"/>
            <a:ext cx="707407" cy="696619"/>
          </a:xfrm>
          <a:prstGeom prst="ellipse">
            <a:avLst/>
          </a:prstGeom>
          <a:solidFill>
            <a:srgbClr val="57D9A3"/>
          </a:solidFill>
        </p:spPr>
      </p:pic>
      <p:sp>
        <p:nvSpPr>
          <p:cNvPr id="28" name="Rectángulo 27"/>
          <p:cNvSpPr/>
          <p:nvPr/>
        </p:nvSpPr>
        <p:spPr>
          <a:xfrm>
            <a:off x="8558345" y="4975504"/>
            <a:ext cx="1849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Automatizadores QA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029946" y="4932499"/>
            <a:ext cx="1702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b="1" dirty="0">
                <a:solidFill>
                  <a:schemeClr val="tx2"/>
                </a:solidFill>
              </a:rPr>
              <a:t>QA Technical Lead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10413006" y="4428490"/>
            <a:ext cx="10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rgbClr val="44546A"/>
                </a:solidFill>
              </a:rPr>
              <a:t>SOPORTE DE COE LOCAL Y REGIONAL</a:t>
            </a:r>
            <a:endParaRPr lang="es-PE" sz="1400" b="1" dirty="0">
              <a:solidFill>
                <a:srgbClr val="44546A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3684003" y="3075465"/>
            <a:ext cx="6666942" cy="406536"/>
          </a:xfrm>
          <a:prstGeom prst="rect">
            <a:avLst/>
          </a:prstGeom>
          <a:solidFill>
            <a:srgbClr val="F6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rgbClr val="44546A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5647150" y="3094067"/>
            <a:ext cx="220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44546A"/>
                </a:solidFill>
              </a:rPr>
              <a:t>GERENTE DE CUENTA</a:t>
            </a:r>
            <a:endParaRPr lang="es-PE" b="1" dirty="0">
              <a:solidFill>
                <a:srgbClr val="44546A"/>
              </a:solidFill>
            </a:endParaRPr>
          </a:p>
        </p:txBody>
      </p:sp>
      <p:sp>
        <p:nvSpPr>
          <p:cNvPr id="90" name="Flecha abajo 89"/>
          <p:cNvSpPr/>
          <p:nvPr/>
        </p:nvSpPr>
        <p:spPr>
          <a:xfrm>
            <a:off x="5033367" y="3468478"/>
            <a:ext cx="513420" cy="217651"/>
          </a:xfrm>
          <a:prstGeom prst="downArrow">
            <a:avLst/>
          </a:prstGeom>
          <a:solidFill>
            <a:srgbClr val="F6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1" name="Flecha abajo 90"/>
          <p:cNvSpPr/>
          <p:nvPr/>
        </p:nvSpPr>
        <p:spPr>
          <a:xfrm>
            <a:off x="7948245" y="3482001"/>
            <a:ext cx="513420" cy="217651"/>
          </a:xfrm>
          <a:prstGeom prst="downArrow">
            <a:avLst/>
          </a:prstGeom>
          <a:solidFill>
            <a:srgbClr val="F6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3" name="CuadroTexto 92"/>
          <p:cNvSpPr txBox="1"/>
          <p:nvPr/>
        </p:nvSpPr>
        <p:spPr>
          <a:xfrm>
            <a:off x="7404524" y="4098931"/>
            <a:ext cx="16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44546A"/>
                </a:solidFill>
              </a:rPr>
              <a:t>TEAM 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8BC2A653-D855-42B8-8C09-AD9D94B3B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03" y="4545649"/>
            <a:ext cx="1408038" cy="414952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AECC7A30-C0DB-4750-B1C6-1759F2E6F95C}"/>
              </a:ext>
            </a:extLst>
          </p:cNvPr>
          <p:cNvSpPr txBox="1"/>
          <p:nvPr/>
        </p:nvSpPr>
        <p:spPr>
          <a:xfrm>
            <a:off x="4555521" y="4091354"/>
            <a:ext cx="16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44546A"/>
                </a:solidFill>
              </a:rPr>
              <a:t>TEAM 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AD67569A-8B22-40C6-B998-814ADDAFE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364" y="4545672"/>
            <a:ext cx="1382663" cy="422222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11A36E1-EEE7-45E0-AB56-B87360412526}"/>
              </a:ext>
            </a:extLst>
          </p:cNvPr>
          <p:cNvSpPr/>
          <p:nvPr/>
        </p:nvSpPr>
        <p:spPr>
          <a:xfrm>
            <a:off x="0" y="638644"/>
            <a:ext cx="11446550" cy="229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defRPr/>
            </a:pPr>
            <a:r>
              <a:rPr lang="es-ES_tradnl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Célula de automatización por 6 meses bajo los siguientes roles:</a:t>
            </a:r>
          </a:p>
          <a:p>
            <a:pPr lvl="1" algn="just">
              <a:lnSpc>
                <a:spcPct val="150000"/>
              </a:lnSpc>
              <a:defRPr/>
            </a:pPr>
            <a:endParaRPr lang="es-ES_tradnl" sz="1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s-ES_tradnl" sz="16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01 Líder técnico QA. </a:t>
            </a:r>
            <a:r>
              <a:rPr lang="es-ES_tradnl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Responsable de </a:t>
            </a:r>
            <a:r>
              <a:rPr lang="es-EC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hacer el análisis y diseño inicial en base a la aplicación de buenas prácticas de automatización a nivel metodológico y técnico. Asimismo, de velar por velar el continuo uso de las mejores prácticas de automación y/o proponer mejoras evolutivas en el servicio. </a:t>
            </a:r>
            <a:r>
              <a:rPr lang="es-EC" sz="16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Asignación: 352 horas.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s-ES_tradnl" sz="16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02 Automatizadores QA</a:t>
            </a:r>
            <a:r>
              <a:rPr lang="es-ES_tradnl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Responsables de implementar y administrar la solución de automatización, así como también de desarrollar, ejecutar y mantener los casos de pruebas automatizados. </a:t>
            </a:r>
            <a:r>
              <a:rPr lang="es-ES_tradnl" sz="16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Asignación: 1008 horas c/u.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33C7AEA-37D7-4DF9-BB8F-33476B9906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860" t="8141" r="12250" b="13483"/>
          <a:stretch/>
        </p:blipFill>
        <p:spPr>
          <a:xfrm>
            <a:off x="9484183" y="4417718"/>
            <a:ext cx="688100" cy="696605"/>
          </a:xfrm>
          <a:prstGeom prst="ellipse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CE6FAD15-9B22-44AF-9340-30AA4571FD2A}"/>
              </a:ext>
            </a:extLst>
          </p:cNvPr>
          <p:cNvSpPr/>
          <p:nvPr/>
        </p:nvSpPr>
        <p:spPr>
          <a:xfrm>
            <a:off x="3680269" y="5955154"/>
            <a:ext cx="6666942" cy="406536"/>
          </a:xfrm>
          <a:prstGeom prst="rect">
            <a:avLst/>
          </a:prstGeom>
          <a:solidFill>
            <a:srgbClr val="F6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rgbClr val="44546A"/>
              </a:solidFill>
            </a:endParaRPr>
          </a:p>
        </p:txBody>
      </p:sp>
      <p:sp>
        <p:nvSpPr>
          <p:cNvPr id="43" name="Flecha abajo 90">
            <a:extLst>
              <a:ext uri="{FF2B5EF4-FFF2-40B4-BE49-F238E27FC236}">
                <a16:creationId xmlns:a16="http://schemas.microsoft.com/office/drawing/2014/main" id="{E8FC9684-7C0D-4742-9E89-82E7C31FFA53}"/>
              </a:ext>
            </a:extLst>
          </p:cNvPr>
          <p:cNvSpPr/>
          <p:nvPr/>
        </p:nvSpPr>
        <p:spPr>
          <a:xfrm rot="10800000">
            <a:off x="5119095" y="5744877"/>
            <a:ext cx="513420" cy="217651"/>
          </a:xfrm>
          <a:prstGeom prst="downArrow">
            <a:avLst/>
          </a:prstGeom>
          <a:solidFill>
            <a:srgbClr val="F6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Flecha abajo 90">
            <a:extLst>
              <a:ext uri="{FF2B5EF4-FFF2-40B4-BE49-F238E27FC236}">
                <a16:creationId xmlns:a16="http://schemas.microsoft.com/office/drawing/2014/main" id="{876BE21B-1743-4ECE-BF29-C216657FC786}"/>
              </a:ext>
            </a:extLst>
          </p:cNvPr>
          <p:cNvSpPr/>
          <p:nvPr/>
        </p:nvSpPr>
        <p:spPr>
          <a:xfrm rot="10800000">
            <a:off x="7944816" y="5748912"/>
            <a:ext cx="513420" cy="217651"/>
          </a:xfrm>
          <a:prstGeom prst="downArrow">
            <a:avLst/>
          </a:prstGeom>
          <a:solidFill>
            <a:srgbClr val="F6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01E3DCF-4C7B-4F1C-B608-D65261E7949C}"/>
              </a:ext>
            </a:extLst>
          </p:cNvPr>
          <p:cNvSpPr txBox="1"/>
          <p:nvPr/>
        </p:nvSpPr>
        <p:spPr>
          <a:xfrm>
            <a:off x="5647150" y="6026739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44546A"/>
                </a:solidFill>
              </a:rPr>
              <a:t>JEFE DE SERVICIO</a:t>
            </a:r>
            <a:endParaRPr lang="es-PE" b="1" dirty="0">
              <a:solidFill>
                <a:srgbClr val="44546A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5147C91-14F0-4445-B726-EB25504326CE}"/>
              </a:ext>
            </a:extLst>
          </p:cNvPr>
          <p:cNvSpPr/>
          <p:nvPr/>
        </p:nvSpPr>
        <p:spPr>
          <a:xfrm>
            <a:off x="269804" y="2965287"/>
            <a:ext cx="3331842" cy="300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s-PE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Adicionalmente, se contará con la asignación de un </a:t>
            </a:r>
            <a:r>
              <a:rPr lang="es-PE" sz="1600" b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Jefe de Servicio </a:t>
            </a:r>
            <a:r>
              <a:rPr lang="es-PE" sz="16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 el fin de salvaguardar la calidad del mismo y canalizar cualquier necesidad que el cliente y/o el equipo requiera para el éxito de su ejecución.</a:t>
            </a:r>
            <a:endParaRPr lang="es-ES_tradnl" sz="1600" b="1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4A6C2A0-3957-4A34-A9D4-315ED32CE35B}"/>
              </a:ext>
            </a:extLst>
          </p:cNvPr>
          <p:cNvSpPr/>
          <p:nvPr/>
        </p:nvSpPr>
        <p:spPr>
          <a:xfrm>
            <a:off x="1852872" y="6519034"/>
            <a:ext cx="9979085" cy="31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  <a:defRPr/>
            </a:pPr>
            <a:r>
              <a:rPr lang="es-PE" sz="1100" i="1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*Es importante que el cliente defina un responsable del servicio para coordinar las diferentes actividades y sea el validador de los entregables.</a:t>
            </a:r>
            <a:endParaRPr lang="es-ES_tradnl" sz="1100" b="1" i="1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Conexión abstracta con un fondo gris pálido">
            <a:extLst>
              <a:ext uri="{FF2B5EF4-FFF2-40B4-BE49-F238E27FC236}">
                <a16:creationId xmlns:a16="http://schemas.microsoft.com/office/drawing/2014/main" id="{6618D9A9-70B5-4868-87D3-E79083721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86C927C4-1724-40BF-BD1D-A5A46868A4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65896"/>
            <a:ext cx="12192000" cy="1592104"/>
          </a:xfrm>
          <a:prstGeom prst="rect">
            <a:avLst/>
          </a:prstGeom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A17F30DF-835C-4FE0-8429-AC42C6DC4FA6}"/>
              </a:ext>
            </a:extLst>
          </p:cNvPr>
          <p:cNvSpPr/>
          <p:nvPr/>
        </p:nvSpPr>
        <p:spPr>
          <a:xfrm>
            <a:off x="9555255" y="5631543"/>
            <a:ext cx="1690801" cy="84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Marcador de contenido 5">
            <a:extLst>
              <a:ext uri="{FF2B5EF4-FFF2-40B4-BE49-F238E27FC236}">
                <a16:creationId xmlns:a16="http://schemas.microsoft.com/office/drawing/2014/main" id="{1EB239EA-38A7-47D9-AAE7-8F8A7C878CA0}"/>
              </a:ext>
            </a:extLst>
          </p:cNvPr>
          <p:cNvSpPr txBox="1">
            <a:spLocks/>
          </p:cNvSpPr>
          <p:nvPr/>
        </p:nvSpPr>
        <p:spPr>
          <a:xfrm>
            <a:off x="9079384" y="5780687"/>
            <a:ext cx="2193925" cy="939861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MX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libri Light" panose="020F0302020204030204" pitchFamily="34" charset="0"/>
              </a:rPr>
              <a:t>BUILT-IN</a:t>
            </a:r>
          </a:p>
          <a:p>
            <a:pPr marL="0" marR="0" lvl="0" indent="0" algn="r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MX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QUALITY</a:t>
            </a:r>
            <a:endParaRPr kumimoji="0" lang="es-CL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4CAA8E56-2B3A-416C-92E1-507E7AE9782F}"/>
              </a:ext>
            </a:extLst>
          </p:cNvPr>
          <p:cNvSpPr txBox="1"/>
          <p:nvPr/>
        </p:nvSpPr>
        <p:spPr>
          <a:xfrm>
            <a:off x="122548" y="2104917"/>
            <a:ext cx="11821213" cy="1375697"/>
          </a:xfrm>
          <a:prstGeom prst="rect">
            <a:avLst/>
          </a:prstGeom>
        </p:spPr>
        <p:txBody>
          <a:bodyPr vert="horz" wrap="square" lIns="0" tIns="8572" rIns="0" bIns="0" rtlCol="0">
            <a:spAutoFit/>
          </a:bodyPr>
          <a:lstStyle/>
          <a:p>
            <a:pPr marL="8573" marR="3429" lvl="0" indent="0" algn="ctr" defTabSz="91440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0" i="0" u="none" strike="noStrike" kern="1200" cap="none" spc="-3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aleway" panose="020B0503030101060003" pitchFamily="34" charset="0"/>
                <a:ea typeface="Roboto Slab" pitchFamily="2" charset="0"/>
                <a:cs typeface="Calibri Light" panose="020F0302020204030204" pitchFamily="34" charset="0"/>
              </a:rPr>
              <a:t>¡Gracias por su tiempo!</a:t>
            </a:r>
          </a:p>
          <a:p>
            <a:pPr marL="8573" marR="3429" lvl="0" indent="0" algn="ctr" defTabSz="91440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4400" spc="-3" dirty="0">
              <a:solidFill>
                <a:srgbClr val="C00000"/>
              </a:solidFill>
              <a:latin typeface="Raleway" panose="020B0503030101060003" pitchFamily="34" charset="0"/>
              <a:ea typeface="Roboto Slab" pitchFamily="2" charset="0"/>
              <a:cs typeface="Calibri Light" panose="020F0302020204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E168FEA-5229-4C71-99FF-5218E0FA9E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91" y="201424"/>
            <a:ext cx="2666129" cy="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6D3200A1-46FE-4745-A1A0-91FB8B359001}" vid="{3F7CF65A-D90E-4787-B1C6-69981FA538EF}"/>
    </a:ext>
  </a:extLst>
</a:theme>
</file>

<file path=ppt/theme/theme2.xml><?xml version="1.0" encoding="utf-8"?>
<a:theme xmlns:a="http://schemas.openxmlformats.org/drawingml/2006/main" name="1_Tema de Office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6D3200A1-46FE-4745-A1A0-91FB8B359001}" vid="{3F7CF65A-D90E-4787-B1C6-69981FA538EF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8B44B00AA9E7D439229D7B6D26B1E1D" ma:contentTypeVersion="7" ma:contentTypeDescription="Crear nuevo documento." ma:contentTypeScope="" ma:versionID="843da129695f4c62663ca3bd97949d01">
  <xsd:schema xmlns:xsd="http://www.w3.org/2001/XMLSchema" xmlns:xs="http://www.w3.org/2001/XMLSchema" xmlns:p="http://schemas.microsoft.com/office/2006/metadata/properties" xmlns:ns3="584d40f9-7923-4c80-884b-8800b46c9a4b" xmlns:ns4="41c4842f-bc84-40b3-bc80-576f6c32aac3" targetNamespace="http://schemas.microsoft.com/office/2006/metadata/properties" ma:root="true" ma:fieldsID="997ff4dfae201a967e81fbaa1ec154dd" ns3:_="" ns4:_="">
    <xsd:import namespace="584d40f9-7923-4c80-884b-8800b46c9a4b"/>
    <xsd:import namespace="41c4842f-bc84-40b3-bc80-576f6c32aac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4d40f9-7923-4c80-884b-8800b46c9a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c4842f-bc84-40b3-bc80-576f6c32aa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4D0FC0-6D1F-434A-A873-BE89AAEF4CC6}">
  <ds:schemaRefs>
    <ds:schemaRef ds:uri="41c4842f-bc84-40b3-bc80-576f6c32aac3"/>
    <ds:schemaRef ds:uri="584d40f9-7923-4c80-884b-8800b46c9a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4479EA4-862F-444A-A7D4-71E1C384C8C0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41c4842f-bc84-40b3-bc80-576f6c32aac3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584d40f9-7923-4c80-884b-8800b46c9a4b"/>
  </ds:schemaRefs>
</ds:datastoreItem>
</file>

<file path=customXml/itemProps3.xml><?xml version="1.0" encoding="utf-8"?>
<ds:datastoreItem xmlns:ds="http://schemas.openxmlformats.org/officeDocument/2006/customXml" ds:itemID="{C1C20F3B-763D-4313-B093-8B97A9BCBF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28157</TotalTime>
  <Words>670</Words>
  <Application>Microsoft Office PowerPoint</Application>
  <PresentationFormat>Panorámica</PresentationFormat>
  <Paragraphs>79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Poppins SemiBold</vt:lpstr>
      <vt:lpstr>Raleway</vt:lpstr>
      <vt:lpstr>Roboto</vt:lpstr>
      <vt:lpstr>Roboto Black</vt:lpstr>
      <vt:lpstr>Wingdings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Zabaleta</dc:creator>
  <cp:lastModifiedBy>Tania Velasquez</cp:lastModifiedBy>
  <cp:revision>488</cp:revision>
  <dcterms:created xsi:type="dcterms:W3CDTF">2021-01-22T03:47:45Z</dcterms:created>
  <dcterms:modified xsi:type="dcterms:W3CDTF">2022-03-21T02:37:37Z</dcterms:modified>
</cp:coreProperties>
</file>