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5"/>
  </p:notesMasterIdLst>
  <p:sldIdLst>
    <p:sldId id="256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02710-0A2C-47BD-B3EB-3E96850D6615}" v="122" dt="2024-07-20T00:55:2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3A6B3-C68C-48A3-818F-A146B56D6CC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E98EA3E-88E5-41EA-98D9-8CD19276D3E3}">
      <dgm:prSet/>
      <dgm:spPr/>
      <dgm:t>
        <a:bodyPr/>
        <a:lstStyle/>
        <a:p>
          <a:r>
            <a:rPr lang="en-US"/>
            <a:t>Edgar Arroyo</a:t>
          </a:r>
        </a:p>
      </dgm:t>
    </dgm:pt>
    <dgm:pt modelId="{8B468D6D-36AD-4D55-A193-11E4AF29F491}" type="parTrans" cxnId="{E0C8B0F9-5222-4D76-8F18-83420245AC9F}">
      <dgm:prSet/>
      <dgm:spPr/>
      <dgm:t>
        <a:bodyPr/>
        <a:lstStyle/>
        <a:p>
          <a:endParaRPr lang="en-US"/>
        </a:p>
      </dgm:t>
    </dgm:pt>
    <dgm:pt modelId="{8C4FA8D7-A3A2-4C70-BBB1-689E3977CEF4}" type="sibTrans" cxnId="{E0C8B0F9-5222-4D76-8F18-83420245AC9F}">
      <dgm:prSet/>
      <dgm:spPr/>
      <dgm:t>
        <a:bodyPr/>
        <a:lstStyle/>
        <a:p>
          <a:endParaRPr lang="en-US"/>
        </a:p>
      </dgm:t>
    </dgm:pt>
    <dgm:pt modelId="{F996ADC1-BD84-4706-A76B-2619830898EF}">
      <dgm:prSet/>
      <dgm:spPr/>
      <dgm:t>
        <a:bodyPr/>
        <a:lstStyle/>
        <a:p>
          <a:r>
            <a:rPr lang="en-US"/>
            <a:t>Project Manager, Quality Assurance</a:t>
          </a:r>
        </a:p>
      </dgm:t>
    </dgm:pt>
    <dgm:pt modelId="{DB2B76F2-B9AF-43B8-96EC-EBD61E1CDA6B}" type="parTrans" cxnId="{473108E0-1E10-4F8F-B4BA-17BD09E06331}">
      <dgm:prSet/>
      <dgm:spPr/>
      <dgm:t>
        <a:bodyPr/>
        <a:lstStyle/>
        <a:p>
          <a:endParaRPr lang="en-US"/>
        </a:p>
      </dgm:t>
    </dgm:pt>
    <dgm:pt modelId="{1C4DC637-3825-416F-B331-08416F5543E5}" type="sibTrans" cxnId="{473108E0-1E10-4F8F-B4BA-17BD09E06331}">
      <dgm:prSet/>
      <dgm:spPr/>
      <dgm:t>
        <a:bodyPr/>
        <a:lstStyle/>
        <a:p>
          <a:endParaRPr lang="en-US"/>
        </a:p>
      </dgm:t>
    </dgm:pt>
    <dgm:pt modelId="{79130789-B1D4-4C68-A812-31BCD259E487}">
      <dgm:prSet/>
      <dgm:spPr/>
      <dgm:t>
        <a:bodyPr/>
        <a:lstStyle/>
        <a:p>
          <a:r>
            <a:rPr lang="en-US"/>
            <a:t>Jordany Gonzalez</a:t>
          </a:r>
        </a:p>
      </dgm:t>
    </dgm:pt>
    <dgm:pt modelId="{88CB2068-1427-4932-B38A-D1D9C88C775E}" type="parTrans" cxnId="{7C5AC700-D864-429F-8CCE-1579F5651127}">
      <dgm:prSet/>
      <dgm:spPr/>
      <dgm:t>
        <a:bodyPr/>
        <a:lstStyle/>
        <a:p>
          <a:endParaRPr lang="en-US"/>
        </a:p>
      </dgm:t>
    </dgm:pt>
    <dgm:pt modelId="{5E5735E5-F382-4EAD-91BC-C8C123426EAE}" type="sibTrans" cxnId="{7C5AC700-D864-429F-8CCE-1579F5651127}">
      <dgm:prSet/>
      <dgm:spPr/>
      <dgm:t>
        <a:bodyPr/>
        <a:lstStyle/>
        <a:p>
          <a:endParaRPr lang="en-US"/>
        </a:p>
      </dgm:t>
    </dgm:pt>
    <dgm:pt modelId="{97EFE841-2B68-47A5-AE6A-0871F614A379}">
      <dgm:prSet/>
      <dgm:spPr/>
      <dgm:t>
        <a:bodyPr/>
        <a:lstStyle/>
        <a:p>
          <a:r>
            <a:rPr lang="en-US"/>
            <a:t>Product Owner, Developer</a:t>
          </a:r>
        </a:p>
      </dgm:t>
    </dgm:pt>
    <dgm:pt modelId="{53B89B80-6E42-4A89-A6B6-4A5C605A800E}" type="parTrans" cxnId="{A2845787-1036-45C6-BF8A-4BE8175DA0B6}">
      <dgm:prSet/>
      <dgm:spPr/>
      <dgm:t>
        <a:bodyPr/>
        <a:lstStyle/>
        <a:p>
          <a:endParaRPr lang="en-US"/>
        </a:p>
      </dgm:t>
    </dgm:pt>
    <dgm:pt modelId="{DF48B68A-7C94-4E87-BE0F-61DBA47501F2}" type="sibTrans" cxnId="{A2845787-1036-45C6-BF8A-4BE8175DA0B6}">
      <dgm:prSet/>
      <dgm:spPr/>
      <dgm:t>
        <a:bodyPr/>
        <a:lstStyle/>
        <a:p>
          <a:endParaRPr lang="en-US"/>
        </a:p>
      </dgm:t>
    </dgm:pt>
    <dgm:pt modelId="{A2A918C3-BD84-4EEA-AB7A-2AAA5B8D1BF6}">
      <dgm:prSet/>
      <dgm:spPr/>
      <dgm:t>
        <a:bodyPr/>
        <a:lstStyle/>
        <a:p>
          <a:r>
            <a:rPr lang="en-US"/>
            <a:t>Andres Melendez</a:t>
          </a:r>
        </a:p>
      </dgm:t>
    </dgm:pt>
    <dgm:pt modelId="{D0FA3AD5-758C-4F22-805E-541431CAF879}" type="parTrans" cxnId="{4AFF35C2-3FA2-47D6-9663-14378A6354FA}">
      <dgm:prSet/>
      <dgm:spPr/>
      <dgm:t>
        <a:bodyPr/>
        <a:lstStyle/>
        <a:p>
          <a:endParaRPr lang="en-US"/>
        </a:p>
      </dgm:t>
    </dgm:pt>
    <dgm:pt modelId="{63CC7FF7-171D-4173-8A93-B40049C8C8F8}" type="sibTrans" cxnId="{4AFF35C2-3FA2-47D6-9663-14378A6354FA}">
      <dgm:prSet/>
      <dgm:spPr/>
      <dgm:t>
        <a:bodyPr/>
        <a:lstStyle/>
        <a:p>
          <a:endParaRPr lang="en-US"/>
        </a:p>
      </dgm:t>
    </dgm:pt>
    <dgm:pt modelId="{D6EB3369-2735-4702-89C6-5EF8D605CCC7}">
      <dgm:prSet/>
      <dgm:spPr/>
      <dgm:t>
        <a:bodyPr/>
        <a:lstStyle/>
        <a:p>
          <a:r>
            <a:rPr lang="en-US"/>
            <a:t>Co-Lead Developer, Business Analyst</a:t>
          </a:r>
        </a:p>
      </dgm:t>
    </dgm:pt>
    <dgm:pt modelId="{CF75A617-9B91-47B8-A7E4-263E5D73529A}" type="parTrans" cxnId="{9769BDB8-7A98-438F-AE4E-C417106D35BF}">
      <dgm:prSet/>
      <dgm:spPr/>
      <dgm:t>
        <a:bodyPr/>
        <a:lstStyle/>
        <a:p>
          <a:endParaRPr lang="en-US"/>
        </a:p>
      </dgm:t>
    </dgm:pt>
    <dgm:pt modelId="{8C7864BD-3234-41FD-855B-C5EF7B565E58}" type="sibTrans" cxnId="{9769BDB8-7A98-438F-AE4E-C417106D35BF}">
      <dgm:prSet/>
      <dgm:spPr/>
      <dgm:t>
        <a:bodyPr/>
        <a:lstStyle/>
        <a:p>
          <a:endParaRPr lang="en-US"/>
        </a:p>
      </dgm:t>
    </dgm:pt>
    <dgm:pt modelId="{E04BCE11-469B-418A-849D-664F8A076206}">
      <dgm:prSet/>
      <dgm:spPr/>
      <dgm:t>
        <a:bodyPr/>
        <a:lstStyle/>
        <a:p>
          <a:r>
            <a:rPr lang="en-US"/>
            <a:t>Jeffrey Reid</a:t>
          </a:r>
        </a:p>
      </dgm:t>
    </dgm:pt>
    <dgm:pt modelId="{474BC1B9-7AC8-4580-AF69-1D3657DEA9BB}" type="parTrans" cxnId="{30979D3D-8D4C-47BA-BBD7-7121041780B3}">
      <dgm:prSet/>
      <dgm:spPr/>
      <dgm:t>
        <a:bodyPr/>
        <a:lstStyle/>
        <a:p>
          <a:endParaRPr lang="en-US"/>
        </a:p>
      </dgm:t>
    </dgm:pt>
    <dgm:pt modelId="{FC85994F-B65A-4C06-8A83-B8499F387EEE}" type="sibTrans" cxnId="{30979D3D-8D4C-47BA-BBD7-7121041780B3}">
      <dgm:prSet/>
      <dgm:spPr/>
      <dgm:t>
        <a:bodyPr/>
        <a:lstStyle/>
        <a:p>
          <a:endParaRPr lang="en-US"/>
        </a:p>
      </dgm:t>
    </dgm:pt>
    <dgm:pt modelId="{991A88BF-CD55-4AFF-9F16-C35E8C45939E}">
      <dgm:prSet/>
      <dgm:spPr/>
      <dgm:t>
        <a:bodyPr/>
        <a:lstStyle/>
        <a:p>
          <a:r>
            <a:rPr lang="en-US"/>
            <a:t>Co-Lead Developer, Software Tester</a:t>
          </a:r>
        </a:p>
      </dgm:t>
    </dgm:pt>
    <dgm:pt modelId="{9A868467-05DF-480B-84DD-BA119D944389}" type="parTrans" cxnId="{74D5FE68-9BDE-4365-B789-2370881C96F4}">
      <dgm:prSet/>
      <dgm:spPr/>
      <dgm:t>
        <a:bodyPr/>
        <a:lstStyle/>
        <a:p>
          <a:endParaRPr lang="en-US"/>
        </a:p>
      </dgm:t>
    </dgm:pt>
    <dgm:pt modelId="{633D0968-075B-472B-BFBD-155C3EFF8CE8}" type="sibTrans" cxnId="{74D5FE68-9BDE-4365-B789-2370881C96F4}">
      <dgm:prSet/>
      <dgm:spPr/>
      <dgm:t>
        <a:bodyPr/>
        <a:lstStyle/>
        <a:p>
          <a:endParaRPr lang="en-US"/>
        </a:p>
      </dgm:t>
    </dgm:pt>
    <dgm:pt modelId="{54BE20AA-E8EE-4C2E-A4D4-3457F316574A}" type="pres">
      <dgm:prSet presAssocID="{6DE3A6B3-C68C-48A3-818F-A146B56D6C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D9CC66-FDC0-469A-B93C-B92B6B0D96C3}" type="pres">
      <dgm:prSet presAssocID="{AE98EA3E-88E5-41EA-98D9-8CD19276D3E3}" presName="linNode" presStyleCnt="0"/>
      <dgm:spPr/>
    </dgm:pt>
    <dgm:pt modelId="{EB8EB477-9AB8-43A4-9A68-B0511289F65B}" type="pres">
      <dgm:prSet presAssocID="{AE98EA3E-88E5-41EA-98D9-8CD19276D3E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43678-A9F2-45F1-9B72-DABFDA8B4693}" type="pres">
      <dgm:prSet presAssocID="{AE98EA3E-88E5-41EA-98D9-8CD19276D3E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4D228-9B9E-47A3-91C8-2761901516FF}" type="pres">
      <dgm:prSet presAssocID="{8C4FA8D7-A3A2-4C70-BBB1-689E3977CEF4}" presName="sp" presStyleCnt="0"/>
      <dgm:spPr/>
    </dgm:pt>
    <dgm:pt modelId="{12D8CD24-B32F-48A3-BB96-746D3C58002D}" type="pres">
      <dgm:prSet presAssocID="{79130789-B1D4-4C68-A812-31BCD259E487}" presName="linNode" presStyleCnt="0"/>
      <dgm:spPr/>
    </dgm:pt>
    <dgm:pt modelId="{8A4D4311-0381-4CCD-86E7-D64E6497A5F0}" type="pres">
      <dgm:prSet presAssocID="{79130789-B1D4-4C68-A812-31BCD259E48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92823-D25F-4073-B4FF-6F3D9548CEC0}" type="pres">
      <dgm:prSet presAssocID="{79130789-B1D4-4C68-A812-31BCD259E48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F8AC0-3CDD-4C5F-B440-E31AFFD21B04}" type="pres">
      <dgm:prSet presAssocID="{5E5735E5-F382-4EAD-91BC-C8C123426EAE}" presName="sp" presStyleCnt="0"/>
      <dgm:spPr/>
    </dgm:pt>
    <dgm:pt modelId="{2F336420-3B50-4892-A166-9A6EEC387ADE}" type="pres">
      <dgm:prSet presAssocID="{A2A918C3-BD84-4EEA-AB7A-2AAA5B8D1BF6}" presName="linNode" presStyleCnt="0"/>
      <dgm:spPr/>
    </dgm:pt>
    <dgm:pt modelId="{E93D3B08-F8AC-4AA6-8F8D-BE0D61960017}" type="pres">
      <dgm:prSet presAssocID="{A2A918C3-BD84-4EEA-AB7A-2AAA5B8D1BF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089FD-D893-43CF-AC14-9E38457C0ECF}" type="pres">
      <dgm:prSet presAssocID="{A2A918C3-BD84-4EEA-AB7A-2AAA5B8D1BF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DC661-ADA1-4260-BA64-329DD3F7C36D}" type="pres">
      <dgm:prSet presAssocID="{63CC7FF7-171D-4173-8A93-B40049C8C8F8}" presName="sp" presStyleCnt="0"/>
      <dgm:spPr/>
    </dgm:pt>
    <dgm:pt modelId="{1F5B1225-E7D4-4042-8221-D4A56602A96C}" type="pres">
      <dgm:prSet presAssocID="{E04BCE11-469B-418A-849D-664F8A076206}" presName="linNode" presStyleCnt="0"/>
      <dgm:spPr/>
    </dgm:pt>
    <dgm:pt modelId="{AD60FF64-8368-4400-97E2-6AFE980E38D4}" type="pres">
      <dgm:prSet presAssocID="{E04BCE11-469B-418A-849D-664F8A07620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A566D-5FA9-41ED-9A43-FCDBC73F6BE9}" type="pres">
      <dgm:prSet presAssocID="{E04BCE11-469B-418A-849D-664F8A07620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F35C2-3FA2-47D6-9663-14378A6354FA}" srcId="{6DE3A6B3-C68C-48A3-818F-A146B56D6CC2}" destId="{A2A918C3-BD84-4EEA-AB7A-2AAA5B8D1BF6}" srcOrd="2" destOrd="0" parTransId="{D0FA3AD5-758C-4F22-805E-541431CAF879}" sibTransId="{63CC7FF7-171D-4173-8A93-B40049C8C8F8}"/>
    <dgm:cxn modelId="{83252549-09F8-47D5-8C3A-4D1400128594}" type="presOf" srcId="{79130789-B1D4-4C68-A812-31BCD259E487}" destId="{8A4D4311-0381-4CCD-86E7-D64E6497A5F0}" srcOrd="0" destOrd="0" presId="urn:microsoft.com/office/officeart/2005/8/layout/vList5"/>
    <dgm:cxn modelId="{7AD92389-F6D6-4EE4-AE56-FD40235E2921}" type="presOf" srcId="{F996ADC1-BD84-4706-A76B-2619830898EF}" destId="{9BA43678-A9F2-45F1-9B72-DABFDA8B4693}" srcOrd="0" destOrd="0" presId="urn:microsoft.com/office/officeart/2005/8/layout/vList5"/>
    <dgm:cxn modelId="{7C5AC700-D864-429F-8CCE-1579F5651127}" srcId="{6DE3A6B3-C68C-48A3-818F-A146B56D6CC2}" destId="{79130789-B1D4-4C68-A812-31BCD259E487}" srcOrd="1" destOrd="0" parTransId="{88CB2068-1427-4932-B38A-D1D9C88C775E}" sibTransId="{5E5735E5-F382-4EAD-91BC-C8C123426EAE}"/>
    <dgm:cxn modelId="{C7E4305C-5842-4403-8C0E-28012272CDE2}" type="presOf" srcId="{D6EB3369-2735-4702-89C6-5EF8D605CCC7}" destId="{25F089FD-D893-43CF-AC14-9E38457C0ECF}" srcOrd="0" destOrd="0" presId="urn:microsoft.com/office/officeart/2005/8/layout/vList5"/>
    <dgm:cxn modelId="{9769BDB8-7A98-438F-AE4E-C417106D35BF}" srcId="{A2A918C3-BD84-4EEA-AB7A-2AAA5B8D1BF6}" destId="{D6EB3369-2735-4702-89C6-5EF8D605CCC7}" srcOrd="0" destOrd="0" parTransId="{CF75A617-9B91-47B8-A7E4-263E5D73529A}" sibTransId="{8C7864BD-3234-41FD-855B-C5EF7B565E58}"/>
    <dgm:cxn modelId="{473108E0-1E10-4F8F-B4BA-17BD09E06331}" srcId="{AE98EA3E-88E5-41EA-98D9-8CD19276D3E3}" destId="{F996ADC1-BD84-4706-A76B-2619830898EF}" srcOrd="0" destOrd="0" parTransId="{DB2B76F2-B9AF-43B8-96EC-EBD61E1CDA6B}" sibTransId="{1C4DC637-3825-416F-B331-08416F5543E5}"/>
    <dgm:cxn modelId="{4C20F31D-6BF6-425F-A684-C156A530988B}" type="presOf" srcId="{A2A918C3-BD84-4EEA-AB7A-2AAA5B8D1BF6}" destId="{E93D3B08-F8AC-4AA6-8F8D-BE0D61960017}" srcOrd="0" destOrd="0" presId="urn:microsoft.com/office/officeart/2005/8/layout/vList5"/>
    <dgm:cxn modelId="{A2845787-1036-45C6-BF8A-4BE8175DA0B6}" srcId="{79130789-B1D4-4C68-A812-31BCD259E487}" destId="{97EFE841-2B68-47A5-AE6A-0871F614A379}" srcOrd="0" destOrd="0" parTransId="{53B89B80-6E42-4A89-A6B6-4A5C605A800E}" sibTransId="{DF48B68A-7C94-4E87-BE0F-61DBA47501F2}"/>
    <dgm:cxn modelId="{AC4689B0-359D-40C9-A607-C6311F4D13A8}" type="presOf" srcId="{E04BCE11-469B-418A-849D-664F8A076206}" destId="{AD60FF64-8368-4400-97E2-6AFE980E38D4}" srcOrd="0" destOrd="0" presId="urn:microsoft.com/office/officeart/2005/8/layout/vList5"/>
    <dgm:cxn modelId="{30979D3D-8D4C-47BA-BBD7-7121041780B3}" srcId="{6DE3A6B3-C68C-48A3-818F-A146B56D6CC2}" destId="{E04BCE11-469B-418A-849D-664F8A076206}" srcOrd="3" destOrd="0" parTransId="{474BC1B9-7AC8-4580-AF69-1D3657DEA9BB}" sibTransId="{FC85994F-B65A-4C06-8A83-B8499F387EEE}"/>
    <dgm:cxn modelId="{3369FB71-FA87-48A1-ADEA-D44E46D57C27}" type="presOf" srcId="{991A88BF-CD55-4AFF-9F16-C35E8C45939E}" destId="{922A566D-5FA9-41ED-9A43-FCDBC73F6BE9}" srcOrd="0" destOrd="0" presId="urn:microsoft.com/office/officeart/2005/8/layout/vList5"/>
    <dgm:cxn modelId="{324333AA-5D9E-4A7E-AB4A-F5D0D093BFB6}" type="presOf" srcId="{6DE3A6B3-C68C-48A3-818F-A146B56D6CC2}" destId="{54BE20AA-E8EE-4C2E-A4D4-3457F316574A}" srcOrd="0" destOrd="0" presId="urn:microsoft.com/office/officeart/2005/8/layout/vList5"/>
    <dgm:cxn modelId="{E0C8B0F9-5222-4D76-8F18-83420245AC9F}" srcId="{6DE3A6B3-C68C-48A3-818F-A146B56D6CC2}" destId="{AE98EA3E-88E5-41EA-98D9-8CD19276D3E3}" srcOrd="0" destOrd="0" parTransId="{8B468D6D-36AD-4D55-A193-11E4AF29F491}" sibTransId="{8C4FA8D7-A3A2-4C70-BBB1-689E3977CEF4}"/>
    <dgm:cxn modelId="{A04A34D5-A12F-493C-8F99-A55EBF8303E6}" type="presOf" srcId="{97EFE841-2B68-47A5-AE6A-0871F614A379}" destId="{10792823-D25F-4073-B4FF-6F3D9548CEC0}" srcOrd="0" destOrd="0" presId="urn:microsoft.com/office/officeart/2005/8/layout/vList5"/>
    <dgm:cxn modelId="{74D5FE68-9BDE-4365-B789-2370881C96F4}" srcId="{E04BCE11-469B-418A-849D-664F8A076206}" destId="{991A88BF-CD55-4AFF-9F16-C35E8C45939E}" srcOrd="0" destOrd="0" parTransId="{9A868467-05DF-480B-84DD-BA119D944389}" sibTransId="{633D0968-075B-472B-BFBD-155C3EFF8CE8}"/>
    <dgm:cxn modelId="{507A5BF1-A14B-4831-84D5-0FC4B90951B2}" type="presOf" srcId="{AE98EA3E-88E5-41EA-98D9-8CD19276D3E3}" destId="{EB8EB477-9AB8-43A4-9A68-B0511289F65B}" srcOrd="0" destOrd="0" presId="urn:microsoft.com/office/officeart/2005/8/layout/vList5"/>
    <dgm:cxn modelId="{9D2C135C-510E-4F2A-9294-A49A632B071F}" type="presParOf" srcId="{54BE20AA-E8EE-4C2E-A4D4-3457F316574A}" destId="{10D9CC66-FDC0-469A-B93C-B92B6B0D96C3}" srcOrd="0" destOrd="0" presId="urn:microsoft.com/office/officeart/2005/8/layout/vList5"/>
    <dgm:cxn modelId="{2267DE26-DFF6-4DEC-B710-F1E9B8CE22FE}" type="presParOf" srcId="{10D9CC66-FDC0-469A-B93C-B92B6B0D96C3}" destId="{EB8EB477-9AB8-43A4-9A68-B0511289F65B}" srcOrd="0" destOrd="0" presId="urn:microsoft.com/office/officeart/2005/8/layout/vList5"/>
    <dgm:cxn modelId="{1544B860-68D6-460E-9EDE-48C95B79FF72}" type="presParOf" srcId="{10D9CC66-FDC0-469A-B93C-B92B6B0D96C3}" destId="{9BA43678-A9F2-45F1-9B72-DABFDA8B4693}" srcOrd="1" destOrd="0" presId="urn:microsoft.com/office/officeart/2005/8/layout/vList5"/>
    <dgm:cxn modelId="{229D21FE-35B7-4584-B18C-67C958154BC4}" type="presParOf" srcId="{54BE20AA-E8EE-4C2E-A4D4-3457F316574A}" destId="{1F14D228-9B9E-47A3-91C8-2761901516FF}" srcOrd="1" destOrd="0" presId="urn:microsoft.com/office/officeart/2005/8/layout/vList5"/>
    <dgm:cxn modelId="{8D4F0109-7DA8-4A38-8CF1-BF99A08A33DE}" type="presParOf" srcId="{54BE20AA-E8EE-4C2E-A4D4-3457F316574A}" destId="{12D8CD24-B32F-48A3-BB96-746D3C58002D}" srcOrd="2" destOrd="0" presId="urn:microsoft.com/office/officeart/2005/8/layout/vList5"/>
    <dgm:cxn modelId="{960A0823-5C28-42F5-B94A-BE4C00302520}" type="presParOf" srcId="{12D8CD24-B32F-48A3-BB96-746D3C58002D}" destId="{8A4D4311-0381-4CCD-86E7-D64E6497A5F0}" srcOrd="0" destOrd="0" presId="urn:microsoft.com/office/officeart/2005/8/layout/vList5"/>
    <dgm:cxn modelId="{DA6DAF8C-8F7B-4460-A4A2-F56D85AAF4FF}" type="presParOf" srcId="{12D8CD24-B32F-48A3-BB96-746D3C58002D}" destId="{10792823-D25F-4073-B4FF-6F3D9548CEC0}" srcOrd="1" destOrd="0" presId="urn:microsoft.com/office/officeart/2005/8/layout/vList5"/>
    <dgm:cxn modelId="{1A2D86CC-DAA4-47F7-B9F7-19594FEC9FAC}" type="presParOf" srcId="{54BE20AA-E8EE-4C2E-A4D4-3457F316574A}" destId="{64FF8AC0-3CDD-4C5F-B440-E31AFFD21B04}" srcOrd="3" destOrd="0" presId="urn:microsoft.com/office/officeart/2005/8/layout/vList5"/>
    <dgm:cxn modelId="{4960DAA6-473C-4315-A865-CB512EAD6B53}" type="presParOf" srcId="{54BE20AA-E8EE-4C2E-A4D4-3457F316574A}" destId="{2F336420-3B50-4892-A166-9A6EEC387ADE}" srcOrd="4" destOrd="0" presId="urn:microsoft.com/office/officeart/2005/8/layout/vList5"/>
    <dgm:cxn modelId="{77AD68B5-40D3-4BA6-979D-3DEE80467348}" type="presParOf" srcId="{2F336420-3B50-4892-A166-9A6EEC387ADE}" destId="{E93D3B08-F8AC-4AA6-8F8D-BE0D61960017}" srcOrd="0" destOrd="0" presId="urn:microsoft.com/office/officeart/2005/8/layout/vList5"/>
    <dgm:cxn modelId="{F6D1C9ED-137E-4BEB-816D-19ED47AAE025}" type="presParOf" srcId="{2F336420-3B50-4892-A166-9A6EEC387ADE}" destId="{25F089FD-D893-43CF-AC14-9E38457C0ECF}" srcOrd="1" destOrd="0" presId="urn:microsoft.com/office/officeart/2005/8/layout/vList5"/>
    <dgm:cxn modelId="{98A975EF-1C27-4789-8C91-08E8B02F362A}" type="presParOf" srcId="{54BE20AA-E8EE-4C2E-A4D4-3457F316574A}" destId="{769DC661-ADA1-4260-BA64-329DD3F7C36D}" srcOrd="5" destOrd="0" presId="urn:microsoft.com/office/officeart/2005/8/layout/vList5"/>
    <dgm:cxn modelId="{7F5FFCE2-CE9D-41B4-83E2-8D08F1867AB3}" type="presParOf" srcId="{54BE20AA-E8EE-4C2E-A4D4-3457F316574A}" destId="{1F5B1225-E7D4-4042-8221-D4A56602A96C}" srcOrd="6" destOrd="0" presId="urn:microsoft.com/office/officeart/2005/8/layout/vList5"/>
    <dgm:cxn modelId="{EC5FB40C-5FA2-409E-9354-723EF1A86DC1}" type="presParOf" srcId="{1F5B1225-E7D4-4042-8221-D4A56602A96C}" destId="{AD60FF64-8368-4400-97E2-6AFE980E38D4}" srcOrd="0" destOrd="0" presId="urn:microsoft.com/office/officeart/2005/8/layout/vList5"/>
    <dgm:cxn modelId="{62FADD98-FD2D-46A3-8862-7408130989F6}" type="presParOf" srcId="{1F5B1225-E7D4-4042-8221-D4A56602A96C}" destId="{922A566D-5FA9-41ED-9A43-FCDBC73F6B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C19050-A621-4BD9-B59B-162652E32D9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BEDFC2-BF33-473C-9D5A-B36E9235A22C}">
      <dgm:prSet/>
      <dgm:spPr/>
      <dgm:t>
        <a:bodyPr/>
        <a:lstStyle/>
        <a:p>
          <a:r>
            <a:rPr lang="en-US" b="1" i="0" baseline="0"/>
            <a:t>Background</a:t>
          </a:r>
          <a:r>
            <a:rPr lang="en-US" b="0" i="0" baseline="0"/>
            <a:t>: Jake and Ned Willson started Willson Financial to provide financial management and advising services in their town. </a:t>
          </a:r>
          <a:endParaRPr lang="en-US"/>
        </a:p>
      </dgm:t>
    </dgm:pt>
    <dgm:pt modelId="{B500E0F1-7096-4B1D-AB0E-A4AD84C9F602}" type="parTrans" cxnId="{E386FD91-C326-4CD0-93A2-9C7370EEA2FB}">
      <dgm:prSet/>
      <dgm:spPr/>
      <dgm:t>
        <a:bodyPr/>
        <a:lstStyle/>
        <a:p>
          <a:endParaRPr lang="en-US"/>
        </a:p>
      </dgm:t>
    </dgm:pt>
    <dgm:pt modelId="{541E3C75-C629-48F2-A3E7-0AE631B23E19}" type="sibTrans" cxnId="{E386FD91-C326-4CD0-93A2-9C7370EEA2FB}">
      <dgm:prSet/>
      <dgm:spPr/>
      <dgm:t>
        <a:bodyPr/>
        <a:lstStyle/>
        <a:p>
          <a:endParaRPr lang="en-US"/>
        </a:p>
      </dgm:t>
    </dgm:pt>
    <dgm:pt modelId="{8199DC81-9B3B-44CB-878E-C71B72838CBD}">
      <dgm:prSet/>
      <dgm:spPr/>
      <dgm:t>
        <a:bodyPr/>
        <a:lstStyle/>
        <a:p>
          <a:r>
            <a:rPr lang="en-US" b="1" i="0" baseline="0"/>
            <a:t>Objective</a:t>
          </a:r>
          <a:r>
            <a:rPr lang="en-US" b="0" i="0" baseline="0"/>
            <a:t>: To step back and analyze the client list, their assets, and the billing process to ensure optimal service and business profitability. </a:t>
          </a:r>
          <a:endParaRPr lang="en-US"/>
        </a:p>
      </dgm:t>
    </dgm:pt>
    <dgm:pt modelId="{12E8F636-8803-44D6-BC86-3E77F01C23FD}" type="parTrans" cxnId="{0A9079B3-20CB-42FE-95E9-666176286437}">
      <dgm:prSet/>
      <dgm:spPr/>
      <dgm:t>
        <a:bodyPr/>
        <a:lstStyle/>
        <a:p>
          <a:endParaRPr lang="en-US"/>
        </a:p>
      </dgm:t>
    </dgm:pt>
    <dgm:pt modelId="{D6FE3AC8-62BE-4366-A49F-790601D3F302}" type="sibTrans" cxnId="{0A9079B3-20CB-42FE-95E9-666176286437}">
      <dgm:prSet/>
      <dgm:spPr/>
      <dgm:t>
        <a:bodyPr/>
        <a:lstStyle/>
        <a:p>
          <a:endParaRPr lang="en-US"/>
        </a:p>
      </dgm:t>
    </dgm:pt>
    <dgm:pt modelId="{2D67880D-E0EB-45C3-835D-7C87D65B41A2}">
      <dgm:prSet/>
      <dgm:spPr/>
      <dgm:t>
        <a:bodyPr/>
        <a:lstStyle/>
        <a:p>
          <a:r>
            <a:rPr lang="en-US" b="1" i="0" baseline="0"/>
            <a:t>Challenges</a:t>
          </a:r>
          <a:r>
            <a:rPr lang="en-US" b="0" i="0" baseline="0"/>
            <a:t>: Tracking client growth, managing assets, and ensuring regulatory compliance. </a:t>
          </a:r>
          <a:endParaRPr lang="en-US"/>
        </a:p>
      </dgm:t>
    </dgm:pt>
    <dgm:pt modelId="{AEB0BECF-7194-4DD9-A1A1-AD9D0AE70F95}" type="parTrans" cxnId="{E5598C59-23B6-4EAC-84A2-D052279C23E0}">
      <dgm:prSet/>
      <dgm:spPr/>
      <dgm:t>
        <a:bodyPr/>
        <a:lstStyle/>
        <a:p>
          <a:endParaRPr lang="en-US"/>
        </a:p>
      </dgm:t>
    </dgm:pt>
    <dgm:pt modelId="{E66E1749-358F-4BC0-AC80-C5DF42C732DE}" type="sibTrans" cxnId="{E5598C59-23B6-4EAC-84A2-D052279C23E0}">
      <dgm:prSet/>
      <dgm:spPr/>
      <dgm:t>
        <a:bodyPr/>
        <a:lstStyle/>
        <a:p>
          <a:endParaRPr lang="en-US"/>
        </a:p>
      </dgm:t>
    </dgm:pt>
    <dgm:pt modelId="{F5A4CFC5-3428-4784-9536-BFA1E5B7666A}" type="pres">
      <dgm:prSet presAssocID="{ACC19050-A621-4BD9-B59B-162652E32D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15A3C5-6CF7-45D4-AF8F-D1CE3DF77B2B}" type="pres">
      <dgm:prSet presAssocID="{17BEDFC2-BF33-473C-9D5A-B36E9235A22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C2B04-75E1-4026-B271-1FB9C4F3EE3B}" type="pres">
      <dgm:prSet presAssocID="{541E3C75-C629-48F2-A3E7-0AE631B23E19}" presName="spacer" presStyleCnt="0"/>
      <dgm:spPr/>
    </dgm:pt>
    <dgm:pt modelId="{9F3B1702-8D7F-4DC4-A695-4EDC99404A8A}" type="pres">
      <dgm:prSet presAssocID="{8199DC81-9B3B-44CB-878E-C71B72838C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C4F08-CF71-44C6-A5B3-D49BBD384ED5}" type="pres">
      <dgm:prSet presAssocID="{D6FE3AC8-62BE-4366-A49F-790601D3F302}" presName="spacer" presStyleCnt="0"/>
      <dgm:spPr/>
    </dgm:pt>
    <dgm:pt modelId="{7249BC8B-243F-4DCA-99E8-16BA77CFCD16}" type="pres">
      <dgm:prSet presAssocID="{2D67880D-E0EB-45C3-835D-7C87D65B41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9079B3-20CB-42FE-95E9-666176286437}" srcId="{ACC19050-A621-4BD9-B59B-162652E32D90}" destId="{8199DC81-9B3B-44CB-878E-C71B72838CBD}" srcOrd="1" destOrd="0" parTransId="{12E8F636-8803-44D6-BC86-3E77F01C23FD}" sibTransId="{D6FE3AC8-62BE-4366-A49F-790601D3F302}"/>
    <dgm:cxn modelId="{E386FD91-C326-4CD0-93A2-9C7370EEA2FB}" srcId="{ACC19050-A621-4BD9-B59B-162652E32D90}" destId="{17BEDFC2-BF33-473C-9D5A-B36E9235A22C}" srcOrd="0" destOrd="0" parTransId="{B500E0F1-7096-4B1D-AB0E-A4AD84C9F602}" sibTransId="{541E3C75-C629-48F2-A3E7-0AE631B23E19}"/>
    <dgm:cxn modelId="{7422973F-A15F-4D02-B8A8-7906991A9AD7}" type="presOf" srcId="{ACC19050-A621-4BD9-B59B-162652E32D90}" destId="{F5A4CFC5-3428-4784-9536-BFA1E5B7666A}" srcOrd="0" destOrd="0" presId="urn:microsoft.com/office/officeart/2005/8/layout/vList2"/>
    <dgm:cxn modelId="{AF5A776E-E2D8-4AD0-AB74-EC2A90DB8ED5}" type="presOf" srcId="{17BEDFC2-BF33-473C-9D5A-B36E9235A22C}" destId="{9715A3C5-6CF7-45D4-AF8F-D1CE3DF77B2B}" srcOrd="0" destOrd="0" presId="urn:microsoft.com/office/officeart/2005/8/layout/vList2"/>
    <dgm:cxn modelId="{E5598C59-23B6-4EAC-84A2-D052279C23E0}" srcId="{ACC19050-A621-4BD9-B59B-162652E32D90}" destId="{2D67880D-E0EB-45C3-835D-7C87D65B41A2}" srcOrd="2" destOrd="0" parTransId="{AEB0BECF-7194-4DD9-A1A1-AD9D0AE70F95}" sibTransId="{E66E1749-358F-4BC0-AC80-C5DF42C732DE}"/>
    <dgm:cxn modelId="{06762DE0-F5C7-4344-A531-D0C6385F18A9}" type="presOf" srcId="{8199DC81-9B3B-44CB-878E-C71B72838CBD}" destId="{9F3B1702-8D7F-4DC4-A695-4EDC99404A8A}" srcOrd="0" destOrd="0" presId="urn:microsoft.com/office/officeart/2005/8/layout/vList2"/>
    <dgm:cxn modelId="{7AACB8ED-2998-4A8A-94B8-FDA9D35ADB6C}" type="presOf" srcId="{2D67880D-E0EB-45C3-835D-7C87D65B41A2}" destId="{7249BC8B-243F-4DCA-99E8-16BA77CFCD16}" srcOrd="0" destOrd="0" presId="urn:microsoft.com/office/officeart/2005/8/layout/vList2"/>
    <dgm:cxn modelId="{F3F94823-764C-44B5-A3F2-8326CF56DCCC}" type="presParOf" srcId="{F5A4CFC5-3428-4784-9536-BFA1E5B7666A}" destId="{9715A3C5-6CF7-45D4-AF8F-D1CE3DF77B2B}" srcOrd="0" destOrd="0" presId="urn:microsoft.com/office/officeart/2005/8/layout/vList2"/>
    <dgm:cxn modelId="{4CE5B165-34F9-48F2-923B-41B5BAE03043}" type="presParOf" srcId="{F5A4CFC5-3428-4784-9536-BFA1E5B7666A}" destId="{946C2B04-75E1-4026-B271-1FB9C4F3EE3B}" srcOrd="1" destOrd="0" presId="urn:microsoft.com/office/officeart/2005/8/layout/vList2"/>
    <dgm:cxn modelId="{29E8D61F-CB59-43BC-9780-03E11620B440}" type="presParOf" srcId="{F5A4CFC5-3428-4784-9536-BFA1E5B7666A}" destId="{9F3B1702-8D7F-4DC4-A695-4EDC99404A8A}" srcOrd="2" destOrd="0" presId="urn:microsoft.com/office/officeart/2005/8/layout/vList2"/>
    <dgm:cxn modelId="{251290E3-9872-4F7E-BEAA-8ED91628A45A}" type="presParOf" srcId="{F5A4CFC5-3428-4784-9536-BFA1E5B7666A}" destId="{B84C4F08-CF71-44C6-A5B3-D49BBD384ED5}" srcOrd="3" destOrd="0" presId="urn:microsoft.com/office/officeart/2005/8/layout/vList2"/>
    <dgm:cxn modelId="{43FE52FC-D52E-4AA2-9C7C-30212360F610}" type="presParOf" srcId="{F5A4CFC5-3428-4784-9536-BFA1E5B7666A}" destId="{7249BC8B-243F-4DCA-99E8-16BA77CFCD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C7F3E-4DC7-4C85-9FED-6A22030E5722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CADDC98-C0AD-4EEB-8D2E-3DEB151EB5C7}">
      <dgm:prSet/>
      <dgm:spPr/>
      <dgm:t>
        <a:bodyPr/>
        <a:lstStyle/>
        <a:p>
          <a:r>
            <a:rPr lang="en-US" b="1" i="0" baseline="0"/>
            <a:t>Report 1</a:t>
          </a:r>
          <a:r>
            <a:rPr lang="en-US" b="0" i="0" baseline="0"/>
            <a:t>: Number of Clients Added Per Month</a:t>
          </a:r>
          <a:endParaRPr lang="en-US"/>
        </a:p>
      </dgm:t>
    </dgm:pt>
    <dgm:pt modelId="{CE008CAF-97AB-4288-B3A1-57EA6467BC9D}" type="parTrans" cxnId="{4D4C7FCF-EEBF-4B78-9901-D9FAEF49BF9E}">
      <dgm:prSet/>
      <dgm:spPr/>
      <dgm:t>
        <a:bodyPr/>
        <a:lstStyle/>
        <a:p>
          <a:endParaRPr lang="en-US"/>
        </a:p>
      </dgm:t>
    </dgm:pt>
    <dgm:pt modelId="{806AC8D4-FF00-4328-A783-93D5B12231AB}" type="sibTrans" cxnId="{4D4C7FCF-EEBF-4B78-9901-D9FAEF49BF9E}">
      <dgm:prSet/>
      <dgm:spPr/>
      <dgm:t>
        <a:bodyPr/>
        <a:lstStyle/>
        <a:p>
          <a:endParaRPr lang="en-US"/>
        </a:p>
      </dgm:t>
    </dgm:pt>
    <dgm:pt modelId="{5E22775C-9340-4AD7-98A4-1AF959D5227C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Track client growth over the past six months.</a:t>
          </a:r>
          <a:endParaRPr lang="en-US"/>
        </a:p>
      </dgm:t>
    </dgm:pt>
    <dgm:pt modelId="{2C449373-9646-4926-A411-ED2E4E36D78C}" type="parTrans" cxnId="{9249478B-50E1-4763-A2EC-6B37CC9FFDC0}">
      <dgm:prSet/>
      <dgm:spPr/>
      <dgm:t>
        <a:bodyPr/>
        <a:lstStyle/>
        <a:p>
          <a:endParaRPr lang="en-US"/>
        </a:p>
      </dgm:t>
    </dgm:pt>
    <dgm:pt modelId="{CD03287B-5CD1-41F8-8E34-DA93D210C21A}" type="sibTrans" cxnId="{9249478B-50E1-4763-A2EC-6B37CC9FFDC0}">
      <dgm:prSet/>
      <dgm:spPr/>
      <dgm:t>
        <a:bodyPr/>
        <a:lstStyle/>
        <a:p>
          <a:endParaRPr lang="en-US"/>
        </a:p>
      </dgm:t>
    </dgm:pt>
    <dgm:pt modelId="{57E71522-3381-40C8-852D-68D461C4AAE5}">
      <dgm:prSet/>
      <dgm:spPr/>
      <dgm:t>
        <a:bodyPr/>
        <a:lstStyle/>
        <a:p>
          <a:r>
            <a:rPr lang="en-US" b="1" i="0" baseline="0"/>
            <a:t>Query</a:t>
          </a:r>
          <a:r>
            <a:rPr lang="en-US" b="0" i="0" baseline="0"/>
            <a:t>: Counts clients added each month.</a:t>
          </a:r>
          <a:endParaRPr lang="en-US"/>
        </a:p>
      </dgm:t>
    </dgm:pt>
    <dgm:pt modelId="{CC0BC842-D0DF-4B33-8573-D4C3C6EC3059}" type="parTrans" cxnId="{42E67190-5048-4BD3-BAEA-44FC01E1FC55}">
      <dgm:prSet/>
      <dgm:spPr/>
      <dgm:t>
        <a:bodyPr/>
        <a:lstStyle/>
        <a:p>
          <a:endParaRPr lang="en-US"/>
        </a:p>
      </dgm:t>
    </dgm:pt>
    <dgm:pt modelId="{B45152D3-6986-4327-9876-EC671AFA4C7F}" type="sibTrans" cxnId="{42E67190-5048-4BD3-BAEA-44FC01E1FC55}">
      <dgm:prSet/>
      <dgm:spPr/>
      <dgm:t>
        <a:bodyPr/>
        <a:lstStyle/>
        <a:p>
          <a:endParaRPr lang="en-US"/>
        </a:p>
      </dgm:t>
    </dgm:pt>
    <dgm:pt modelId="{207B4931-B7CA-4C2B-8A7B-FF4DDA13BAA6}">
      <dgm:prSet/>
      <dgm:spPr/>
      <dgm:t>
        <a:bodyPr/>
        <a:lstStyle/>
        <a:p>
          <a:r>
            <a:rPr lang="en-US" b="1" i="0" baseline="0"/>
            <a:t>Report 2</a:t>
          </a:r>
          <a:r>
            <a:rPr lang="en-US" b="0" i="0" baseline="0"/>
            <a:t>: Average Amount of Assets for Clients</a:t>
          </a:r>
          <a:endParaRPr lang="en-US"/>
        </a:p>
      </dgm:t>
    </dgm:pt>
    <dgm:pt modelId="{9BDAC35B-2532-4F59-8501-DBC9D79C7D49}" type="parTrans" cxnId="{8CB9441B-C43B-42E0-A7B7-0C6306672F39}">
      <dgm:prSet/>
      <dgm:spPr/>
      <dgm:t>
        <a:bodyPr/>
        <a:lstStyle/>
        <a:p>
          <a:endParaRPr lang="en-US"/>
        </a:p>
      </dgm:t>
    </dgm:pt>
    <dgm:pt modelId="{A19F472D-259A-41A4-9DDA-ADB8EDD1A252}" type="sibTrans" cxnId="{8CB9441B-C43B-42E0-A7B7-0C6306672F39}">
      <dgm:prSet/>
      <dgm:spPr/>
      <dgm:t>
        <a:bodyPr/>
        <a:lstStyle/>
        <a:p>
          <a:endParaRPr lang="en-US"/>
        </a:p>
      </dgm:t>
    </dgm:pt>
    <dgm:pt modelId="{54D7B6D9-FE49-4FDD-88B4-9A879B34AA59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Determine the average assets managed per client.</a:t>
          </a:r>
          <a:endParaRPr lang="en-US"/>
        </a:p>
      </dgm:t>
    </dgm:pt>
    <dgm:pt modelId="{AC991C24-E9DE-422C-82FD-0F755EECC673}" type="parTrans" cxnId="{E6F3B94D-8067-4735-A6D5-B523C46747DD}">
      <dgm:prSet/>
      <dgm:spPr/>
      <dgm:t>
        <a:bodyPr/>
        <a:lstStyle/>
        <a:p>
          <a:endParaRPr lang="en-US"/>
        </a:p>
      </dgm:t>
    </dgm:pt>
    <dgm:pt modelId="{ABBED189-04B6-454C-A1A1-F8FEC8262624}" type="sibTrans" cxnId="{E6F3B94D-8067-4735-A6D5-B523C46747DD}">
      <dgm:prSet/>
      <dgm:spPr/>
      <dgm:t>
        <a:bodyPr/>
        <a:lstStyle/>
        <a:p>
          <a:endParaRPr lang="en-US"/>
        </a:p>
      </dgm:t>
    </dgm:pt>
    <dgm:pt modelId="{9657DB78-99B1-4519-84A3-CAFF57AA05B4}">
      <dgm:prSet/>
      <dgm:spPr/>
      <dgm:t>
        <a:bodyPr/>
        <a:lstStyle/>
        <a:p>
          <a:r>
            <a:rPr lang="en-US" b="1" i="0" baseline="0"/>
            <a:t>Query</a:t>
          </a:r>
          <a:r>
            <a:rPr lang="en-US" b="0" i="0" baseline="0"/>
            <a:t>: Calculates the average balance across all accounts.</a:t>
          </a:r>
          <a:endParaRPr lang="en-US"/>
        </a:p>
      </dgm:t>
    </dgm:pt>
    <dgm:pt modelId="{ECF25982-1FB4-41F8-AC38-F4676E694E03}" type="parTrans" cxnId="{FA3F3804-74F8-496A-8052-40AB29D401AD}">
      <dgm:prSet/>
      <dgm:spPr/>
      <dgm:t>
        <a:bodyPr/>
        <a:lstStyle/>
        <a:p>
          <a:endParaRPr lang="en-US"/>
        </a:p>
      </dgm:t>
    </dgm:pt>
    <dgm:pt modelId="{05FD107C-BB66-4137-9F58-8C02F0ACB390}" type="sibTrans" cxnId="{FA3F3804-74F8-496A-8052-40AB29D401AD}">
      <dgm:prSet/>
      <dgm:spPr/>
      <dgm:t>
        <a:bodyPr/>
        <a:lstStyle/>
        <a:p>
          <a:endParaRPr lang="en-US"/>
        </a:p>
      </dgm:t>
    </dgm:pt>
    <dgm:pt modelId="{C7C34CC8-C994-4AD6-891B-8AF3AE9C0F8D}">
      <dgm:prSet/>
      <dgm:spPr/>
      <dgm:t>
        <a:bodyPr/>
        <a:lstStyle/>
        <a:p>
          <a:r>
            <a:rPr lang="en-US" b="1" i="0" baseline="0"/>
            <a:t>Report 3</a:t>
          </a:r>
          <a:r>
            <a:rPr lang="en-US" b="0" i="0" baseline="0"/>
            <a:t>: High Transaction Clients</a:t>
          </a:r>
          <a:endParaRPr lang="en-US"/>
        </a:p>
      </dgm:t>
    </dgm:pt>
    <dgm:pt modelId="{EF19FC88-DB13-4881-93AC-AC199BE136B9}" type="parTrans" cxnId="{012DE08D-8893-497F-B264-629B43946708}">
      <dgm:prSet/>
      <dgm:spPr/>
      <dgm:t>
        <a:bodyPr/>
        <a:lstStyle/>
        <a:p>
          <a:endParaRPr lang="en-US"/>
        </a:p>
      </dgm:t>
    </dgm:pt>
    <dgm:pt modelId="{CECB83B5-77E5-4A40-BF5A-B4901DCDFE50}" type="sibTrans" cxnId="{012DE08D-8893-497F-B264-629B43946708}">
      <dgm:prSet/>
      <dgm:spPr/>
      <dgm:t>
        <a:bodyPr/>
        <a:lstStyle/>
        <a:p>
          <a:endParaRPr lang="en-US"/>
        </a:p>
      </dgm:t>
    </dgm:pt>
    <dgm:pt modelId="{D306A600-11DC-416A-91B4-8EEEB4BC71AB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Identify clients with a high number of transactions.</a:t>
          </a:r>
          <a:endParaRPr lang="en-US"/>
        </a:p>
      </dgm:t>
    </dgm:pt>
    <dgm:pt modelId="{E71850D1-E7DE-4613-BE36-1FE5E24425EB}" type="parTrans" cxnId="{D49B0428-A20F-4F0C-8AE7-1A7836EA2C1D}">
      <dgm:prSet/>
      <dgm:spPr/>
      <dgm:t>
        <a:bodyPr/>
        <a:lstStyle/>
        <a:p>
          <a:endParaRPr lang="en-US"/>
        </a:p>
      </dgm:t>
    </dgm:pt>
    <dgm:pt modelId="{22F55DEB-CFC1-4774-884A-EF4926A0B1F2}" type="sibTrans" cxnId="{D49B0428-A20F-4F0C-8AE7-1A7836EA2C1D}">
      <dgm:prSet/>
      <dgm:spPr/>
      <dgm:t>
        <a:bodyPr/>
        <a:lstStyle/>
        <a:p>
          <a:endParaRPr lang="en-US"/>
        </a:p>
      </dgm:t>
    </dgm:pt>
    <dgm:pt modelId="{E5638E90-C447-487A-9436-71D99525B7BF}">
      <dgm:prSet/>
      <dgm:spPr/>
      <dgm:t>
        <a:bodyPr/>
        <a:lstStyle/>
        <a:p>
          <a:pPr rtl="0"/>
          <a:r>
            <a:rPr lang="en-US" b="1" i="0" baseline="0"/>
            <a:t>Query</a:t>
          </a:r>
          <a:r>
            <a:rPr lang="en-US" b="0" i="0" baseline="0"/>
            <a:t>: Lists clients with more than </a:t>
          </a:r>
          <a:r>
            <a:rPr lang="en-US" b="0" i="0" baseline="0">
              <a:latin typeface="Batang"/>
            </a:rPr>
            <a:t>ten transactions</a:t>
          </a:r>
          <a:r>
            <a:rPr lang="en-US" b="0" i="0" baseline="0"/>
            <a:t> in the past month.</a:t>
          </a:r>
          <a:endParaRPr lang="en-US"/>
        </a:p>
      </dgm:t>
    </dgm:pt>
    <dgm:pt modelId="{9EBCDF17-52E3-4F5A-99BB-05C4D54074E0}" type="parTrans" cxnId="{C57CF497-DFE5-4C82-B3BB-EDBC33ACB4CE}">
      <dgm:prSet/>
      <dgm:spPr/>
      <dgm:t>
        <a:bodyPr/>
        <a:lstStyle/>
        <a:p>
          <a:endParaRPr lang="en-US"/>
        </a:p>
      </dgm:t>
    </dgm:pt>
    <dgm:pt modelId="{1618ECA2-C80B-4753-BACD-B12D39692CA5}" type="sibTrans" cxnId="{C57CF497-DFE5-4C82-B3BB-EDBC33ACB4CE}">
      <dgm:prSet/>
      <dgm:spPr/>
      <dgm:t>
        <a:bodyPr/>
        <a:lstStyle/>
        <a:p>
          <a:endParaRPr lang="en-US"/>
        </a:p>
      </dgm:t>
    </dgm:pt>
    <dgm:pt modelId="{C6BD34AC-D20D-4E71-8EF7-8FB95E84499D}" type="pres">
      <dgm:prSet presAssocID="{0BAC7F3E-4DC7-4C85-9FED-6A22030E57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EAF9E4-E16D-4C78-998C-E1D6AC881FF9}" type="pres">
      <dgm:prSet presAssocID="{9CADDC98-C0AD-4EEB-8D2E-3DEB151EB5C7}" presName="composite" presStyleCnt="0"/>
      <dgm:spPr/>
    </dgm:pt>
    <dgm:pt modelId="{A4A96D54-9645-4AA6-A43D-CBA6B8A4294F}" type="pres">
      <dgm:prSet presAssocID="{9CADDC98-C0AD-4EEB-8D2E-3DEB151EB5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6B763-83F0-4A7D-99CC-C4169CC6CF85}" type="pres">
      <dgm:prSet presAssocID="{9CADDC98-C0AD-4EEB-8D2E-3DEB151EB5C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64B48-643E-437C-A156-647969B0A0B0}" type="pres">
      <dgm:prSet presAssocID="{806AC8D4-FF00-4328-A783-93D5B12231AB}" presName="space" presStyleCnt="0"/>
      <dgm:spPr/>
    </dgm:pt>
    <dgm:pt modelId="{6FAEF429-3230-46DD-A1DD-3F5846F775AD}" type="pres">
      <dgm:prSet presAssocID="{207B4931-B7CA-4C2B-8A7B-FF4DDA13BAA6}" presName="composite" presStyleCnt="0"/>
      <dgm:spPr/>
    </dgm:pt>
    <dgm:pt modelId="{447C2687-77B9-4BAA-A4C7-342F4696E7E0}" type="pres">
      <dgm:prSet presAssocID="{207B4931-B7CA-4C2B-8A7B-FF4DDA13BA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76F77-8B75-4F11-ADDB-3A5C8C6F8DBE}" type="pres">
      <dgm:prSet presAssocID="{207B4931-B7CA-4C2B-8A7B-FF4DDA13BAA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A26A2-1201-406C-B810-FE6A7BE3BF8E}" type="pres">
      <dgm:prSet presAssocID="{A19F472D-259A-41A4-9DDA-ADB8EDD1A252}" presName="space" presStyleCnt="0"/>
      <dgm:spPr/>
    </dgm:pt>
    <dgm:pt modelId="{50C81A8B-D035-4A5E-8D93-A22902524406}" type="pres">
      <dgm:prSet presAssocID="{C7C34CC8-C994-4AD6-891B-8AF3AE9C0F8D}" presName="composite" presStyleCnt="0"/>
      <dgm:spPr/>
    </dgm:pt>
    <dgm:pt modelId="{561EA5AE-9E0F-4B2B-839E-31F3A39FEDB4}" type="pres">
      <dgm:prSet presAssocID="{C7C34CC8-C994-4AD6-891B-8AF3AE9C0F8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C0AA3-95DD-4312-8B22-BDA6D988FC48}" type="pres">
      <dgm:prSet presAssocID="{C7C34CC8-C994-4AD6-891B-8AF3AE9C0F8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9EA68-5012-4290-B384-A69BB563A131}" type="presOf" srcId="{E5638E90-C447-487A-9436-71D99525B7BF}" destId="{681C0AA3-95DD-4312-8B22-BDA6D988FC48}" srcOrd="0" destOrd="1" presId="urn:microsoft.com/office/officeart/2005/8/layout/hList1"/>
    <dgm:cxn modelId="{E6F3B94D-8067-4735-A6D5-B523C46747DD}" srcId="{207B4931-B7CA-4C2B-8A7B-FF4DDA13BAA6}" destId="{54D7B6D9-FE49-4FDD-88B4-9A879B34AA59}" srcOrd="0" destOrd="0" parTransId="{AC991C24-E9DE-422C-82FD-0F755EECC673}" sibTransId="{ABBED189-04B6-454C-A1A1-F8FEC8262624}"/>
    <dgm:cxn modelId="{C57CF497-DFE5-4C82-B3BB-EDBC33ACB4CE}" srcId="{C7C34CC8-C994-4AD6-891B-8AF3AE9C0F8D}" destId="{E5638E90-C447-487A-9436-71D99525B7BF}" srcOrd="1" destOrd="0" parTransId="{9EBCDF17-52E3-4F5A-99BB-05C4D54074E0}" sibTransId="{1618ECA2-C80B-4753-BACD-B12D39692CA5}"/>
    <dgm:cxn modelId="{A2D41BA1-F698-4441-BC06-7E9E35793684}" type="presOf" srcId="{0BAC7F3E-4DC7-4C85-9FED-6A22030E5722}" destId="{C6BD34AC-D20D-4E71-8EF7-8FB95E84499D}" srcOrd="0" destOrd="0" presId="urn:microsoft.com/office/officeart/2005/8/layout/hList1"/>
    <dgm:cxn modelId="{42E67190-5048-4BD3-BAEA-44FC01E1FC55}" srcId="{9CADDC98-C0AD-4EEB-8D2E-3DEB151EB5C7}" destId="{57E71522-3381-40C8-852D-68D461C4AAE5}" srcOrd="1" destOrd="0" parTransId="{CC0BC842-D0DF-4B33-8573-D4C3C6EC3059}" sibTransId="{B45152D3-6986-4327-9876-EC671AFA4C7F}"/>
    <dgm:cxn modelId="{821286AD-7F24-4416-B559-795CAFE94C6D}" type="presOf" srcId="{9657DB78-99B1-4519-84A3-CAFF57AA05B4}" destId="{53176F77-8B75-4F11-ADDB-3A5C8C6F8DBE}" srcOrd="0" destOrd="1" presId="urn:microsoft.com/office/officeart/2005/8/layout/hList1"/>
    <dgm:cxn modelId="{A1F9F876-4659-43C9-A280-F431DE0DFB09}" type="presOf" srcId="{9CADDC98-C0AD-4EEB-8D2E-3DEB151EB5C7}" destId="{A4A96D54-9645-4AA6-A43D-CBA6B8A4294F}" srcOrd="0" destOrd="0" presId="urn:microsoft.com/office/officeart/2005/8/layout/hList1"/>
    <dgm:cxn modelId="{8B7E69EA-9DE6-452A-8AC8-2C0F04895686}" type="presOf" srcId="{C7C34CC8-C994-4AD6-891B-8AF3AE9C0F8D}" destId="{561EA5AE-9E0F-4B2B-839E-31F3A39FEDB4}" srcOrd="0" destOrd="0" presId="urn:microsoft.com/office/officeart/2005/8/layout/hList1"/>
    <dgm:cxn modelId="{B7050085-C6AF-4BBC-837F-E8C4039AACBD}" type="presOf" srcId="{5E22775C-9340-4AD7-98A4-1AF959D5227C}" destId="{C9B6B763-83F0-4A7D-99CC-C4169CC6CF85}" srcOrd="0" destOrd="0" presId="urn:microsoft.com/office/officeart/2005/8/layout/hList1"/>
    <dgm:cxn modelId="{9249478B-50E1-4763-A2EC-6B37CC9FFDC0}" srcId="{9CADDC98-C0AD-4EEB-8D2E-3DEB151EB5C7}" destId="{5E22775C-9340-4AD7-98A4-1AF959D5227C}" srcOrd="0" destOrd="0" parTransId="{2C449373-9646-4926-A411-ED2E4E36D78C}" sibTransId="{CD03287B-5CD1-41F8-8E34-DA93D210C21A}"/>
    <dgm:cxn modelId="{80017520-0144-478F-9CAD-DAA1D70E697C}" type="presOf" srcId="{54D7B6D9-FE49-4FDD-88B4-9A879B34AA59}" destId="{53176F77-8B75-4F11-ADDB-3A5C8C6F8DBE}" srcOrd="0" destOrd="0" presId="urn:microsoft.com/office/officeart/2005/8/layout/hList1"/>
    <dgm:cxn modelId="{8CB9441B-C43B-42E0-A7B7-0C6306672F39}" srcId="{0BAC7F3E-4DC7-4C85-9FED-6A22030E5722}" destId="{207B4931-B7CA-4C2B-8A7B-FF4DDA13BAA6}" srcOrd="1" destOrd="0" parTransId="{9BDAC35B-2532-4F59-8501-DBC9D79C7D49}" sibTransId="{A19F472D-259A-41A4-9DDA-ADB8EDD1A252}"/>
    <dgm:cxn modelId="{4D4C7FCF-EEBF-4B78-9901-D9FAEF49BF9E}" srcId="{0BAC7F3E-4DC7-4C85-9FED-6A22030E5722}" destId="{9CADDC98-C0AD-4EEB-8D2E-3DEB151EB5C7}" srcOrd="0" destOrd="0" parTransId="{CE008CAF-97AB-4288-B3A1-57EA6467BC9D}" sibTransId="{806AC8D4-FF00-4328-A783-93D5B12231AB}"/>
    <dgm:cxn modelId="{D49B0428-A20F-4F0C-8AE7-1A7836EA2C1D}" srcId="{C7C34CC8-C994-4AD6-891B-8AF3AE9C0F8D}" destId="{D306A600-11DC-416A-91B4-8EEEB4BC71AB}" srcOrd="0" destOrd="0" parTransId="{E71850D1-E7DE-4613-BE36-1FE5E24425EB}" sibTransId="{22F55DEB-CFC1-4774-884A-EF4926A0B1F2}"/>
    <dgm:cxn modelId="{74BD0F68-C8FF-49BA-88C6-51801E524A6A}" type="presOf" srcId="{57E71522-3381-40C8-852D-68D461C4AAE5}" destId="{C9B6B763-83F0-4A7D-99CC-C4169CC6CF85}" srcOrd="0" destOrd="1" presId="urn:microsoft.com/office/officeart/2005/8/layout/hList1"/>
    <dgm:cxn modelId="{FA3F3804-74F8-496A-8052-40AB29D401AD}" srcId="{207B4931-B7CA-4C2B-8A7B-FF4DDA13BAA6}" destId="{9657DB78-99B1-4519-84A3-CAFF57AA05B4}" srcOrd="1" destOrd="0" parTransId="{ECF25982-1FB4-41F8-AC38-F4676E694E03}" sibTransId="{05FD107C-BB66-4137-9F58-8C02F0ACB390}"/>
    <dgm:cxn modelId="{EF33342B-BC54-453E-9DCE-E9FAC5A7C84D}" type="presOf" srcId="{207B4931-B7CA-4C2B-8A7B-FF4DDA13BAA6}" destId="{447C2687-77B9-4BAA-A4C7-342F4696E7E0}" srcOrd="0" destOrd="0" presId="urn:microsoft.com/office/officeart/2005/8/layout/hList1"/>
    <dgm:cxn modelId="{012DE08D-8893-497F-B264-629B43946708}" srcId="{0BAC7F3E-4DC7-4C85-9FED-6A22030E5722}" destId="{C7C34CC8-C994-4AD6-891B-8AF3AE9C0F8D}" srcOrd="2" destOrd="0" parTransId="{EF19FC88-DB13-4881-93AC-AC199BE136B9}" sibTransId="{CECB83B5-77E5-4A40-BF5A-B4901DCDFE50}"/>
    <dgm:cxn modelId="{C3EB4E28-0D4C-4707-905C-EE74E8282D43}" type="presOf" srcId="{D306A600-11DC-416A-91B4-8EEEB4BC71AB}" destId="{681C0AA3-95DD-4312-8B22-BDA6D988FC48}" srcOrd="0" destOrd="0" presId="urn:microsoft.com/office/officeart/2005/8/layout/hList1"/>
    <dgm:cxn modelId="{143E4A40-63A4-4396-BB10-DBF0246A4CBC}" type="presParOf" srcId="{C6BD34AC-D20D-4E71-8EF7-8FB95E84499D}" destId="{85EAF9E4-E16D-4C78-998C-E1D6AC881FF9}" srcOrd="0" destOrd="0" presId="urn:microsoft.com/office/officeart/2005/8/layout/hList1"/>
    <dgm:cxn modelId="{DCCF46AF-A450-4CD9-BF64-65205AA08D16}" type="presParOf" srcId="{85EAF9E4-E16D-4C78-998C-E1D6AC881FF9}" destId="{A4A96D54-9645-4AA6-A43D-CBA6B8A4294F}" srcOrd="0" destOrd="0" presId="urn:microsoft.com/office/officeart/2005/8/layout/hList1"/>
    <dgm:cxn modelId="{CDB7676F-1536-4D80-935E-87AC926CBF1C}" type="presParOf" srcId="{85EAF9E4-E16D-4C78-998C-E1D6AC881FF9}" destId="{C9B6B763-83F0-4A7D-99CC-C4169CC6CF85}" srcOrd="1" destOrd="0" presId="urn:microsoft.com/office/officeart/2005/8/layout/hList1"/>
    <dgm:cxn modelId="{4B738515-4976-41D2-8D66-40159295E1FE}" type="presParOf" srcId="{C6BD34AC-D20D-4E71-8EF7-8FB95E84499D}" destId="{49564B48-643E-437C-A156-647969B0A0B0}" srcOrd="1" destOrd="0" presId="urn:microsoft.com/office/officeart/2005/8/layout/hList1"/>
    <dgm:cxn modelId="{CDA496B4-7A28-49C9-AF3B-E8027EF64DB3}" type="presParOf" srcId="{C6BD34AC-D20D-4E71-8EF7-8FB95E84499D}" destId="{6FAEF429-3230-46DD-A1DD-3F5846F775AD}" srcOrd="2" destOrd="0" presId="urn:microsoft.com/office/officeart/2005/8/layout/hList1"/>
    <dgm:cxn modelId="{D64907A3-38B8-4F39-A2DE-D8FCDBBF42F3}" type="presParOf" srcId="{6FAEF429-3230-46DD-A1DD-3F5846F775AD}" destId="{447C2687-77B9-4BAA-A4C7-342F4696E7E0}" srcOrd="0" destOrd="0" presId="urn:microsoft.com/office/officeart/2005/8/layout/hList1"/>
    <dgm:cxn modelId="{63E1113D-F3E2-4FDB-A56C-EEA8A93EE2A0}" type="presParOf" srcId="{6FAEF429-3230-46DD-A1DD-3F5846F775AD}" destId="{53176F77-8B75-4F11-ADDB-3A5C8C6F8DBE}" srcOrd="1" destOrd="0" presId="urn:microsoft.com/office/officeart/2005/8/layout/hList1"/>
    <dgm:cxn modelId="{A035D203-CAFF-4C7C-B435-EBBF4389A1E2}" type="presParOf" srcId="{C6BD34AC-D20D-4E71-8EF7-8FB95E84499D}" destId="{58DA26A2-1201-406C-B810-FE6A7BE3BF8E}" srcOrd="3" destOrd="0" presId="urn:microsoft.com/office/officeart/2005/8/layout/hList1"/>
    <dgm:cxn modelId="{172488C5-6293-4658-846A-B92E8A982132}" type="presParOf" srcId="{C6BD34AC-D20D-4E71-8EF7-8FB95E84499D}" destId="{50C81A8B-D035-4A5E-8D93-A22902524406}" srcOrd="4" destOrd="0" presId="urn:microsoft.com/office/officeart/2005/8/layout/hList1"/>
    <dgm:cxn modelId="{09A2FF29-87C0-4334-AF52-3FE64F719634}" type="presParOf" srcId="{50C81A8B-D035-4A5E-8D93-A22902524406}" destId="{561EA5AE-9E0F-4B2B-839E-31F3A39FEDB4}" srcOrd="0" destOrd="0" presId="urn:microsoft.com/office/officeart/2005/8/layout/hList1"/>
    <dgm:cxn modelId="{890ED7F4-9739-47AE-B50B-8B4160FCDA39}" type="presParOf" srcId="{50C81A8B-D035-4A5E-8D93-A22902524406}" destId="{681C0AA3-95DD-4312-8B22-BDA6D988FC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901C4-10CA-42E0-A829-2A98EC52A82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1811E35-8B29-4B8D-A2BB-8E0471FEBE5A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Client Growth:</a:t>
          </a:r>
          <a:r>
            <a:rPr lang="en-US" b="0" i="0" baseline="0">
              <a:solidFill>
                <a:srgbClr val="0E101A"/>
              </a:solidFill>
            </a:rPr>
            <a:t> Assumed clients are added consistently each month.</a:t>
          </a:r>
          <a:r>
            <a:rPr lang="en-US">
              <a:latin typeface="Batang"/>
            </a:rPr>
            <a:t> </a:t>
          </a:r>
          <a:endParaRPr lang="en-US"/>
        </a:p>
      </dgm:t>
    </dgm:pt>
    <dgm:pt modelId="{785B21E1-3A0A-4A2B-B7A4-4A221CF553E3}" type="parTrans" cxnId="{0F176C42-A20A-4B31-91AC-9975DC5F277A}">
      <dgm:prSet/>
      <dgm:spPr/>
      <dgm:t>
        <a:bodyPr/>
        <a:lstStyle/>
        <a:p>
          <a:endParaRPr lang="en-US"/>
        </a:p>
      </dgm:t>
    </dgm:pt>
    <dgm:pt modelId="{FFCD3B2A-F6A4-40E0-AE86-B9381D88A81E}" type="sibTrans" cxnId="{0F176C42-A20A-4B31-91AC-9975DC5F277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B03972-8C24-4BCD-85B8-BB6AC412B85A}">
      <dgm:prSet/>
      <dgm:spPr/>
      <dgm:t>
        <a:bodyPr/>
        <a:lstStyle/>
        <a:p>
          <a:pPr algn="l"/>
          <a:r>
            <a:rPr lang="en-US" b="1" i="0" baseline="0">
              <a:solidFill>
                <a:srgbClr val="0E101A"/>
              </a:solidFill>
            </a:rPr>
            <a:t>Transaction Frequency:</a:t>
          </a:r>
          <a:r>
            <a:rPr lang="en-US" b="0" i="0" baseline="0">
              <a:solidFill>
                <a:srgbClr val="0E101A"/>
              </a:solidFill>
            </a:rPr>
            <a:t> Assumed some clients are highly active, leading to more than ten transactions per month.</a:t>
          </a:r>
          <a:r>
            <a:rPr lang="en-US">
              <a:solidFill>
                <a:srgbClr val="0E101A"/>
              </a:solidFill>
            </a:rPr>
            <a:t> </a:t>
          </a:r>
          <a:endParaRPr lang="en-US"/>
        </a:p>
      </dgm:t>
    </dgm:pt>
    <dgm:pt modelId="{6C26025A-3F33-41A0-AC76-48CE42A5EED4}" type="parTrans" cxnId="{A4AC365C-63D4-46AF-A8D1-8E44E46BA275}">
      <dgm:prSet/>
      <dgm:spPr/>
      <dgm:t>
        <a:bodyPr/>
        <a:lstStyle/>
        <a:p>
          <a:endParaRPr lang="en-US"/>
        </a:p>
      </dgm:t>
    </dgm:pt>
    <dgm:pt modelId="{E5982912-9601-48D2-8D22-1C7295ED9A78}" type="sibTrans" cxnId="{A4AC365C-63D4-46AF-A8D1-8E44E46BA2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96E5E0-13FF-40B6-A902-4B2EB65DD9BD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Compliance:</a:t>
          </a:r>
          <a:r>
            <a:rPr lang="en-US" b="0" i="0" baseline="0">
              <a:solidFill>
                <a:srgbClr val="0E101A"/>
              </a:solidFill>
            </a:rPr>
            <a:t> Assumed strict adherence to SEC regulations, necessitating dedicated compliance management.</a:t>
          </a:r>
          <a:r>
            <a:rPr lang="en-US">
              <a:latin typeface="Batang"/>
            </a:rPr>
            <a:t> </a:t>
          </a:r>
          <a:endParaRPr lang="en-US"/>
        </a:p>
      </dgm:t>
    </dgm:pt>
    <dgm:pt modelId="{71EF3F9B-B941-49A9-ACC4-8512EC44C839}" type="parTrans" cxnId="{2109227B-D73F-4007-B5F2-6A1B89F49231}">
      <dgm:prSet/>
      <dgm:spPr/>
      <dgm:t>
        <a:bodyPr/>
        <a:lstStyle/>
        <a:p>
          <a:endParaRPr lang="en-US"/>
        </a:p>
      </dgm:t>
    </dgm:pt>
    <dgm:pt modelId="{CC09C836-E523-4964-884F-F03D63CCDE76}" type="sibTrans" cxnId="{2109227B-D73F-4007-B5F2-6A1B89F492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07EF343-FE76-4FF7-A1CB-A3F3DE4E28C0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Data Integrity:</a:t>
          </a:r>
          <a:r>
            <a:rPr lang="en-US" b="0" i="0" baseline="0">
              <a:solidFill>
                <a:srgbClr val="0E101A"/>
              </a:solidFill>
            </a:rPr>
            <a:t> Ensured all foreign key relationships were maintained to avoid orphan records. </a:t>
          </a:r>
          <a:endParaRPr lang="en-US"/>
        </a:p>
      </dgm:t>
    </dgm:pt>
    <dgm:pt modelId="{4FBFA7CB-98F3-4AAC-90C0-619BD479FAE4}" type="parTrans" cxnId="{1F6F6569-4A31-4241-A05F-BC6B70508A81}">
      <dgm:prSet/>
      <dgm:spPr/>
      <dgm:t>
        <a:bodyPr/>
        <a:lstStyle/>
        <a:p>
          <a:endParaRPr lang="en-US"/>
        </a:p>
      </dgm:t>
    </dgm:pt>
    <dgm:pt modelId="{1517FCCE-71D6-4E86-B2B7-12D09CD86A33}" type="sibTrans" cxnId="{1F6F6569-4A31-4241-A05F-BC6B70508A8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4A828C7-50DC-481D-95CE-3895E7C9DFA1}" type="pres">
      <dgm:prSet presAssocID="{8DC901C4-10CA-42E0-A829-2A98EC52A827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01BB8A-E56A-454B-84BD-B255E1CEFDF7}" type="pres">
      <dgm:prSet presAssocID="{C1811E35-8B29-4B8D-A2BB-8E0471FEBE5A}" presName="compositeNode" presStyleCnt="0">
        <dgm:presLayoutVars>
          <dgm:bulletEnabled val="1"/>
        </dgm:presLayoutVars>
      </dgm:prSet>
      <dgm:spPr/>
    </dgm:pt>
    <dgm:pt modelId="{85C7C65A-DC5A-49CF-A31C-2EEA7D0E7352}" type="pres">
      <dgm:prSet presAssocID="{C1811E35-8B29-4B8D-A2BB-8E0471FEBE5A}" presName="bgRect" presStyleLbl="bgAccFollowNode1" presStyleIdx="0" presStyleCnt="4" custLinFactNeighborX="-126" custLinFactNeighborY="-254"/>
      <dgm:spPr/>
      <dgm:t>
        <a:bodyPr/>
        <a:lstStyle/>
        <a:p>
          <a:endParaRPr lang="en-US"/>
        </a:p>
      </dgm:t>
    </dgm:pt>
    <dgm:pt modelId="{BCB7979A-3FDC-4688-8AE5-B9C0D2EAD919}" type="pres">
      <dgm:prSet presAssocID="{FFCD3B2A-F6A4-40E0-AE86-B9381D88A81E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A1790DA-5949-4AC7-B18F-5D0CFAA380D0}" type="pres">
      <dgm:prSet presAssocID="{C1811E35-8B29-4B8D-A2BB-8E0471FEBE5A}" presName="bottomLine" presStyleLbl="alignNode1" presStyleIdx="1" presStyleCnt="8">
        <dgm:presLayoutVars/>
      </dgm:prSet>
      <dgm:spPr/>
    </dgm:pt>
    <dgm:pt modelId="{A41E8D30-6FE0-4999-9D85-38F0743DC758}" type="pres">
      <dgm:prSet presAssocID="{C1811E35-8B29-4B8D-A2BB-8E0471FEBE5A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E6BF4-1320-4769-B2F4-5E839100A9AF}" type="pres">
      <dgm:prSet presAssocID="{FFCD3B2A-F6A4-40E0-AE86-B9381D88A81E}" presName="sibTrans" presStyleCnt="0"/>
      <dgm:spPr/>
    </dgm:pt>
    <dgm:pt modelId="{DD043F9B-90E3-40AE-93E5-9FB546B686CE}" type="pres">
      <dgm:prSet presAssocID="{1CB03972-8C24-4BCD-85B8-BB6AC412B85A}" presName="compositeNode" presStyleCnt="0">
        <dgm:presLayoutVars>
          <dgm:bulletEnabled val="1"/>
        </dgm:presLayoutVars>
      </dgm:prSet>
      <dgm:spPr/>
    </dgm:pt>
    <dgm:pt modelId="{0A3981E9-31FD-434A-AB84-F82E5703BC40}" type="pres">
      <dgm:prSet presAssocID="{1CB03972-8C24-4BCD-85B8-BB6AC412B85A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B977834A-8DF5-4350-9EE1-1AED8F883D32}" type="pres">
      <dgm:prSet presAssocID="{E5982912-9601-48D2-8D22-1C7295ED9A78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95B2C4E-D2F2-410D-A1EA-9908063CDC81}" type="pres">
      <dgm:prSet presAssocID="{1CB03972-8C24-4BCD-85B8-BB6AC412B85A}" presName="bottomLine" presStyleLbl="alignNode1" presStyleIdx="3" presStyleCnt="8">
        <dgm:presLayoutVars/>
      </dgm:prSet>
      <dgm:spPr/>
    </dgm:pt>
    <dgm:pt modelId="{BC63A1EE-B640-4C47-9566-81297A22CCB6}" type="pres">
      <dgm:prSet presAssocID="{1CB03972-8C24-4BCD-85B8-BB6AC412B85A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1DF19-52D6-4CBF-A5A9-E1DE145DC9BE}" type="pres">
      <dgm:prSet presAssocID="{E5982912-9601-48D2-8D22-1C7295ED9A78}" presName="sibTrans" presStyleCnt="0"/>
      <dgm:spPr/>
    </dgm:pt>
    <dgm:pt modelId="{C509C2C9-8812-48D4-9C3D-DD462072AD0A}" type="pres">
      <dgm:prSet presAssocID="{ED96E5E0-13FF-40B6-A902-4B2EB65DD9BD}" presName="compositeNode" presStyleCnt="0">
        <dgm:presLayoutVars>
          <dgm:bulletEnabled val="1"/>
        </dgm:presLayoutVars>
      </dgm:prSet>
      <dgm:spPr/>
    </dgm:pt>
    <dgm:pt modelId="{9F512F53-0553-4AB0-86F2-1806259CB14A}" type="pres">
      <dgm:prSet presAssocID="{ED96E5E0-13FF-40B6-A902-4B2EB65DD9BD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8A3EB8AA-EBD1-472F-A1DC-21124B7874BD}" type="pres">
      <dgm:prSet presAssocID="{CC09C836-E523-4964-884F-F03D63CCDE76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FE728CC-27BF-47B6-96AE-91D8664D170C}" type="pres">
      <dgm:prSet presAssocID="{ED96E5E0-13FF-40B6-A902-4B2EB65DD9BD}" presName="bottomLine" presStyleLbl="alignNode1" presStyleIdx="5" presStyleCnt="8">
        <dgm:presLayoutVars/>
      </dgm:prSet>
      <dgm:spPr/>
    </dgm:pt>
    <dgm:pt modelId="{360D33E6-1D3B-4042-8B13-D107520600F7}" type="pres">
      <dgm:prSet presAssocID="{ED96E5E0-13FF-40B6-A902-4B2EB65DD9BD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8C29C-CCB6-4B34-ACE4-3C4C8831124E}" type="pres">
      <dgm:prSet presAssocID="{CC09C836-E523-4964-884F-F03D63CCDE76}" presName="sibTrans" presStyleCnt="0"/>
      <dgm:spPr/>
    </dgm:pt>
    <dgm:pt modelId="{9D586A08-E3AE-4037-B31D-25A8AB7238EB}" type="pres">
      <dgm:prSet presAssocID="{007EF343-FE76-4FF7-A1CB-A3F3DE4E28C0}" presName="compositeNode" presStyleCnt="0">
        <dgm:presLayoutVars>
          <dgm:bulletEnabled val="1"/>
        </dgm:presLayoutVars>
      </dgm:prSet>
      <dgm:spPr/>
    </dgm:pt>
    <dgm:pt modelId="{AE4719E5-A670-4E59-A3CB-675D4CE3AC40}" type="pres">
      <dgm:prSet presAssocID="{007EF343-FE76-4FF7-A1CB-A3F3DE4E28C0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8FFD8ABA-F69A-4E88-B252-3FC4A6282B04}" type="pres">
      <dgm:prSet presAssocID="{1517FCCE-71D6-4E86-B2B7-12D09CD86A33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435162B8-887A-4B00-B229-1B60261475EE}" type="pres">
      <dgm:prSet presAssocID="{007EF343-FE76-4FF7-A1CB-A3F3DE4E28C0}" presName="bottomLine" presStyleLbl="alignNode1" presStyleIdx="7" presStyleCnt="8">
        <dgm:presLayoutVars/>
      </dgm:prSet>
      <dgm:spPr/>
    </dgm:pt>
    <dgm:pt modelId="{275E302E-4760-42A6-9906-AAE1B97A2E4C}" type="pres">
      <dgm:prSet presAssocID="{007EF343-FE76-4FF7-A1CB-A3F3DE4E28C0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7B87D7-F00E-4666-B751-1C97DC24DAC8}" type="presOf" srcId="{8DC901C4-10CA-42E0-A829-2A98EC52A827}" destId="{84A828C7-50DC-481D-95CE-3895E7C9DFA1}" srcOrd="0" destOrd="0" presId="urn:microsoft.com/office/officeart/2016/7/layout/BasicLinearProcessNumbered"/>
    <dgm:cxn modelId="{E3AC03BF-C9A0-4FE0-BB18-64FAB158C75A}" type="presOf" srcId="{FFCD3B2A-F6A4-40E0-AE86-B9381D88A81E}" destId="{BCB7979A-3FDC-4688-8AE5-B9C0D2EAD919}" srcOrd="0" destOrd="0" presId="urn:microsoft.com/office/officeart/2016/7/layout/BasicLinearProcessNumbered"/>
    <dgm:cxn modelId="{27A559B2-B3A1-4668-867C-D181AC523057}" type="presOf" srcId="{007EF343-FE76-4FF7-A1CB-A3F3DE4E28C0}" destId="{AE4719E5-A670-4E59-A3CB-675D4CE3AC40}" srcOrd="0" destOrd="0" presId="urn:microsoft.com/office/officeart/2016/7/layout/BasicLinearProcessNumbered"/>
    <dgm:cxn modelId="{A4AC365C-63D4-46AF-A8D1-8E44E46BA275}" srcId="{8DC901C4-10CA-42E0-A829-2A98EC52A827}" destId="{1CB03972-8C24-4BCD-85B8-BB6AC412B85A}" srcOrd="1" destOrd="0" parTransId="{6C26025A-3F33-41A0-AC76-48CE42A5EED4}" sibTransId="{E5982912-9601-48D2-8D22-1C7295ED9A78}"/>
    <dgm:cxn modelId="{220EE9D6-1382-4CE1-A37B-E80EC1948724}" type="presOf" srcId="{ED96E5E0-13FF-40B6-A902-4B2EB65DD9BD}" destId="{360D33E6-1D3B-4042-8B13-D107520600F7}" srcOrd="1" destOrd="0" presId="urn:microsoft.com/office/officeart/2016/7/layout/BasicLinearProcessNumbered"/>
    <dgm:cxn modelId="{C5459844-4CF4-4F4B-9203-3A70ED647F0C}" type="presOf" srcId="{C1811E35-8B29-4B8D-A2BB-8E0471FEBE5A}" destId="{85C7C65A-DC5A-49CF-A31C-2EEA7D0E7352}" srcOrd="0" destOrd="0" presId="urn:microsoft.com/office/officeart/2016/7/layout/BasicLinearProcessNumbered"/>
    <dgm:cxn modelId="{1F6F6569-4A31-4241-A05F-BC6B70508A81}" srcId="{8DC901C4-10CA-42E0-A829-2A98EC52A827}" destId="{007EF343-FE76-4FF7-A1CB-A3F3DE4E28C0}" srcOrd="3" destOrd="0" parTransId="{4FBFA7CB-98F3-4AAC-90C0-619BD479FAE4}" sibTransId="{1517FCCE-71D6-4E86-B2B7-12D09CD86A33}"/>
    <dgm:cxn modelId="{CBF04682-7154-40DA-A08C-DCB2F80D7DCA}" type="presOf" srcId="{CC09C836-E523-4964-884F-F03D63CCDE76}" destId="{8A3EB8AA-EBD1-472F-A1DC-21124B7874BD}" srcOrd="0" destOrd="0" presId="urn:microsoft.com/office/officeart/2016/7/layout/BasicLinearProcessNumbered"/>
    <dgm:cxn modelId="{AB63DDE0-55BA-4C07-BEFA-34CA8E9FC1E3}" type="presOf" srcId="{C1811E35-8B29-4B8D-A2BB-8E0471FEBE5A}" destId="{A41E8D30-6FE0-4999-9D85-38F0743DC758}" srcOrd="1" destOrd="0" presId="urn:microsoft.com/office/officeart/2016/7/layout/BasicLinearProcessNumbered"/>
    <dgm:cxn modelId="{7C03CECA-AB8D-4930-99AD-63B75DBE6F00}" type="presOf" srcId="{1CB03972-8C24-4BCD-85B8-BB6AC412B85A}" destId="{0A3981E9-31FD-434A-AB84-F82E5703BC40}" srcOrd="0" destOrd="0" presId="urn:microsoft.com/office/officeart/2016/7/layout/BasicLinearProcessNumbered"/>
    <dgm:cxn modelId="{201EFEBD-821F-4799-BE4D-1D51DEB6DDAB}" type="presOf" srcId="{E5982912-9601-48D2-8D22-1C7295ED9A78}" destId="{B977834A-8DF5-4350-9EE1-1AED8F883D32}" srcOrd="0" destOrd="0" presId="urn:microsoft.com/office/officeart/2016/7/layout/BasicLinearProcessNumbered"/>
    <dgm:cxn modelId="{EB27097F-02B1-4CE8-8C33-88AEC3992006}" type="presOf" srcId="{1517FCCE-71D6-4E86-B2B7-12D09CD86A33}" destId="{8FFD8ABA-F69A-4E88-B252-3FC4A6282B04}" srcOrd="0" destOrd="0" presId="urn:microsoft.com/office/officeart/2016/7/layout/BasicLinearProcessNumbered"/>
    <dgm:cxn modelId="{D939AA3D-FFBA-4D5E-9702-3E51A2B9F1DA}" type="presOf" srcId="{ED96E5E0-13FF-40B6-A902-4B2EB65DD9BD}" destId="{9F512F53-0553-4AB0-86F2-1806259CB14A}" srcOrd="0" destOrd="0" presId="urn:microsoft.com/office/officeart/2016/7/layout/BasicLinearProcessNumbered"/>
    <dgm:cxn modelId="{66FC44C2-88BB-47E3-BFF1-767D9CE11F3F}" type="presOf" srcId="{1CB03972-8C24-4BCD-85B8-BB6AC412B85A}" destId="{BC63A1EE-B640-4C47-9566-81297A22CCB6}" srcOrd="1" destOrd="0" presId="urn:microsoft.com/office/officeart/2016/7/layout/BasicLinearProcessNumbered"/>
    <dgm:cxn modelId="{6E8900C3-0177-4587-828C-A4DEB4D76416}" type="presOf" srcId="{007EF343-FE76-4FF7-A1CB-A3F3DE4E28C0}" destId="{275E302E-4760-42A6-9906-AAE1B97A2E4C}" srcOrd="1" destOrd="0" presId="urn:microsoft.com/office/officeart/2016/7/layout/BasicLinearProcessNumbered"/>
    <dgm:cxn modelId="{0F176C42-A20A-4B31-91AC-9975DC5F277A}" srcId="{8DC901C4-10CA-42E0-A829-2A98EC52A827}" destId="{C1811E35-8B29-4B8D-A2BB-8E0471FEBE5A}" srcOrd="0" destOrd="0" parTransId="{785B21E1-3A0A-4A2B-B7A4-4A221CF553E3}" sibTransId="{FFCD3B2A-F6A4-40E0-AE86-B9381D88A81E}"/>
    <dgm:cxn modelId="{2109227B-D73F-4007-B5F2-6A1B89F49231}" srcId="{8DC901C4-10CA-42E0-A829-2A98EC52A827}" destId="{ED96E5E0-13FF-40B6-A902-4B2EB65DD9BD}" srcOrd="2" destOrd="0" parTransId="{71EF3F9B-B941-49A9-ACC4-8512EC44C839}" sibTransId="{CC09C836-E523-4964-884F-F03D63CCDE76}"/>
    <dgm:cxn modelId="{C402454E-3F75-4EFA-8A10-4D3EBA0C089E}" type="presParOf" srcId="{84A828C7-50DC-481D-95CE-3895E7C9DFA1}" destId="{7A01BB8A-E56A-454B-84BD-B255E1CEFDF7}" srcOrd="0" destOrd="0" presId="urn:microsoft.com/office/officeart/2016/7/layout/BasicLinearProcessNumbered"/>
    <dgm:cxn modelId="{D8587708-A133-46BE-8681-C70F670769C1}" type="presParOf" srcId="{7A01BB8A-E56A-454B-84BD-B255E1CEFDF7}" destId="{85C7C65A-DC5A-49CF-A31C-2EEA7D0E7352}" srcOrd="0" destOrd="0" presId="urn:microsoft.com/office/officeart/2016/7/layout/BasicLinearProcessNumbered"/>
    <dgm:cxn modelId="{01C900BE-DA4F-44EC-87B3-03579EE5D5F9}" type="presParOf" srcId="{7A01BB8A-E56A-454B-84BD-B255E1CEFDF7}" destId="{BCB7979A-3FDC-4688-8AE5-B9C0D2EAD919}" srcOrd="1" destOrd="0" presId="urn:microsoft.com/office/officeart/2016/7/layout/BasicLinearProcessNumbered"/>
    <dgm:cxn modelId="{346930D6-BB4B-4686-913B-9D94D0969C98}" type="presParOf" srcId="{7A01BB8A-E56A-454B-84BD-B255E1CEFDF7}" destId="{9A1790DA-5949-4AC7-B18F-5D0CFAA380D0}" srcOrd="2" destOrd="0" presId="urn:microsoft.com/office/officeart/2016/7/layout/BasicLinearProcessNumbered"/>
    <dgm:cxn modelId="{34398B37-1404-4DD8-819D-563A01B9282B}" type="presParOf" srcId="{7A01BB8A-E56A-454B-84BD-B255E1CEFDF7}" destId="{A41E8D30-6FE0-4999-9D85-38F0743DC758}" srcOrd="3" destOrd="0" presId="urn:microsoft.com/office/officeart/2016/7/layout/BasicLinearProcessNumbered"/>
    <dgm:cxn modelId="{E3F455DD-5047-40BF-9F4A-934A850CFF62}" type="presParOf" srcId="{84A828C7-50DC-481D-95CE-3895E7C9DFA1}" destId="{4D0E6BF4-1320-4769-B2F4-5E839100A9AF}" srcOrd="1" destOrd="0" presId="urn:microsoft.com/office/officeart/2016/7/layout/BasicLinearProcessNumbered"/>
    <dgm:cxn modelId="{ADD62C82-8CEE-4BB5-B719-EAFE2D303B12}" type="presParOf" srcId="{84A828C7-50DC-481D-95CE-3895E7C9DFA1}" destId="{DD043F9B-90E3-40AE-93E5-9FB546B686CE}" srcOrd="2" destOrd="0" presId="urn:microsoft.com/office/officeart/2016/7/layout/BasicLinearProcessNumbered"/>
    <dgm:cxn modelId="{357DC664-242E-4300-B273-D7773DA8A419}" type="presParOf" srcId="{DD043F9B-90E3-40AE-93E5-9FB546B686CE}" destId="{0A3981E9-31FD-434A-AB84-F82E5703BC40}" srcOrd="0" destOrd="0" presId="urn:microsoft.com/office/officeart/2016/7/layout/BasicLinearProcessNumbered"/>
    <dgm:cxn modelId="{56F5B3E1-2978-462F-A939-951D5953FF9F}" type="presParOf" srcId="{DD043F9B-90E3-40AE-93E5-9FB546B686CE}" destId="{B977834A-8DF5-4350-9EE1-1AED8F883D32}" srcOrd="1" destOrd="0" presId="urn:microsoft.com/office/officeart/2016/7/layout/BasicLinearProcessNumbered"/>
    <dgm:cxn modelId="{FFD2508C-5AD6-41C2-A46E-26C162B39100}" type="presParOf" srcId="{DD043F9B-90E3-40AE-93E5-9FB546B686CE}" destId="{C95B2C4E-D2F2-410D-A1EA-9908063CDC81}" srcOrd="2" destOrd="0" presId="urn:microsoft.com/office/officeart/2016/7/layout/BasicLinearProcessNumbered"/>
    <dgm:cxn modelId="{41AC7788-9A3C-45B8-B0B3-7F69D5DC8F3A}" type="presParOf" srcId="{DD043F9B-90E3-40AE-93E5-9FB546B686CE}" destId="{BC63A1EE-B640-4C47-9566-81297A22CCB6}" srcOrd="3" destOrd="0" presId="urn:microsoft.com/office/officeart/2016/7/layout/BasicLinearProcessNumbered"/>
    <dgm:cxn modelId="{93392679-56E6-488A-8CAE-E70D15D8E2DB}" type="presParOf" srcId="{84A828C7-50DC-481D-95CE-3895E7C9DFA1}" destId="{F481DF19-52D6-4CBF-A5A9-E1DE145DC9BE}" srcOrd="3" destOrd="0" presId="urn:microsoft.com/office/officeart/2016/7/layout/BasicLinearProcessNumbered"/>
    <dgm:cxn modelId="{C75EA6C8-0010-4C1F-AD17-D64E7A171F83}" type="presParOf" srcId="{84A828C7-50DC-481D-95CE-3895E7C9DFA1}" destId="{C509C2C9-8812-48D4-9C3D-DD462072AD0A}" srcOrd="4" destOrd="0" presId="urn:microsoft.com/office/officeart/2016/7/layout/BasicLinearProcessNumbered"/>
    <dgm:cxn modelId="{FF215A23-8E57-4992-94C9-C6BA4C265F39}" type="presParOf" srcId="{C509C2C9-8812-48D4-9C3D-DD462072AD0A}" destId="{9F512F53-0553-4AB0-86F2-1806259CB14A}" srcOrd="0" destOrd="0" presId="urn:microsoft.com/office/officeart/2016/7/layout/BasicLinearProcessNumbered"/>
    <dgm:cxn modelId="{45604951-A354-4156-A49F-7FEB5A2B05FD}" type="presParOf" srcId="{C509C2C9-8812-48D4-9C3D-DD462072AD0A}" destId="{8A3EB8AA-EBD1-472F-A1DC-21124B7874BD}" srcOrd="1" destOrd="0" presId="urn:microsoft.com/office/officeart/2016/7/layout/BasicLinearProcessNumbered"/>
    <dgm:cxn modelId="{C2E41FE7-E093-4573-95A9-49AAE41D1C5A}" type="presParOf" srcId="{C509C2C9-8812-48D4-9C3D-DD462072AD0A}" destId="{EFE728CC-27BF-47B6-96AE-91D8664D170C}" srcOrd="2" destOrd="0" presId="urn:microsoft.com/office/officeart/2016/7/layout/BasicLinearProcessNumbered"/>
    <dgm:cxn modelId="{AF114A46-98B3-4131-A8FD-F5407D0E03F2}" type="presParOf" srcId="{C509C2C9-8812-48D4-9C3D-DD462072AD0A}" destId="{360D33E6-1D3B-4042-8B13-D107520600F7}" srcOrd="3" destOrd="0" presId="urn:microsoft.com/office/officeart/2016/7/layout/BasicLinearProcessNumbered"/>
    <dgm:cxn modelId="{CBF36B09-F851-488D-8299-9594CED54561}" type="presParOf" srcId="{84A828C7-50DC-481D-95CE-3895E7C9DFA1}" destId="{59A8C29C-CCB6-4B34-ACE4-3C4C8831124E}" srcOrd="5" destOrd="0" presId="urn:microsoft.com/office/officeart/2016/7/layout/BasicLinearProcessNumbered"/>
    <dgm:cxn modelId="{F29BBE60-A78D-43E7-9101-BA3CEEF802BE}" type="presParOf" srcId="{84A828C7-50DC-481D-95CE-3895E7C9DFA1}" destId="{9D586A08-E3AE-4037-B31D-25A8AB7238EB}" srcOrd="6" destOrd="0" presId="urn:microsoft.com/office/officeart/2016/7/layout/BasicLinearProcessNumbered"/>
    <dgm:cxn modelId="{C24B430B-3789-4C22-BB64-EC47C80D8C23}" type="presParOf" srcId="{9D586A08-E3AE-4037-B31D-25A8AB7238EB}" destId="{AE4719E5-A670-4E59-A3CB-675D4CE3AC40}" srcOrd="0" destOrd="0" presId="urn:microsoft.com/office/officeart/2016/7/layout/BasicLinearProcessNumbered"/>
    <dgm:cxn modelId="{762DF52D-89C2-4EEC-91D3-3C86FC6C1E7E}" type="presParOf" srcId="{9D586A08-E3AE-4037-B31D-25A8AB7238EB}" destId="{8FFD8ABA-F69A-4E88-B252-3FC4A6282B04}" srcOrd="1" destOrd="0" presId="urn:microsoft.com/office/officeart/2016/7/layout/BasicLinearProcessNumbered"/>
    <dgm:cxn modelId="{3A1C3B34-CF20-490D-A2EB-6C3F6C49F7A8}" type="presParOf" srcId="{9D586A08-E3AE-4037-B31D-25A8AB7238EB}" destId="{435162B8-887A-4B00-B229-1B60261475EE}" srcOrd="2" destOrd="0" presId="urn:microsoft.com/office/officeart/2016/7/layout/BasicLinearProcessNumbered"/>
    <dgm:cxn modelId="{A5A56BFC-F35C-4BD2-86A9-FCE051712B2B}" type="presParOf" srcId="{9D586A08-E3AE-4037-B31D-25A8AB7238EB}" destId="{275E302E-4760-42A6-9906-AAE1B97A2E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43678-A9F2-45F1-9B72-DABFDA8B4693}">
      <dsp:nvSpPr>
        <dsp:cNvPr id="0" name=""/>
        <dsp:cNvSpPr/>
      </dsp:nvSpPr>
      <dsp:spPr>
        <a:xfrm rot="5400000">
          <a:off x="7144086" y="-3066450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/>
            <a:t>Project Manager, Quality Assurance</a:t>
          </a:r>
        </a:p>
      </dsp:txBody>
      <dsp:txXfrm rot="-5400000">
        <a:off x="3981532" y="132871"/>
        <a:ext cx="7041512" cy="679636"/>
      </dsp:txXfrm>
    </dsp:sp>
    <dsp:sp modelId="{EB8EB477-9AB8-43A4-9A68-B0511289F65B}">
      <dsp:nvSpPr>
        <dsp:cNvPr id="0" name=""/>
        <dsp:cNvSpPr/>
      </dsp:nvSpPr>
      <dsp:spPr>
        <a:xfrm>
          <a:off x="0" y="1957"/>
          <a:ext cx="3981531" cy="9414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Edgar Arroyo</a:t>
          </a:r>
        </a:p>
      </dsp:txBody>
      <dsp:txXfrm>
        <a:off x="45958" y="47915"/>
        <a:ext cx="3889615" cy="849547"/>
      </dsp:txXfrm>
    </dsp:sp>
    <dsp:sp modelId="{10792823-D25F-4073-B4FF-6F3D9548CEC0}">
      <dsp:nvSpPr>
        <dsp:cNvPr id="0" name=""/>
        <dsp:cNvSpPr/>
      </dsp:nvSpPr>
      <dsp:spPr>
        <a:xfrm rot="5400000">
          <a:off x="7144086" y="-2077914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2024460"/>
            <a:satOff val="-1055"/>
            <a:lumOff val="-50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4460"/>
              <a:satOff val="-1055"/>
              <a:lumOff val="-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/>
            <a:t>Product Owner, Developer</a:t>
          </a:r>
        </a:p>
      </dsp:txBody>
      <dsp:txXfrm rot="-5400000">
        <a:off x="3981532" y="1121407"/>
        <a:ext cx="7041512" cy="679636"/>
      </dsp:txXfrm>
    </dsp:sp>
    <dsp:sp modelId="{8A4D4311-0381-4CCD-86E7-D64E6497A5F0}">
      <dsp:nvSpPr>
        <dsp:cNvPr id="0" name=""/>
        <dsp:cNvSpPr/>
      </dsp:nvSpPr>
      <dsp:spPr>
        <a:xfrm>
          <a:off x="0" y="990493"/>
          <a:ext cx="3981531" cy="941463"/>
        </a:xfrm>
        <a:prstGeom prst="roundRect">
          <a:avLst/>
        </a:prstGeom>
        <a:solidFill>
          <a:schemeClr val="accent3">
            <a:hueOff val="1999948"/>
            <a:satOff val="-1194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Jordany Gonzalez</a:t>
          </a:r>
        </a:p>
      </dsp:txBody>
      <dsp:txXfrm>
        <a:off x="45958" y="1036451"/>
        <a:ext cx="3889615" cy="849547"/>
      </dsp:txXfrm>
    </dsp:sp>
    <dsp:sp modelId="{25F089FD-D893-43CF-AC14-9E38457C0ECF}">
      <dsp:nvSpPr>
        <dsp:cNvPr id="0" name=""/>
        <dsp:cNvSpPr/>
      </dsp:nvSpPr>
      <dsp:spPr>
        <a:xfrm rot="5400000">
          <a:off x="7144086" y="-1089377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4048920"/>
            <a:satOff val="-2110"/>
            <a:lumOff val="-101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48920"/>
              <a:satOff val="-2110"/>
              <a:lumOff val="-1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/>
            <a:t>Co-Lead Developer, Business Analyst</a:t>
          </a:r>
        </a:p>
      </dsp:txBody>
      <dsp:txXfrm rot="-5400000">
        <a:off x="3981532" y="2109944"/>
        <a:ext cx="7041512" cy="679636"/>
      </dsp:txXfrm>
    </dsp:sp>
    <dsp:sp modelId="{E93D3B08-F8AC-4AA6-8F8D-BE0D61960017}">
      <dsp:nvSpPr>
        <dsp:cNvPr id="0" name=""/>
        <dsp:cNvSpPr/>
      </dsp:nvSpPr>
      <dsp:spPr>
        <a:xfrm>
          <a:off x="0" y="1979030"/>
          <a:ext cx="3981531" cy="941463"/>
        </a:xfrm>
        <a:prstGeom prst="roundRect">
          <a:avLst/>
        </a:prstGeom>
        <a:solidFill>
          <a:schemeClr val="accent3">
            <a:hueOff val="3999895"/>
            <a:satOff val="-2389"/>
            <a:lumOff val="-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Andres Melendez</a:t>
          </a:r>
        </a:p>
      </dsp:txBody>
      <dsp:txXfrm>
        <a:off x="45958" y="2024988"/>
        <a:ext cx="3889615" cy="849547"/>
      </dsp:txXfrm>
    </dsp:sp>
    <dsp:sp modelId="{922A566D-5FA9-41ED-9A43-FCDBC73F6BE9}">
      <dsp:nvSpPr>
        <dsp:cNvPr id="0" name=""/>
        <dsp:cNvSpPr/>
      </dsp:nvSpPr>
      <dsp:spPr>
        <a:xfrm rot="5400000">
          <a:off x="7144086" y="-100841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/>
            <a:t>Co-Lead Developer, Software Tester</a:t>
          </a:r>
        </a:p>
      </dsp:txBody>
      <dsp:txXfrm rot="-5400000">
        <a:off x="3981532" y="3098480"/>
        <a:ext cx="7041512" cy="679636"/>
      </dsp:txXfrm>
    </dsp:sp>
    <dsp:sp modelId="{AD60FF64-8368-4400-97E2-6AFE980E38D4}">
      <dsp:nvSpPr>
        <dsp:cNvPr id="0" name=""/>
        <dsp:cNvSpPr/>
      </dsp:nvSpPr>
      <dsp:spPr>
        <a:xfrm>
          <a:off x="0" y="2967566"/>
          <a:ext cx="3981531" cy="941463"/>
        </a:xfrm>
        <a:prstGeom prst="round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Jeffrey Reid</a:t>
          </a:r>
        </a:p>
      </dsp:txBody>
      <dsp:txXfrm>
        <a:off x="45958" y="3013524"/>
        <a:ext cx="3889615" cy="849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5A3C5-6CF7-45D4-AF8F-D1CE3DF77B2B}">
      <dsp:nvSpPr>
        <dsp:cNvPr id="0" name=""/>
        <dsp:cNvSpPr/>
      </dsp:nvSpPr>
      <dsp:spPr>
        <a:xfrm>
          <a:off x="0" y="10203"/>
          <a:ext cx="6762434" cy="1628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baseline="0"/>
            <a:t>Background</a:t>
          </a:r>
          <a:r>
            <a:rPr lang="en-US" sz="2400" b="0" i="0" kern="1200" baseline="0"/>
            <a:t>: Jake and Ned Willson started Willson Financial to provide financial management and advising services in their town. </a:t>
          </a:r>
          <a:endParaRPr lang="en-US" sz="2400" kern="1200"/>
        </a:p>
      </dsp:txBody>
      <dsp:txXfrm>
        <a:off x="79504" y="89707"/>
        <a:ext cx="6603426" cy="1469631"/>
      </dsp:txXfrm>
    </dsp:sp>
    <dsp:sp modelId="{9F3B1702-8D7F-4DC4-A695-4EDC99404A8A}">
      <dsp:nvSpPr>
        <dsp:cNvPr id="0" name=""/>
        <dsp:cNvSpPr/>
      </dsp:nvSpPr>
      <dsp:spPr>
        <a:xfrm>
          <a:off x="0" y="1707963"/>
          <a:ext cx="6762434" cy="1628639"/>
        </a:xfrm>
        <a:prstGeom prst="roundRect">
          <a:avLst/>
        </a:prstGeom>
        <a:solidFill>
          <a:schemeClr val="accent3">
            <a:hueOff val="2999921"/>
            <a:satOff val="-1791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baseline="0"/>
            <a:t>Objective</a:t>
          </a:r>
          <a:r>
            <a:rPr lang="en-US" sz="2400" b="0" i="0" kern="1200" baseline="0"/>
            <a:t>: To step back and analyze the client list, their assets, and the billing process to ensure optimal service and business profitability. </a:t>
          </a:r>
          <a:endParaRPr lang="en-US" sz="2400" kern="1200"/>
        </a:p>
      </dsp:txBody>
      <dsp:txXfrm>
        <a:off x="79504" y="1787467"/>
        <a:ext cx="6603426" cy="1469631"/>
      </dsp:txXfrm>
    </dsp:sp>
    <dsp:sp modelId="{7249BC8B-243F-4DCA-99E8-16BA77CFCD16}">
      <dsp:nvSpPr>
        <dsp:cNvPr id="0" name=""/>
        <dsp:cNvSpPr/>
      </dsp:nvSpPr>
      <dsp:spPr>
        <a:xfrm>
          <a:off x="0" y="3405724"/>
          <a:ext cx="6762434" cy="1628639"/>
        </a:xfrm>
        <a:prstGeom prst="round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baseline="0"/>
            <a:t>Challenges</a:t>
          </a:r>
          <a:r>
            <a:rPr lang="en-US" sz="2400" b="0" i="0" kern="1200" baseline="0"/>
            <a:t>: Tracking client growth, managing assets, and ensuring regulatory compliance. </a:t>
          </a:r>
          <a:endParaRPr lang="en-US" sz="2400" kern="1200"/>
        </a:p>
      </dsp:txBody>
      <dsp:txXfrm>
        <a:off x="79504" y="3485228"/>
        <a:ext cx="6603426" cy="1469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96D54-9645-4AA6-A43D-CBA6B8A4294F}">
      <dsp:nvSpPr>
        <dsp:cNvPr id="0" name=""/>
        <dsp:cNvSpPr/>
      </dsp:nvSpPr>
      <dsp:spPr>
        <a:xfrm>
          <a:off x="3456" y="213227"/>
          <a:ext cx="3369878" cy="10083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/>
            <a:t>Report 1</a:t>
          </a:r>
          <a:r>
            <a:rPr lang="en-US" sz="2100" b="0" i="0" kern="1200" baseline="0"/>
            <a:t>: Number of Clients Added Per Month</a:t>
          </a:r>
          <a:endParaRPr lang="en-US" sz="2100" kern="1200"/>
        </a:p>
      </dsp:txBody>
      <dsp:txXfrm>
        <a:off x="3456" y="213227"/>
        <a:ext cx="3369878" cy="1008307"/>
      </dsp:txXfrm>
    </dsp:sp>
    <dsp:sp modelId="{C9B6B763-83F0-4A7D-99CC-C4169CC6CF85}">
      <dsp:nvSpPr>
        <dsp:cNvPr id="0" name=""/>
        <dsp:cNvSpPr/>
      </dsp:nvSpPr>
      <dsp:spPr>
        <a:xfrm>
          <a:off x="3456" y="1221535"/>
          <a:ext cx="3369878" cy="24994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Track client growth over the past six months.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Counts clients added each month.</a:t>
          </a:r>
          <a:endParaRPr lang="en-US" sz="2100" kern="1200"/>
        </a:p>
      </dsp:txBody>
      <dsp:txXfrm>
        <a:off x="3456" y="1221535"/>
        <a:ext cx="3369878" cy="2499451"/>
      </dsp:txXfrm>
    </dsp:sp>
    <dsp:sp modelId="{447C2687-77B9-4BAA-A4C7-342F4696E7E0}">
      <dsp:nvSpPr>
        <dsp:cNvPr id="0" name=""/>
        <dsp:cNvSpPr/>
      </dsp:nvSpPr>
      <dsp:spPr>
        <a:xfrm>
          <a:off x="3845117" y="213227"/>
          <a:ext cx="3369878" cy="1008307"/>
        </a:xfrm>
        <a:prstGeom prst="rect">
          <a:avLst/>
        </a:prstGeom>
        <a:gradFill rotWithShape="0">
          <a:gsLst>
            <a:gs pos="0">
              <a:schemeClr val="accent3">
                <a:hueOff val="2999921"/>
                <a:satOff val="-1791"/>
                <a:lumOff val="-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999921"/>
                <a:satOff val="-1791"/>
                <a:lumOff val="-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999921"/>
                <a:satOff val="-1791"/>
                <a:lumOff val="-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999921"/>
              <a:satOff val="-1791"/>
              <a:lumOff val="-34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/>
            <a:t>Report 2</a:t>
          </a:r>
          <a:r>
            <a:rPr lang="en-US" sz="2100" b="0" i="0" kern="1200" baseline="0"/>
            <a:t>: Average Amount of Assets for Clients</a:t>
          </a:r>
          <a:endParaRPr lang="en-US" sz="2100" kern="1200"/>
        </a:p>
      </dsp:txBody>
      <dsp:txXfrm>
        <a:off x="3845117" y="213227"/>
        <a:ext cx="3369878" cy="1008307"/>
      </dsp:txXfrm>
    </dsp:sp>
    <dsp:sp modelId="{53176F77-8B75-4F11-ADDB-3A5C8C6F8DBE}">
      <dsp:nvSpPr>
        <dsp:cNvPr id="0" name=""/>
        <dsp:cNvSpPr/>
      </dsp:nvSpPr>
      <dsp:spPr>
        <a:xfrm>
          <a:off x="3845117" y="1221535"/>
          <a:ext cx="3369878" cy="2499451"/>
        </a:xfrm>
        <a:prstGeom prst="rect">
          <a:avLst/>
        </a:prstGeom>
        <a:solidFill>
          <a:schemeClr val="accent3">
            <a:tint val="40000"/>
            <a:alpha val="90000"/>
            <a:hueOff val="3036690"/>
            <a:satOff val="-1583"/>
            <a:lumOff val="-75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036690"/>
              <a:satOff val="-1583"/>
              <a:lumOff val="-7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Determine the average assets managed per client.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Calculates the average balance across all accounts.</a:t>
          </a:r>
          <a:endParaRPr lang="en-US" sz="2100" kern="1200"/>
        </a:p>
      </dsp:txBody>
      <dsp:txXfrm>
        <a:off x="3845117" y="1221535"/>
        <a:ext cx="3369878" cy="2499451"/>
      </dsp:txXfrm>
    </dsp:sp>
    <dsp:sp modelId="{561EA5AE-9E0F-4B2B-839E-31F3A39FEDB4}">
      <dsp:nvSpPr>
        <dsp:cNvPr id="0" name=""/>
        <dsp:cNvSpPr/>
      </dsp:nvSpPr>
      <dsp:spPr>
        <a:xfrm>
          <a:off x="7686778" y="213227"/>
          <a:ext cx="3369878" cy="1008307"/>
        </a:xfrm>
        <a:prstGeom prst="rect">
          <a:avLst/>
        </a:prstGeom>
        <a:gradFill rotWithShape="0">
          <a:gsLst>
            <a:gs pos="0">
              <a:schemeClr val="accent3">
                <a:hueOff val="5999843"/>
                <a:satOff val="-3583"/>
                <a:lumOff val="-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999843"/>
                <a:satOff val="-3583"/>
                <a:lumOff val="-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999843"/>
                <a:satOff val="-3583"/>
                <a:lumOff val="-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999843"/>
              <a:satOff val="-3583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/>
            <a:t>Report 3</a:t>
          </a:r>
          <a:r>
            <a:rPr lang="en-US" sz="2100" b="0" i="0" kern="1200" baseline="0"/>
            <a:t>: High Transaction Clients</a:t>
          </a:r>
          <a:endParaRPr lang="en-US" sz="2100" kern="1200"/>
        </a:p>
      </dsp:txBody>
      <dsp:txXfrm>
        <a:off x="7686778" y="213227"/>
        <a:ext cx="3369878" cy="1008307"/>
      </dsp:txXfrm>
    </dsp:sp>
    <dsp:sp modelId="{681C0AA3-95DD-4312-8B22-BDA6D988FC48}">
      <dsp:nvSpPr>
        <dsp:cNvPr id="0" name=""/>
        <dsp:cNvSpPr/>
      </dsp:nvSpPr>
      <dsp:spPr>
        <a:xfrm>
          <a:off x="7686778" y="1221535"/>
          <a:ext cx="3369878" cy="2499451"/>
        </a:xfrm>
        <a:prstGeom prst="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Identify clients with a high number of transactions.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Lists clients with more than </a:t>
          </a:r>
          <a:r>
            <a:rPr lang="en-US" sz="2100" b="0" i="0" kern="1200" baseline="0">
              <a:latin typeface="Batang"/>
            </a:rPr>
            <a:t>ten transactions</a:t>
          </a:r>
          <a:r>
            <a:rPr lang="en-US" sz="2100" b="0" i="0" kern="1200" baseline="0"/>
            <a:t> in the past month.</a:t>
          </a:r>
          <a:endParaRPr lang="en-US" sz="2100" kern="1200"/>
        </a:p>
      </dsp:txBody>
      <dsp:txXfrm>
        <a:off x="7686778" y="1221535"/>
        <a:ext cx="3369878" cy="2499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7C65A-DC5A-49CF-A31C-2EEA7D0E7352}">
      <dsp:nvSpPr>
        <dsp:cNvPr id="0" name=""/>
        <dsp:cNvSpPr/>
      </dsp:nvSpPr>
      <dsp:spPr>
        <a:xfrm>
          <a:off x="1" y="158537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>
              <a:solidFill>
                <a:srgbClr val="0E101A"/>
              </a:solidFill>
            </a:rPr>
            <a:t>Client Growth:</a:t>
          </a:r>
          <a:r>
            <a:rPr lang="en-US" sz="1600" b="0" i="0" kern="1200" baseline="0">
              <a:solidFill>
                <a:srgbClr val="0E101A"/>
              </a:solidFill>
            </a:rPr>
            <a:t> Assumed clients are added consistently each month.</a:t>
          </a:r>
          <a:r>
            <a:rPr lang="en-US" sz="1600" kern="1200">
              <a:latin typeface="Batang"/>
            </a:rPr>
            <a:t> </a:t>
          </a:r>
          <a:endParaRPr lang="en-US" sz="1600" kern="1200"/>
        </a:p>
      </dsp:txBody>
      <dsp:txXfrm>
        <a:off x="1" y="1526103"/>
        <a:ext cx="2570612" cy="2159314"/>
      </dsp:txXfrm>
    </dsp:sp>
    <dsp:sp modelId="{BCB7979A-3FDC-4688-8AE5-B9C0D2EAD919}">
      <dsp:nvSpPr>
        <dsp:cNvPr id="0" name=""/>
        <dsp:cNvSpPr/>
      </dsp:nvSpPr>
      <dsp:spPr>
        <a:xfrm>
          <a:off x="748717" y="527564"/>
          <a:ext cx="1079657" cy="10796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906829" y="685676"/>
        <a:ext cx="763433" cy="763433"/>
      </dsp:txXfrm>
    </dsp:sp>
    <dsp:sp modelId="{9A1790DA-5949-4AC7-B18F-5D0CFAA380D0}">
      <dsp:nvSpPr>
        <dsp:cNvPr id="0" name=""/>
        <dsp:cNvSpPr/>
      </dsp:nvSpPr>
      <dsp:spPr>
        <a:xfrm>
          <a:off x="3240" y="3766464"/>
          <a:ext cx="2570612" cy="72"/>
        </a:xfrm>
        <a:prstGeom prst="rect">
          <a:avLst/>
        </a:prstGeom>
        <a:solidFill>
          <a:schemeClr val="accent3">
            <a:hueOff val="857120"/>
            <a:satOff val="-512"/>
            <a:lumOff val="-980"/>
            <a:alphaOff val="0"/>
          </a:schemeClr>
        </a:solidFill>
        <a:ln w="12700" cap="flat" cmpd="sng" algn="ctr">
          <a:solidFill>
            <a:schemeClr val="accent3">
              <a:hueOff val="857120"/>
              <a:satOff val="-512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81E9-31FD-434A-AB84-F82E5703BC40}">
      <dsp:nvSpPr>
        <dsp:cNvPr id="0" name=""/>
        <dsp:cNvSpPr/>
      </dsp:nvSpPr>
      <dsp:spPr>
        <a:xfrm>
          <a:off x="2830913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2024460"/>
            <a:satOff val="-1055"/>
            <a:lumOff val="-50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4460"/>
              <a:satOff val="-1055"/>
              <a:lumOff val="-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>
              <a:solidFill>
                <a:srgbClr val="0E101A"/>
              </a:solidFill>
            </a:rPr>
            <a:t>Transaction Frequency:</a:t>
          </a:r>
          <a:r>
            <a:rPr lang="en-US" sz="1600" b="0" i="0" kern="1200" baseline="0">
              <a:solidFill>
                <a:srgbClr val="0E101A"/>
              </a:solidFill>
            </a:rPr>
            <a:t> Assumed some clients are highly active, leading to more than ten transactions per month.</a:t>
          </a:r>
          <a:r>
            <a:rPr lang="en-US" sz="1600" kern="1200">
              <a:solidFill>
                <a:srgbClr val="0E101A"/>
              </a:solidFill>
            </a:rPr>
            <a:t> </a:t>
          </a:r>
          <a:endParaRPr lang="en-US" sz="1600" kern="1200"/>
        </a:p>
      </dsp:txBody>
      <dsp:txXfrm>
        <a:off x="2830913" y="1535244"/>
        <a:ext cx="2570612" cy="2159314"/>
      </dsp:txXfrm>
    </dsp:sp>
    <dsp:sp modelId="{B977834A-8DF5-4350-9EE1-1AED8F883D32}">
      <dsp:nvSpPr>
        <dsp:cNvPr id="0" name=""/>
        <dsp:cNvSpPr/>
      </dsp:nvSpPr>
      <dsp:spPr>
        <a:xfrm>
          <a:off x="3576391" y="527564"/>
          <a:ext cx="1079657" cy="1079657"/>
        </a:xfrm>
        <a:prstGeom prst="ellipse">
          <a:avLst/>
        </a:prstGeom>
        <a:solidFill>
          <a:schemeClr val="accent3">
            <a:hueOff val="1714241"/>
            <a:satOff val="-1024"/>
            <a:lumOff val="-1961"/>
            <a:alphaOff val="0"/>
          </a:schemeClr>
        </a:solidFill>
        <a:ln w="12700" cap="flat" cmpd="sng" algn="ctr">
          <a:solidFill>
            <a:schemeClr val="accent3">
              <a:hueOff val="1714241"/>
              <a:satOff val="-102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3734503" y="685676"/>
        <a:ext cx="763433" cy="763433"/>
      </dsp:txXfrm>
    </dsp:sp>
    <dsp:sp modelId="{C95B2C4E-D2F2-410D-A1EA-9908063CDC81}">
      <dsp:nvSpPr>
        <dsp:cNvPr id="0" name=""/>
        <dsp:cNvSpPr/>
      </dsp:nvSpPr>
      <dsp:spPr>
        <a:xfrm>
          <a:off x="2830913" y="3766464"/>
          <a:ext cx="2570612" cy="72"/>
        </a:xfrm>
        <a:prstGeom prst="rect">
          <a:avLst/>
        </a:prstGeom>
        <a:solidFill>
          <a:schemeClr val="accent3">
            <a:hueOff val="2571361"/>
            <a:satOff val="-1536"/>
            <a:lumOff val="-2941"/>
            <a:alphaOff val="0"/>
          </a:schemeClr>
        </a:solidFill>
        <a:ln w="12700" cap="flat" cmpd="sng" algn="ctr">
          <a:solidFill>
            <a:schemeClr val="accent3">
              <a:hueOff val="2571361"/>
              <a:satOff val="-153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12F53-0553-4AB0-86F2-1806259CB14A}">
      <dsp:nvSpPr>
        <dsp:cNvPr id="0" name=""/>
        <dsp:cNvSpPr/>
      </dsp:nvSpPr>
      <dsp:spPr>
        <a:xfrm>
          <a:off x="5658587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4048920"/>
            <a:satOff val="-2110"/>
            <a:lumOff val="-101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48920"/>
              <a:satOff val="-2110"/>
              <a:lumOff val="-1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>
              <a:solidFill>
                <a:srgbClr val="0E101A"/>
              </a:solidFill>
            </a:rPr>
            <a:t>Compliance:</a:t>
          </a:r>
          <a:r>
            <a:rPr lang="en-US" sz="1600" b="0" i="0" kern="1200" baseline="0">
              <a:solidFill>
                <a:srgbClr val="0E101A"/>
              </a:solidFill>
            </a:rPr>
            <a:t> Assumed strict adherence to SEC regulations, necessitating dedicated compliance management.</a:t>
          </a:r>
          <a:r>
            <a:rPr lang="en-US" sz="1600" kern="1200">
              <a:latin typeface="Batang"/>
            </a:rPr>
            <a:t> </a:t>
          </a:r>
          <a:endParaRPr lang="en-US" sz="1600" kern="1200"/>
        </a:p>
      </dsp:txBody>
      <dsp:txXfrm>
        <a:off x="5658587" y="1535244"/>
        <a:ext cx="2570612" cy="2159314"/>
      </dsp:txXfrm>
    </dsp:sp>
    <dsp:sp modelId="{8A3EB8AA-EBD1-472F-A1DC-21124B7874BD}">
      <dsp:nvSpPr>
        <dsp:cNvPr id="0" name=""/>
        <dsp:cNvSpPr/>
      </dsp:nvSpPr>
      <dsp:spPr>
        <a:xfrm>
          <a:off x="6404064" y="527564"/>
          <a:ext cx="1079657" cy="1079657"/>
        </a:xfrm>
        <a:prstGeom prst="ellipse">
          <a:avLst/>
        </a:prstGeom>
        <a:solidFill>
          <a:schemeClr val="accent3">
            <a:hueOff val="3428482"/>
            <a:satOff val="-2047"/>
            <a:lumOff val="-3922"/>
            <a:alphaOff val="0"/>
          </a:schemeClr>
        </a:solidFill>
        <a:ln w="12700" cap="flat" cmpd="sng" algn="ctr">
          <a:solidFill>
            <a:schemeClr val="accent3">
              <a:hueOff val="3428482"/>
              <a:satOff val="-204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6562176" y="685676"/>
        <a:ext cx="763433" cy="763433"/>
      </dsp:txXfrm>
    </dsp:sp>
    <dsp:sp modelId="{EFE728CC-27BF-47B6-96AE-91D8664D170C}">
      <dsp:nvSpPr>
        <dsp:cNvPr id="0" name=""/>
        <dsp:cNvSpPr/>
      </dsp:nvSpPr>
      <dsp:spPr>
        <a:xfrm>
          <a:off x="5658587" y="3766464"/>
          <a:ext cx="2570612" cy="72"/>
        </a:xfrm>
        <a:prstGeom prst="rect">
          <a:avLst/>
        </a:prstGeom>
        <a:solidFill>
          <a:schemeClr val="accent3">
            <a:hueOff val="4285602"/>
            <a:satOff val="-2559"/>
            <a:lumOff val="-4902"/>
            <a:alphaOff val="0"/>
          </a:schemeClr>
        </a:solidFill>
        <a:ln w="12700" cap="flat" cmpd="sng" algn="ctr">
          <a:solidFill>
            <a:schemeClr val="accent3">
              <a:hueOff val="4285602"/>
              <a:satOff val="-2559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19E5-A670-4E59-A3CB-675D4CE3AC40}">
      <dsp:nvSpPr>
        <dsp:cNvPr id="0" name=""/>
        <dsp:cNvSpPr/>
      </dsp:nvSpPr>
      <dsp:spPr>
        <a:xfrm>
          <a:off x="8486260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>
              <a:solidFill>
                <a:srgbClr val="0E101A"/>
              </a:solidFill>
            </a:rPr>
            <a:t>Data Integrity:</a:t>
          </a:r>
          <a:r>
            <a:rPr lang="en-US" sz="1600" b="0" i="0" kern="1200" baseline="0">
              <a:solidFill>
                <a:srgbClr val="0E101A"/>
              </a:solidFill>
            </a:rPr>
            <a:t> Ensured all foreign key relationships were maintained to avoid orphan records. </a:t>
          </a:r>
          <a:endParaRPr lang="en-US" sz="1600" kern="1200"/>
        </a:p>
      </dsp:txBody>
      <dsp:txXfrm>
        <a:off x="8486260" y="1535244"/>
        <a:ext cx="2570612" cy="2159314"/>
      </dsp:txXfrm>
    </dsp:sp>
    <dsp:sp modelId="{8FFD8ABA-F69A-4E88-B252-3FC4A6282B04}">
      <dsp:nvSpPr>
        <dsp:cNvPr id="0" name=""/>
        <dsp:cNvSpPr/>
      </dsp:nvSpPr>
      <dsp:spPr>
        <a:xfrm>
          <a:off x="9231738" y="527564"/>
          <a:ext cx="1079657" cy="1079657"/>
        </a:xfrm>
        <a:prstGeom prst="ellipse">
          <a:avLst/>
        </a:prstGeom>
        <a:solidFill>
          <a:schemeClr val="accent3">
            <a:hueOff val="5142723"/>
            <a:satOff val="-3071"/>
            <a:lumOff val="-5883"/>
            <a:alphaOff val="0"/>
          </a:schemeClr>
        </a:solidFill>
        <a:ln w="12700" cap="flat" cmpd="sng" algn="ctr">
          <a:solidFill>
            <a:schemeClr val="accent3">
              <a:hueOff val="5142723"/>
              <a:satOff val="-3071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4</a:t>
          </a:r>
        </a:p>
      </dsp:txBody>
      <dsp:txXfrm>
        <a:off x="9389850" y="685676"/>
        <a:ext cx="763433" cy="763433"/>
      </dsp:txXfrm>
    </dsp:sp>
    <dsp:sp modelId="{435162B8-887A-4B00-B229-1B60261475EE}">
      <dsp:nvSpPr>
        <dsp:cNvPr id="0" name=""/>
        <dsp:cNvSpPr/>
      </dsp:nvSpPr>
      <dsp:spPr>
        <a:xfrm>
          <a:off x="8486260" y="3766464"/>
          <a:ext cx="2570612" cy="72"/>
        </a:xfrm>
        <a:prstGeom prst="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accent3">
              <a:hueOff val="5999843"/>
              <a:satOff val="-3583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13A2A-6ED0-4AA8-B527-2593DCBACD3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D6524-1A3B-4D29-B07B-B0D63BAC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6524-1A3B-4D29-B07B-B0D63BAC2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0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9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6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0220DBA-8988-4873-8FCD-3FFAC3CF13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alculator">
            <a:extLst>
              <a:ext uri="{FF2B5EF4-FFF2-40B4-BE49-F238E27FC236}">
                <a16:creationId xmlns="" xmlns:a16="http://schemas.microsoft.com/office/drawing/2014/main" id="{D0BB5A13-897D-D9DD-8AAF-6152991F43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8" r="-1" b="1569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2990D2-265D-EC64-B34E-95946F95B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Willson Financial Case Study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D5275E7-747E-9376-8877-0DAE7C3A4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Name</a:t>
            </a: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Alpha Team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Members</a:t>
            </a: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Edgar Arroyo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Jordany Gonzalez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Andres Melendez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Jeffrey Reid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A8CB1B5-064D-4590-A7F2-70C604854D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923F81E2-AE9A-4D71-87B5-D24817F306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95C0F619-4F98-49B2-B92F-39B242F38F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33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BAF395E-7D52-496C-ACDD-468AEC1ADF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="" xmlns:a16="http://schemas.microsoft.com/office/drawing/2014/main" id="{DAFB3045-2A77-D667-6142-733E7F6E08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15" b="14315"/>
          <a:stretch/>
        </p:blipFill>
        <p:spPr>
          <a:xfrm>
            <a:off x="20" y="-945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85F7E6-8B80-6634-BA96-AD801E5F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5" y="938253"/>
            <a:ext cx="3479383" cy="4977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56BAADB1-054E-4A82-8D07-643BD1F433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B3121654-FB13-441C-AB60-76710D917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419600" y="584948"/>
            <a:ext cx="0" cy="57028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19B211D-DD76-4068-91DD-1F478752F542}"/>
              </a:ext>
            </a:extLst>
          </p:cNvPr>
          <p:cNvSpPr txBox="1"/>
          <p:nvPr/>
        </p:nvSpPr>
        <p:spPr>
          <a:xfrm>
            <a:off x="4892040" y="1009817"/>
            <a:ext cx="6731362" cy="490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Summary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Implemented a robust database design to support </a:t>
            </a:r>
            <a:r>
              <a:rPr lang="en-US" dirty="0" err="1">
                <a:solidFill>
                  <a:srgbClr val="FFFFFF"/>
                </a:solidFill>
              </a:rPr>
              <a:t>Willson</a:t>
            </a:r>
            <a:r>
              <a:rPr lang="en-US" dirty="0">
                <a:solidFill>
                  <a:srgbClr val="FFFFFF"/>
                </a:solidFill>
              </a:rPr>
              <a:t> Financials' operations.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Generated essential </a:t>
            </a:r>
            <a:r>
              <a:rPr lang="en-US" dirty="0" smtClean="0">
                <a:solidFill>
                  <a:srgbClr val="FFFFFF"/>
                </a:solidFill>
              </a:rPr>
              <a:t>reports based </a:t>
            </a:r>
            <a:r>
              <a:rPr lang="en-US" smtClean="0">
                <a:solidFill>
                  <a:srgbClr val="FFFFFF"/>
                </a:solidFill>
              </a:rPr>
              <a:t>on current date </a:t>
            </a:r>
            <a:r>
              <a:rPr lang="en-US">
                <a:solidFill>
                  <a:srgbClr val="FFFFFF"/>
                </a:solidFill>
              </a:rPr>
              <a:t>to aid in business decision-making.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Ensured compliance and data integrity throughout the process.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58D2D3E-B980-4D6F-BBFB-DF7A3A9472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4F2361-EA00-4B54-F992-4514A6AC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="" xmlns:a16="http://schemas.microsoft.com/office/drawing/2014/main" id="{B5879334-AC5A-727D-BF20-A5E6A840B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62624"/>
              </p:ext>
            </p:extLst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="" xmlns:a16="http://schemas.microsoft.com/office/drawing/2014/main" id="{B593B728-EF8E-4747-9825-F8D7FEEE0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E001E-FABE-264A-E94B-15A42CA2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/>
              <a:t>Case Study Overview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D138B8C1-129C-418D-BEA5-984B1F6A3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EEE0F901-22C5-405D-919A-D48167CE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587C62E1-2E42-4DD6-9ECF-39FB001D5B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Rectangle 1">
            <a:extLst>
              <a:ext uri="{FF2B5EF4-FFF2-40B4-BE49-F238E27FC236}">
                <a16:creationId xmlns="" xmlns:a16="http://schemas.microsoft.com/office/drawing/2014/main" id="{0B164148-E7C2-85A2-46D6-C0F4F593E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805453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964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="" xmlns:a16="http://schemas.microsoft.com/office/drawing/2014/main" id="{EBAF395E-7D52-496C-ACDD-468AEC1ADF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3804F5A-5468-D154-381C-91DCE0C6556A}"/>
              </a:ext>
            </a:extLst>
          </p:cNvPr>
          <p:cNvSpPr txBox="1"/>
          <p:nvPr/>
        </p:nvSpPr>
        <p:spPr>
          <a:xfrm>
            <a:off x="521208" y="786384"/>
            <a:ext cx="3509192" cy="2008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00"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ERD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56BAADB1-054E-4A82-8D07-643BD1F433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A138BF8A-521E-D074-55CD-1C1D959C5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2" y="3066892"/>
            <a:ext cx="3276598" cy="2856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Stores information about clients.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Account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Stores account information related to clients.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Transaction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Records all transactions related to accounts. 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lang="en-US" altLang="en-US" sz="1200"/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 err="1"/>
              <a:t>EmployeeClient</a:t>
            </a:r>
            <a:r>
              <a:rPr lang="en-US" altLang="en-US" sz="1200"/>
              <a:t>: Maps employees to clients.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/>
              <a:t>Employee</a:t>
            </a:r>
            <a:r>
              <a:rPr lang="en-US" altLang="en-US" sz="1200"/>
              <a:t>: Stores information about employees.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 err="1"/>
              <a:t>ComplianceManager</a:t>
            </a:r>
            <a:r>
              <a:rPr lang="en-US" altLang="en-US" sz="1200"/>
              <a:t>: Specific type of employee responsible for compliance. 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B3121654-FB13-441C-AB60-76710D917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="" xmlns:a16="http://schemas.microsoft.com/office/drawing/2014/main" id="{E1416B35-9988-722B-9395-59361DBA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13" y="850792"/>
            <a:ext cx="5100179" cy="520384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C58D2D3E-B980-4D6F-BBFB-DF7A3A9472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="" xmlns:a16="http://schemas.microsoft.com/office/drawing/2014/main" id="{7B4314D2-D2A1-4CD8-AC61-D3A862409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28614D-2511-B35D-2359-0C288078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Report Descriptions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89C9033-50A6-4C0D-A434-1DA417B55C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E77119D-632B-44FE-918A-65D2788D00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="" xmlns:a16="http://schemas.microsoft.com/office/drawing/2014/main" id="{7B605CC0-A5ED-0A35-3230-B56E3D85E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619288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4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A240FCEE-B6E2-46D0-9BB0-F45F79545E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BD2FB83-3783-4477-80B5-DA5BF10BAF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E83EA203-71D5-49C0-9626-FFA8E46787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="" xmlns:a16="http://schemas.microsoft.com/office/drawing/2014/main" id="{C63AB9E1-499E-41EB-A74E-905920CCDF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6D176-5F00-5D25-06D0-8EE08EE6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5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Report 1 - Number of Clients Added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740659-C142-6FAB-869B-72F0B48E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07" y="5389516"/>
            <a:ext cx="11144921" cy="7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30000"/>
              </a:lnSpc>
              <a:buNone/>
            </a:pPr>
            <a:r>
              <a:rPr lang="en-US" sz="1400" b="1" cap="all" spc="300"/>
              <a:t>Description</a:t>
            </a:r>
            <a:r>
              <a:rPr lang="en-US" sz="1400" cap="all" spc="300"/>
              <a:t>: This report tracks the number of new clients added each month for the past six months.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CEEA40C4-6B9E-4B9E-8CDF-A0C572462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="" xmlns:a16="http://schemas.microsoft.com/office/drawing/2014/main" id="{C808D8E5-0AC4-4D81-115D-5EAD15726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44" y="2197967"/>
            <a:ext cx="4160515" cy="28291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179A2A06-A424-4BBD-A8A4-293F16F1BE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AE458AAC-F667-498F-A263-A8C7AB4FC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7AB6B66-80C2-0CEA-3587-33D323CC3059}"/>
              </a:ext>
            </a:extLst>
          </p:cNvPr>
          <p:cNvSpPr txBox="1"/>
          <p:nvPr/>
        </p:nvSpPr>
        <p:spPr>
          <a:xfrm>
            <a:off x="2923498" y="1757995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795447B-10C3-E980-B622-94E25461C67B}"/>
              </a:ext>
            </a:extLst>
          </p:cNvPr>
          <p:cNvSpPr txBox="1"/>
          <p:nvPr/>
        </p:nvSpPr>
        <p:spPr>
          <a:xfrm>
            <a:off x="8143516" y="1763612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823" y="2197967"/>
            <a:ext cx="3370614" cy="28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1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EBAF395E-7D52-496C-ACDD-468AEC1ADF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AACA61-31E2-C7C4-3E2D-D9B3170F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en-US"/>
              <a:t>Report 2 - Average Amount of Assets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56BAADB1-054E-4A82-8D07-643BD1F433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B3121654-FB13-441C-AB60-76710D917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60E2184-5CB3-4E83-A25F-90871164B0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="" xmlns:a16="http://schemas.microsoft.com/office/drawing/2014/main" id="{F4D7077F-F59F-B999-AB67-73A90484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1" y="2425040"/>
            <a:ext cx="6838971" cy="357336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116B4C9-0209-5CDD-AB81-EF6328EB8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4630" y="2031167"/>
            <a:ext cx="3446679" cy="39672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This report calculates the average amount of assets managed for the entire client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C58D2D3E-B980-4D6F-BBFB-DF7A3A9472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="" xmlns:a16="http://schemas.microsoft.com/office/drawing/2014/main" id="{B6FCF44A-C964-131D-F56A-3BF02372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59" y="4211721"/>
            <a:ext cx="3708942" cy="847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9C1D50-44D3-4FBC-94BA-C71E4B898C8D}"/>
              </a:ext>
            </a:extLst>
          </p:cNvPr>
          <p:cNvSpPr txBox="1"/>
          <p:nvPr/>
        </p:nvSpPr>
        <p:spPr>
          <a:xfrm>
            <a:off x="2923498" y="1846501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369035270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="" xmlns:a16="http://schemas.microsoft.com/office/drawing/2014/main" id="{5D28D120-1389-4B3F-BECB-0949DCCAC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B9C3CE-158D-9675-34E9-D55EA0CF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784857"/>
            <a:ext cx="3562038" cy="5151580"/>
          </a:xfrm>
        </p:spPr>
        <p:txBody>
          <a:bodyPr anchor="t">
            <a:normAutofit/>
          </a:bodyPr>
          <a:lstStyle/>
          <a:p>
            <a:r>
              <a:rPr lang="en-US" sz="3200"/>
              <a:t>Report 3 - Clients with High Transactions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D927055D-9ECF-487E-91DD-FFA84AB92D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06909FF1-921D-EB23-5F19-8FBED6F1F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599" y="2484817"/>
            <a:ext cx="4191001" cy="19238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This report identifies clients with more than 10 transactions in the past month.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F0DC1883-8AF7-483D-9074-3C6D8AF575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1CF89D75-E5AC-4C45-9D87-228849A4C7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="" xmlns:a16="http://schemas.microsoft.com/office/drawing/2014/main" id="{0ACB6440-C770-1205-CEAE-CEA593F92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-98" r="-156" b="202"/>
          <a:stretch/>
        </p:blipFill>
        <p:spPr>
          <a:xfrm>
            <a:off x="4658704" y="1023258"/>
            <a:ext cx="6933055" cy="5263242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="" xmlns:a16="http://schemas.microsoft.com/office/drawing/2014/main" id="{9A094DC2-C2B7-80D8-C14A-E8CCDA72C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0" y="4408711"/>
            <a:ext cx="3951898" cy="1400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42F7B21-34E9-77D4-B075-82DFBD0C9156}"/>
              </a:ext>
            </a:extLst>
          </p:cNvPr>
          <p:cNvSpPr txBox="1"/>
          <p:nvPr/>
        </p:nvSpPr>
        <p:spPr>
          <a:xfrm>
            <a:off x="7183617" y="612713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36753415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7B4314D2-D2A1-4CD8-AC61-D3A8624096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C7BCC-3711-634F-2615-6B4E5FD4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/>
              <a:t>Assumptions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989C9033-50A6-4C0D-A434-1DA417B55C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E77119D-632B-44FE-918A-65D2788D00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Rectangle 1">
            <a:extLst>
              <a:ext uri="{FF2B5EF4-FFF2-40B4-BE49-F238E27FC236}">
                <a16:creationId xmlns="" xmlns:a16="http://schemas.microsoft.com/office/drawing/2014/main" id="{511BC93A-A80B-F50F-05F5-D5AFBACC7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148041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5101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A1790DA-5949-4AC7-B18F-5D0CFAA38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>
                                            <p:graphicEl>
                                              <a:dgm id="{9A1790DA-5949-4AC7-B18F-5D0CFAA380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5C7C65A-DC5A-49CF-A31C-2EEA7D0E7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>
                                            <p:graphicEl>
                                              <a:dgm id="{85C7C65A-DC5A-49CF-A31C-2EEA7D0E73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CB7979A-3FDC-4688-8AE5-B9C0D2EAD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>
                                            <p:graphicEl>
                                              <a:dgm id="{BCB7979A-3FDC-4688-8AE5-B9C0D2EAD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C95B2C4E-D2F2-410D-A1EA-9908063C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>
                                            <p:graphicEl>
                                              <a:dgm id="{C95B2C4E-D2F2-410D-A1EA-9908063CD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A3981E9-31FD-434A-AB84-F82E5703B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1">
                                            <p:graphicEl>
                                              <a:dgm id="{0A3981E9-31FD-434A-AB84-F82E5703B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977834A-8DF5-4350-9EE1-1AED8F883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>
                                            <p:graphicEl>
                                              <a:dgm id="{B977834A-8DF5-4350-9EE1-1AED8F883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FE728CC-27BF-47B6-96AE-91D8664D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>
                                            <p:graphicEl>
                                              <a:dgm id="{EFE728CC-27BF-47B6-96AE-91D8664D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F512F53-0553-4AB0-86F2-1806259CB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>
                                            <p:graphicEl>
                                              <a:dgm id="{9F512F53-0553-4AB0-86F2-1806259CB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A3EB8AA-EBD1-472F-A1DC-21124B787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>
                                            <p:graphicEl>
                                              <a:dgm id="{8A3EB8AA-EBD1-472F-A1DC-21124B7874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35162B8-887A-4B00-B229-1B6026147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1">
                                            <p:graphicEl>
                                              <a:dgm id="{435162B8-887A-4B00-B229-1B6026147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E4719E5-A670-4E59-A3CB-675D4CE3A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1">
                                            <p:graphicEl>
                                              <a:dgm id="{AE4719E5-A670-4E59-A3CB-675D4CE3A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FFD8ABA-F69A-4E88-B252-3FC4A6282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1">
                                            <p:graphicEl>
                                              <a:dgm id="{8FFD8ABA-F69A-4E88-B252-3FC4A6282B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989399BDE7A438F82B1C69E4FD365" ma:contentTypeVersion="4" ma:contentTypeDescription="Create a new document." ma:contentTypeScope="" ma:versionID="e359388cc7c5e10a51db1eda6afb787d">
  <xsd:schema xmlns:xsd="http://www.w3.org/2001/XMLSchema" xmlns:xs="http://www.w3.org/2001/XMLSchema" xmlns:p="http://schemas.microsoft.com/office/2006/metadata/properties" xmlns:ns3="027455df-dd04-4ac9-8bde-8da50f7cf530" targetNamespace="http://schemas.microsoft.com/office/2006/metadata/properties" ma:root="true" ma:fieldsID="18d45ed62b0d7f5d99acf7b1c6ff5337" ns3:_="">
    <xsd:import namespace="027455df-dd04-4ac9-8bde-8da50f7cf5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455df-dd04-4ac9-8bde-8da50f7cf5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F5866D-C684-4A86-8BFB-D27D53D189C5}">
  <ds:schemaRefs>
    <ds:schemaRef ds:uri="027455df-dd04-4ac9-8bde-8da50f7cf5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9C2229-D45D-40D9-AED6-F727C2733A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D1482-F7C9-4FB2-A613-B34C0FFACB02}">
  <ds:schemaRefs>
    <ds:schemaRef ds:uri="027455df-dd04-4ac9-8bde-8da50f7cf5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439</Words>
  <Application>Microsoft Office PowerPoint</Application>
  <PresentationFormat>Custom</PresentationFormat>
  <Paragraphs>73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AlignmentVTI</vt:lpstr>
      <vt:lpstr>Willson Financial Case Study Solution</vt:lpstr>
      <vt:lpstr>Group Introduction</vt:lpstr>
      <vt:lpstr>Case Study Overview</vt:lpstr>
      <vt:lpstr>PowerPoint Presentation</vt:lpstr>
      <vt:lpstr>Report Descriptions</vt:lpstr>
      <vt:lpstr>Report 1 - Number of Clients Added Per Month</vt:lpstr>
      <vt:lpstr>Report 2 - Average Amount of Assets</vt:lpstr>
      <vt:lpstr>Report 3 - Clients with High Transactions</vt:lpstr>
      <vt:lpstr>Assumptions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Willson Financial Case Study Solution</dc:title>
  <dc:creator>Andres Melendez</dc:creator>
  <cp:lastModifiedBy>Jeffrey</cp:lastModifiedBy>
  <cp:revision>7</cp:revision>
  <dcterms:created xsi:type="dcterms:W3CDTF">2024-07-18T23:49:43Z</dcterms:created>
  <dcterms:modified xsi:type="dcterms:W3CDTF">2024-07-25T22:52:04Z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0x010100FDE989399BDE7A438F82B1C69E4FD365</vt:lpwstr>
  </property>
</Properties>
</file>