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chemeClr val="accent1">
            <a:satOff val="-9155"/>
            <a:lumOff val="-32673"/>
          </a:schemeClr>
        </a:solidFill>
        <a:effectLst/>
        <a:uFillTx/>
        <a:latin typeface="Graphik Light"/>
        <a:ea typeface="Graphik Light"/>
        <a:cs typeface="Graphik Light"/>
        <a:sym typeface="Graphik Light"/>
      </a:defRPr>
    </a:lvl1pPr>
    <a:lvl2pPr marL="0" marR="0" indent="45720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chemeClr val="accent1">
            <a:satOff val="-9155"/>
            <a:lumOff val="-32673"/>
          </a:schemeClr>
        </a:solidFill>
        <a:effectLst/>
        <a:uFillTx/>
        <a:latin typeface="Graphik Light"/>
        <a:ea typeface="Graphik Light"/>
        <a:cs typeface="Graphik Light"/>
        <a:sym typeface="Graphik Light"/>
      </a:defRPr>
    </a:lvl2pPr>
    <a:lvl3pPr marL="0" marR="0" indent="91440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chemeClr val="accent1">
            <a:satOff val="-9155"/>
            <a:lumOff val="-32673"/>
          </a:schemeClr>
        </a:solidFill>
        <a:effectLst/>
        <a:uFillTx/>
        <a:latin typeface="Graphik Light"/>
        <a:ea typeface="Graphik Light"/>
        <a:cs typeface="Graphik Light"/>
        <a:sym typeface="Graphik Light"/>
      </a:defRPr>
    </a:lvl3pPr>
    <a:lvl4pPr marL="0" marR="0" indent="137160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chemeClr val="accent1">
            <a:satOff val="-9155"/>
            <a:lumOff val="-32673"/>
          </a:schemeClr>
        </a:solidFill>
        <a:effectLst/>
        <a:uFillTx/>
        <a:latin typeface="Graphik Light"/>
        <a:ea typeface="Graphik Light"/>
        <a:cs typeface="Graphik Light"/>
        <a:sym typeface="Graphik Light"/>
      </a:defRPr>
    </a:lvl4pPr>
    <a:lvl5pPr marL="0" marR="0" indent="182880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chemeClr val="accent1">
            <a:satOff val="-9155"/>
            <a:lumOff val="-32673"/>
          </a:schemeClr>
        </a:solidFill>
        <a:effectLst/>
        <a:uFillTx/>
        <a:latin typeface="Graphik Light"/>
        <a:ea typeface="Graphik Light"/>
        <a:cs typeface="Graphik Light"/>
        <a:sym typeface="Graphik Light"/>
      </a:defRPr>
    </a:lvl5pPr>
    <a:lvl6pPr marL="0" marR="0" indent="228600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chemeClr val="accent1">
            <a:satOff val="-9155"/>
            <a:lumOff val="-32673"/>
          </a:schemeClr>
        </a:solidFill>
        <a:effectLst/>
        <a:uFillTx/>
        <a:latin typeface="Graphik Light"/>
        <a:ea typeface="Graphik Light"/>
        <a:cs typeface="Graphik Light"/>
        <a:sym typeface="Graphik Light"/>
      </a:defRPr>
    </a:lvl6pPr>
    <a:lvl7pPr marL="0" marR="0" indent="274320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chemeClr val="accent1">
            <a:satOff val="-9155"/>
            <a:lumOff val="-32673"/>
          </a:schemeClr>
        </a:solidFill>
        <a:effectLst/>
        <a:uFillTx/>
        <a:latin typeface="Graphik Light"/>
        <a:ea typeface="Graphik Light"/>
        <a:cs typeface="Graphik Light"/>
        <a:sym typeface="Graphik Light"/>
      </a:defRPr>
    </a:lvl7pPr>
    <a:lvl8pPr marL="0" marR="0" indent="320040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chemeClr val="accent1">
            <a:satOff val="-9155"/>
            <a:lumOff val="-32673"/>
          </a:schemeClr>
        </a:solidFill>
        <a:effectLst/>
        <a:uFillTx/>
        <a:latin typeface="Graphik Light"/>
        <a:ea typeface="Graphik Light"/>
        <a:cs typeface="Graphik Light"/>
        <a:sym typeface="Graphik Light"/>
      </a:defRPr>
    </a:lvl8pPr>
    <a:lvl9pPr marL="0" marR="0" indent="365760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chemeClr val="accent1">
            <a:satOff val="-9155"/>
            <a:lumOff val="-32673"/>
          </a:schemeClr>
        </a:solidFill>
        <a:effectLst/>
        <a:uFillTx/>
        <a:latin typeface="Graphik Light"/>
        <a:ea typeface="Graphik Light"/>
        <a:cs typeface="Graphik Light"/>
        <a:sym typeface="Graphik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b="def" i="def"/>
      <a:tcStyle>
        <a:tcBdr/>
        <a:fill>
          <a:solidFill>
            <a:srgbClr val="D5D5D5"/>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firstRow>
  </a:tblStyle>
  <a:tblStyle styleId="{C7B018BB-80A7-4F77-B60F-C8B233D01FF8}"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b="def" i="def"/>
      <a:tcStyle>
        <a:tcBdr/>
        <a:fill>
          <a:solidFill>
            <a:srgbClr val="D5D5D5"/>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firstCol>
    <a:lastRow>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chemeClr val="accent2">
              <a:hueOff val="-357243"/>
              <a:satOff val="7293"/>
              <a:lumOff val="8906"/>
            </a:schemeClr>
          </a:solidFill>
        </a:fill>
      </a:tcStyle>
    </a:firstRow>
  </a:tblStyle>
  <a:tblStyle styleId="{EEE7283C-3CF3-47DC-8721-378D4A62B228}"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b="def" i="def"/>
      <a:tcStyle>
        <a:tcBdr/>
        <a:fill>
          <a:solidFill>
            <a:srgbClr val="D5D5D5"/>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chemeClr val="accent3">
              <a:satOff val="1412"/>
              <a:lumOff val="16412"/>
            </a:schemeClr>
          </a:solidFill>
        </a:fill>
      </a:tcStyle>
    </a:firstCol>
    <a:lastRow>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atOff val="1412"/>
                  <a:lumOff val="16412"/>
                </a:schemeClr>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6E937E"/>
          </a:solidFill>
        </a:fill>
      </a:tcStyle>
    </a:firstRow>
  </a:tblStyle>
  <a:tblStyle styleId="{CF821DB8-F4EB-4A41-A1BA-3FCAFE7338EE}"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AF7E9"/>
          </a:solidFill>
        </a:fill>
      </a:tcStyle>
    </a:wholeTbl>
    <a:band2H>
      <a:tcTxStyle b="def" i="def"/>
      <a:tcStyle>
        <a:tcBdr/>
        <a:fill>
          <a:solidFill>
            <a:srgbClr val="FFF171"/>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A51B"/>
          </a:solid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E1A84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AF7E9"/>
          </a:solid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chemeClr val="accent4">
              <a:hueOff val="103425"/>
              <a:satOff val="-7243"/>
              <a:lumOff val="9921"/>
            </a:schemeClr>
          </a:solidFill>
        </a:fill>
      </a:tcStyle>
    </a:firstRow>
  </a:tblStyle>
  <a:tblStyle styleId="{33BA23B1-9221-436E-865A-0063620EA4FD}"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b="def" i="def"/>
      <a:tcStyle>
        <a:tcBdr/>
        <a:fill>
          <a:solidFill>
            <a:schemeClr val="accent5"/>
          </a:solidFill>
        </a:fill>
      </a:tcStyle>
    </a:band2H>
    <a:firstCol>
      <a:tcTxStyle b="on" i="off">
        <a:font>
          <a:latin typeface="Graphik Semibold"/>
          <a:ea typeface="Graphik Semibold"/>
          <a:cs typeface="Graphik Semibold"/>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chemeClr val="accent5">
              <a:lumOff val="-14283"/>
            </a:schemeClr>
          </a:solid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5">
                  <a:lumOff val="-14283"/>
                </a:schemeClr>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chemeClr val="accent5">
              <a:satOff val="-6299"/>
              <a:lumOff val="-32309"/>
            </a:schemeClr>
          </a:solidFill>
        </a:fill>
      </a:tcStyle>
    </a:firstRow>
  </a:tblStyle>
  <a:tblStyle styleId="{2708684C-4D16-4618-839F-0558EEFCDFE6}"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b="def" i="def"/>
      <a:tcStyle>
        <a:tcBdr/>
        <a:fill>
          <a:solidFill>
            <a:srgbClr val="EDEEEE"/>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5D5D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8" name="Shape 168"/>
          <p:cNvSpPr/>
          <p:nvPr>
            <p:ph type="sldImg"/>
          </p:nvPr>
        </p:nvSpPr>
        <p:spPr>
          <a:xfrm>
            <a:off x="1143000" y="685800"/>
            <a:ext cx="4572000" cy="3429000"/>
          </a:xfrm>
          <a:prstGeom prst="rect">
            <a:avLst/>
          </a:prstGeom>
        </p:spPr>
        <p:txBody>
          <a:bodyPr/>
          <a:lstStyle/>
          <a:p>
            <a:pPr/>
          </a:p>
        </p:txBody>
      </p:sp>
      <p:sp>
        <p:nvSpPr>
          <p:cNvPr id="169" name="Shape 16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6500" y="12268950"/>
            <a:ext cx="21971000" cy="660401"/>
          </a:xfrm>
          <a:prstGeom prst="rect">
            <a:avLst/>
          </a:prstGeom>
        </p:spPr>
        <p:txBody>
          <a:bodyPr lIns="45719" tIns="45719" rIns="45719" bIns="45719" anchor="b"/>
          <a:lstStyle>
            <a:lvl1pPr marL="0" indent="0" defTabSz="825500">
              <a:spcBef>
                <a:spcPts val="0"/>
              </a:spcBef>
              <a:buSzTx/>
              <a:buNone/>
              <a:defRPr sz="3300">
                <a:latin typeface="Produkt Light"/>
                <a:ea typeface="Produkt Light"/>
                <a:cs typeface="Produkt Light"/>
                <a:sym typeface="Produkt Light"/>
              </a:defRPr>
            </a:lvl1pPr>
          </a:lstStyle>
          <a:p>
            <a:pPr/>
            <a:r>
              <a:t>Author and Date</a:t>
            </a:r>
          </a:p>
        </p:txBody>
      </p:sp>
      <p:sp>
        <p:nvSpPr>
          <p:cNvPr id="12" name="Body Level One…"/>
          <p:cNvSpPr txBox="1"/>
          <p:nvPr>
            <p:ph type="body" sz="quarter" idx="1" hasCustomPrompt="1"/>
          </p:nvPr>
        </p:nvSpPr>
        <p:spPr>
          <a:xfrm>
            <a:off x="1206500" y="7353300"/>
            <a:ext cx="21971000" cy="2006600"/>
          </a:xfrm>
          <a:prstGeom prst="rect">
            <a:avLst/>
          </a:prstGeom>
        </p:spPr>
        <p:txBody>
          <a:bodyPr/>
          <a:lstStyle>
            <a:lvl1pPr marL="0" indent="0" defTabSz="825500">
              <a:spcBef>
                <a:spcPts val="0"/>
              </a:spcBef>
              <a:buSzTx/>
              <a:buNone/>
              <a:defRPr sz="5500">
                <a:latin typeface="+mn-lt"/>
                <a:ea typeface="+mn-ea"/>
                <a:cs typeface="+mn-cs"/>
                <a:sym typeface="Produkt Extralight"/>
              </a:defRPr>
            </a:lvl1pPr>
            <a:lvl2pPr marL="0" indent="457200" defTabSz="825500">
              <a:spcBef>
                <a:spcPts val="0"/>
              </a:spcBef>
              <a:buSzTx/>
              <a:buNone/>
              <a:defRPr sz="5500">
                <a:latin typeface="+mn-lt"/>
                <a:ea typeface="+mn-ea"/>
                <a:cs typeface="+mn-cs"/>
                <a:sym typeface="Produkt Extralight"/>
              </a:defRPr>
            </a:lvl2pPr>
            <a:lvl3pPr marL="0" indent="914400" defTabSz="825500">
              <a:spcBef>
                <a:spcPts val="0"/>
              </a:spcBef>
              <a:buSzTx/>
              <a:buNone/>
              <a:defRPr sz="5500">
                <a:latin typeface="+mn-lt"/>
                <a:ea typeface="+mn-ea"/>
                <a:cs typeface="+mn-cs"/>
                <a:sym typeface="Produkt Extralight"/>
              </a:defRPr>
            </a:lvl3pPr>
            <a:lvl4pPr marL="0" indent="1371600" defTabSz="825500">
              <a:spcBef>
                <a:spcPts val="0"/>
              </a:spcBef>
              <a:buSzTx/>
              <a:buNone/>
              <a:defRPr sz="5500">
                <a:latin typeface="+mn-lt"/>
                <a:ea typeface="+mn-ea"/>
                <a:cs typeface="+mn-cs"/>
                <a:sym typeface="Produkt Extralight"/>
              </a:defRPr>
            </a:lvl4pPr>
            <a:lvl5pPr marL="0" indent="1828800" defTabSz="825500">
              <a:spcBef>
                <a:spcPts val="0"/>
              </a:spcBef>
              <a:buSzTx/>
              <a:buNone/>
              <a:defRPr sz="5500">
                <a:latin typeface="+mn-lt"/>
                <a:ea typeface="+mn-ea"/>
                <a:cs typeface="+mn-cs"/>
                <a:sym typeface="Produkt Extralight"/>
              </a:defRPr>
            </a:lvl5pPr>
          </a:lstStyle>
          <a:p>
            <a:pPr/>
            <a:r>
              <a:t>Presentation Subtitle</a:t>
            </a:r>
          </a:p>
          <a:p>
            <a:pPr lvl="1"/>
            <a:r>
              <a:t/>
            </a:r>
          </a:p>
          <a:p>
            <a:pPr lvl="2"/>
            <a:r>
              <a:t/>
            </a:r>
          </a:p>
          <a:p>
            <a:pPr lvl="3"/>
            <a:r>
              <a:t/>
            </a:r>
          </a:p>
          <a:p>
            <a:pPr lvl="4"/>
            <a:r>
              <a:t/>
            </a:r>
          </a:p>
        </p:txBody>
      </p:sp>
      <p:sp>
        <p:nvSpPr>
          <p:cNvPr id="13" name="Presentation Title"/>
          <p:cNvSpPr txBox="1"/>
          <p:nvPr>
            <p:ph type="title" hasCustomPrompt="1"/>
          </p:nvPr>
        </p:nvSpPr>
        <p:spPr>
          <a:xfrm>
            <a:off x="1206500" y="2616200"/>
            <a:ext cx="21971004" cy="4648200"/>
          </a:xfrm>
          <a:prstGeom prst="rect">
            <a:avLst/>
          </a:prstGeom>
        </p:spPr>
        <p:txBody>
          <a:bodyPr anchor="b"/>
          <a:lstStyle>
            <a:lvl1pPr defTabSz="355600">
              <a:defRPr spc="-119" sz="12000"/>
            </a:lvl1pPr>
          </a:lstStyle>
          <a:p>
            <a:pPr/>
            <a:r>
              <a:t>Presentation Title</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99" name="Slide Subtitle"/>
          <p:cNvSpPr txBox="1"/>
          <p:nvPr>
            <p:ph type="body" sz="quarter" idx="21" hasCustomPrompt="1"/>
          </p:nvPr>
        </p:nvSpPr>
        <p:spPr>
          <a:xfrm>
            <a:off x="1206500" y="2324100"/>
            <a:ext cx="21971000" cy="1003300"/>
          </a:xfrm>
          <a:prstGeom prst="rect">
            <a:avLst/>
          </a:prstGeom>
        </p:spPr>
        <p:txBody>
          <a:bodyPr lIns="45719" tIns="45719" rIns="45719" bIns="45719"/>
          <a:lstStyle>
            <a:lvl1pPr marL="0" indent="0" defTabSz="825500">
              <a:spcBef>
                <a:spcPts val="0"/>
              </a:spcBef>
              <a:buSzTx/>
              <a:buNone/>
              <a:defRPr sz="5500">
                <a:latin typeface="+mn-lt"/>
                <a:ea typeface="+mn-ea"/>
                <a:cs typeface="+mn-cs"/>
                <a:sym typeface="Produkt Extralight"/>
              </a:defRPr>
            </a:lvl1pPr>
          </a:lstStyle>
          <a:p>
            <a:pPr/>
            <a:r>
              <a:t>Slide Subtitle</a:t>
            </a:r>
          </a:p>
        </p:txBody>
      </p:sp>
      <p:sp>
        <p:nvSpPr>
          <p:cNvPr id="100" name="Slide Title"/>
          <p:cNvSpPr txBox="1"/>
          <p:nvPr>
            <p:ph type="title" hasCustomPrompt="1"/>
          </p:nvPr>
        </p:nvSpPr>
        <p:spPr>
          <a:prstGeom prst="rect">
            <a:avLst/>
          </a:prstGeom>
        </p:spPr>
        <p:txBody>
          <a:bodyPr/>
          <a:lstStyle/>
          <a:p>
            <a:pPr/>
            <a:r>
              <a:t>Slide Title</a:t>
            </a:r>
          </a:p>
        </p:txBody>
      </p:sp>
      <p:sp>
        <p:nvSpPr>
          <p:cNvPr id="10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108" name="Agenda Subtitle"/>
          <p:cNvSpPr txBox="1"/>
          <p:nvPr>
            <p:ph type="body" sz="quarter" idx="21" hasCustomPrompt="1"/>
          </p:nvPr>
        </p:nvSpPr>
        <p:spPr>
          <a:xfrm>
            <a:off x="1206500" y="2324100"/>
            <a:ext cx="21971000" cy="1003300"/>
          </a:xfrm>
          <a:prstGeom prst="rect">
            <a:avLst/>
          </a:prstGeom>
        </p:spPr>
        <p:txBody>
          <a:bodyPr lIns="45719" tIns="45719" rIns="45719" bIns="45719"/>
          <a:lstStyle>
            <a:lvl1pPr marL="0" indent="0" defTabSz="825500">
              <a:spcBef>
                <a:spcPts val="0"/>
              </a:spcBef>
              <a:buSzTx/>
              <a:buNone/>
              <a:defRPr sz="5500">
                <a:latin typeface="+mn-lt"/>
                <a:ea typeface="+mn-ea"/>
                <a:cs typeface="+mn-cs"/>
                <a:sym typeface="Produkt Extralight"/>
              </a:defRPr>
            </a:lvl1pPr>
          </a:lstStyle>
          <a:p>
            <a:pPr/>
            <a:r>
              <a:t>Agenda Subtitle</a:t>
            </a:r>
          </a:p>
        </p:txBody>
      </p:sp>
      <p:sp>
        <p:nvSpPr>
          <p:cNvPr id="109" name="Body Level One…"/>
          <p:cNvSpPr txBox="1"/>
          <p:nvPr>
            <p:ph type="body" idx="1" hasCustomPrompt="1"/>
          </p:nvPr>
        </p:nvSpPr>
        <p:spPr>
          <a:prstGeom prst="rect">
            <a:avLst/>
          </a:prstGeom>
        </p:spPr>
        <p:txBody>
          <a:bodyPr/>
          <a:lstStyle>
            <a:lvl1pPr marL="0" indent="0">
              <a:spcBef>
                <a:spcPts val="6000"/>
              </a:spcBef>
              <a:buSzTx/>
              <a:buNone/>
              <a:defRPr sz="5000"/>
            </a:lvl1pPr>
            <a:lvl2pPr marL="0" indent="457200">
              <a:spcBef>
                <a:spcPts val="6000"/>
              </a:spcBef>
              <a:buSzTx/>
              <a:buNone/>
              <a:defRPr sz="5000"/>
            </a:lvl2pPr>
            <a:lvl3pPr marL="0" indent="914400">
              <a:spcBef>
                <a:spcPts val="6000"/>
              </a:spcBef>
              <a:buSzTx/>
              <a:buNone/>
              <a:defRPr sz="5000"/>
            </a:lvl3pPr>
            <a:lvl4pPr marL="0" indent="1371600">
              <a:spcBef>
                <a:spcPts val="6000"/>
              </a:spcBef>
              <a:buSzTx/>
              <a:buNone/>
              <a:defRPr sz="5000"/>
            </a:lvl4pPr>
            <a:lvl5pPr marL="0" indent="1828800">
              <a:spcBef>
                <a:spcPts val="6000"/>
              </a:spcBef>
              <a:buSzTx/>
              <a:buNone/>
              <a:defRPr sz="5000"/>
            </a:lvl5pPr>
          </a:lstStyle>
          <a:p>
            <a:pPr/>
            <a:r>
              <a:t>Agenda Topics</a:t>
            </a:r>
          </a:p>
          <a:p>
            <a:pPr lvl="1"/>
            <a:r>
              <a:t/>
            </a:r>
          </a:p>
          <a:p>
            <a:pPr lvl="2"/>
            <a:r>
              <a:t/>
            </a:r>
          </a:p>
          <a:p>
            <a:pPr lvl="3"/>
            <a:r>
              <a:t/>
            </a:r>
          </a:p>
          <a:p>
            <a:pPr lvl="4"/>
            <a:r>
              <a:t/>
            </a:r>
          </a:p>
        </p:txBody>
      </p:sp>
      <p:sp>
        <p:nvSpPr>
          <p:cNvPr id="110" name="Agenda Title"/>
          <p:cNvSpPr txBox="1"/>
          <p:nvPr>
            <p:ph type="title" hasCustomPrompt="1"/>
          </p:nvPr>
        </p:nvSpPr>
        <p:spPr>
          <a:prstGeom prst="rect">
            <a:avLst/>
          </a:prstGeom>
        </p:spPr>
        <p:txBody>
          <a:bodyPr/>
          <a:lstStyle/>
          <a:p>
            <a:pPr/>
            <a:r>
              <a:t>Agenda Title</a:t>
            </a:r>
          </a:p>
        </p:txBody>
      </p:sp>
      <p:sp>
        <p:nvSpPr>
          <p:cNvPr id="1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118" name="Body Level One…"/>
          <p:cNvSpPr txBox="1"/>
          <p:nvPr>
            <p:ph type="body" sz="half" idx="1" hasCustomPrompt="1"/>
          </p:nvPr>
        </p:nvSpPr>
        <p:spPr>
          <a:xfrm>
            <a:off x="1206500" y="4191000"/>
            <a:ext cx="21971000" cy="4089400"/>
          </a:xfrm>
          <a:prstGeom prst="rect">
            <a:avLst/>
          </a:prstGeom>
        </p:spPr>
        <p:txBody>
          <a:bodyPr anchor="ctr"/>
          <a:lstStyle>
            <a:lvl1pPr marL="0" indent="0" algn="ctr" defTabSz="2438400">
              <a:lnSpc>
                <a:spcPct val="90000"/>
              </a:lnSpc>
              <a:spcBef>
                <a:spcPts val="0"/>
              </a:spcBef>
              <a:buSzTx/>
              <a:buNone/>
              <a:defRPr spc="-119" sz="12000">
                <a:latin typeface="+mn-lt"/>
                <a:ea typeface="+mn-ea"/>
                <a:cs typeface="+mn-cs"/>
                <a:sym typeface="Produkt Extralight"/>
              </a:defRPr>
            </a:lvl1pPr>
            <a:lvl2pPr marL="0" indent="457200" algn="ctr" defTabSz="2438400">
              <a:lnSpc>
                <a:spcPct val="90000"/>
              </a:lnSpc>
              <a:spcBef>
                <a:spcPts val="0"/>
              </a:spcBef>
              <a:buSzTx/>
              <a:buNone/>
              <a:defRPr spc="-119" sz="12000">
                <a:latin typeface="+mn-lt"/>
                <a:ea typeface="+mn-ea"/>
                <a:cs typeface="+mn-cs"/>
                <a:sym typeface="Produkt Extralight"/>
              </a:defRPr>
            </a:lvl2pPr>
            <a:lvl3pPr marL="0" indent="914400" algn="ctr" defTabSz="2438400">
              <a:lnSpc>
                <a:spcPct val="90000"/>
              </a:lnSpc>
              <a:spcBef>
                <a:spcPts val="0"/>
              </a:spcBef>
              <a:buSzTx/>
              <a:buNone/>
              <a:defRPr spc="-119" sz="12000">
                <a:latin typeface="+mn-lt"/>
                <a:ea typeface="+mn-ea"/>
                <a:cs typeface="+mn-cs"/>
                <a:sym typeface="Produkt Extralight"/>
              </a:defRPr>
            </a:lvl3pPr>
            <a:lvl4pPr marL="0" indent="1371600" algn="ctr" defTabSz="2438400">
              <a:lnSpc>
                <a:spcPct val="90000"/>
              </a:lnSpc>
              <a:spcBef>
                <a:spcPts val="0"/>
              </a:spcBef>
              <a:buSzTx/>
              <a:buNone/>
              <a:defRPr spc="-119" sz="12000">
                <a:latin typeface="+mn-lt"/>
                <a:ea typeface="+mn-ea"/>
                <a:cs typeface="+mn-cs"/>
                <a:sym typeface="Produkt Extralight"/>
              </a:defRPr>
            </a:lvl4pPr>
            <a:lvl5pPr marL="0" indent="1828800" algn="ctr" defTabSz="2438400">
              <a:lnSpc>
                <a:spcPct val="90000"/>
              </a:lnSpc>
              <a:spcBef>
                <a:spcPts val="0"/>
              </a:spcBef>
              <a:buSzTx/>
              <a:buNone/>
              <a:defRPr spc="-119" sz="12000">
                <a:latin typeface="+mn-lt"/>
                <a:ea typeface="+mn-ea"/>
                <a:cs typeface="+mn-cs"/>
                <a:sym typeface="Produkt Extralight"/>
              </a:defRPr>
            </a:lvl5pPr>
          </a:lstStyle>
          <a:p>
            <a:pPr/>
            <a:r>
              <a:t>Statement</a:t>
            </a:r>
          </a:p>
          <a:p>
            <a:pPr lvl="1"/>
            <a:r>
              <a:t/>
            </a:r>
          </a:p>
          <a:p>
            <a:pPr lvl="2"/>
            <a:r>
              <a:t/>
            </a:r>
          </a:p>
          <a:p>
            <a:pPr lvl="3"/>
            <a:r>
              <a:t/>
            </a:r>
          </a:p>
          <a:p>
            <a:pPr lvl="4"/>
            <a:r>
              <a:t/>
            </a:r>
          </a:p>
        </p:txBody>
      </p:sp>
      <p:sp>
        <p:nvSpPr>
          <p:cNvPr id="1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26" name="Body Level One…"/>
          <p:cNvSpPr txBox="1"/>
          <p:nvPr>
            <p:ph type="body" idx="1" hasCustomPrompt="1"/>
          </p:nvPr>
        </p:nvSpPr>
        <p:spPr>
          <a:xfrm>
            <a:off x="1206500" y="1206500"/>
            <a:ext cx="21971000" cy="7353300"/>
          </a:xfrm>
          <a:prstGeom prst="rect">
            <a:avLst/>
          </a:prstGeom>
        </p:spPr>
        <p:txBody>
          <a:bodyPr anchor="b"/>
          <a:lstStyle>
            <a:lvl1pPr marL="0" indent="0" algn="ctr" defTabSz="2438400">
              <a:lnSpc>
                <a:spcPct val="90000"/>
              </a:lnSpc>
              <a:spcBef>
                <a:spcPts val="0"/>
              </a:spcBef>
              <a:buSzTx/>
              <a:buNone/>
              <a:defRPr spc="-1750" sz="35000">
                <a:latin typeface="+mn-lt"/>
                <a:ea typeface="+mn-ea"/>
                <a:cs typeface="+mn-cs"/>
                <a:sym typeface="Produkt Extralight"/>
              </a:defRPr>
            </a:lvl1pPr>
            <a:lvl2pPr marL="0" indent="457200" algn="ctr" defTabSz="2438400">
              <a:lnSpc>
                <a:spcPct val="90000"/>
              </a:lnSpc>
              <a:spcBef>
                <a:spcPts val="0"/>
              </a:spcBef>
              <a:buSzTx/>
              <a:buNone/>
              <a:defRPr spc="-1750" sz="35000">
                <a:latin typeface="+mn-lt"/>
                <a:ea typeface="+mn-ea"/>
                <a:cs typeface="+mn-cs"/>
                <a:sym typeface="Produkt Extralight"/>
              </a:defRPr>
            </a:lvl2pPr>
            <a:lvl3pPr marL="0" indent="914400" algn="ctr" defTabSz="2438400">
              <a:lnSpc>
                <a:spcPct val="90000"/>
              </a:lnSpc>
              <a:spcBef>
                <a:spcPts val="0"/>
              </a:spcBef>
              <a:buSzTx/>
              <a:buNone/>
              <a:defRPr spc="-1750" sz="35000">
                <a:latin typeface="+mn-lt"/>
                <a:ea typeface="+mn-ea"/>
                <a:cs typeface="+mn-cs"/>
                <a:sym typeface="Produkt Extralight"/>
              </a:defRPr>
            </a:lvl3pPr>
            <a:lvl4pPr marL="0" indent="1371600" algn="ctr" defTabSz="2438400">
              <a:lnSpc>
                <a:spcPct val="90000"/>
              </a:lnSpc>
              <a:spcBef>
                <a:spcPts val="0"/>
              </a:spcBef>
              <a:buSzTx/>
              <a:buNone/>
              <a:defRPr spc="-1750" sz="35000">
                <a:latin typeface="+mn-lt"/>
                <a:ea typeface="+mn-ea"/>
                <a:cs typeface="+mn-cs"/>
                <a:sym typeface="Produkt Extralight"/>
              </a:defRPr>
            </a:lvl4pPr>
            <a:lvl5pPr marL="0" indent="1828800" algn="ctr" defTabSz="2438400">
              <a:lnSpc>
                <a:spcPct val="90000"/>
              </a:lnSpc>
              <a:spcBef>
                <a:spcPts val="0"/>
              </a:spcBef>
              <a:buSzTx/>
              <a:buNone/>
              <a:defRPr spc="-1750" sz="35000">
                <a:latin typeface="+mn-lt"/>
                <a:ea typeface="+mn-ea"/>
                <a:cs typeface="+mn-cs"/>
                <a:sym typeface="Produkt Extralight"/>
              </a:defRPr>
            </a:lvl5pPr>
          </a:lstStyle>
          <a:p>
            <a:pPr/>
            <a:r>
              <a:t>100%</a:t>
            </a:r>
          </a:p>
          <a:p>
            <a:pPr lvl="1"/>
            <a:r>
              <a:t/>
            </a:r>
          </a:p>
          <a:p>
            <a:pPr lvl="2"/>
            <a:r>
              <a:t/>
            </a:r>
          </a:p>
          <a:p>
            <a:pPr lvl="3"/>
            <a:r>
              <a:t/>
            </a:r>
          </a:p>
          <a:p>
            <a:pPr lvl="4"/>
            <a:r>
              <a:t/>
            </a:r>
          </a:p>
        </p:txBody>
      </p:sp>
      <p:sp>
        <p:nvSpPr>
          <p:cNvPr id="127" name="Fact information"/>
          <p:cNvSpPr txBox="1"/>
          <p:nvPr>
            <p:ph type="body" sz="quarter" idx="21" hasCustomPrompt="1"/>
          </p:nvPr>
        </p:nvSpPr>
        <p:spPr>
          <a:xfrm>
            <a:off x="1206500" y="8128000"/>
            <a:ext cx="21971000" cy="1079500"/>
          </a:xfrm>
          <a:prstGeom prst="rect">
            <a:avLst/>
          </a:prstGeom>
        </p:spPr>
        <p:txBody>
          <a:bodyPr lIns="45719" tIns="45719" rIns="45719" bIns="45719"/>
          <a:lstStyle>
            <a:lvl1pPr marL="0" indent="0" algn="ctr" defTabSz="825500">
              <a:lnSpc>
                <a:spcPct val="90000"/>
              </a:lnSpc>
              <a:spcBef>
                <a:spcPts val="0"/>
              </a:spcBef>
              <a:buSzTx/>
              <a:buNone/>
              <a:defRPr spc="-55" sz="5500">
                <a:latin typeface="+mn-lt"/>
                <a:ea typeface="+mn-ea"/>
                <a:cs typeface="+mn-cs"/>
                <a:sym typeface="Produkt Extralight"/>
              </a:defRPr>
            </a:lvl1pPr>
          </a:lstStyle>
          <a:p>
            <a:pPr/>
            <a:r>
              <a:t>Fact information</a:t>
            </a:r>
          </a:p>
        </p:txBody>
      </p:sp>
      <p:sp>
        <p:nvSpPr>
          <p:cNvPr id="12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35" name="Attribution"/>
          <p:cNvSpPr txBox="1"/>
          <p:nvPr>
            <p:ph type="body" sz="quarter" idx="21" hasCustomPrompt="1"/>
          </p:nvPr>
        </p:nvSpPr>
        <p:spPr>
          <a:xfrm>
            <a:off x="5461000" y="9563100"/>
            <a:ext cx="13728700" cy="698500"/>
          </a:xfrm>
          <a:prstGeom prst="rect">
            <a:avLst/>
          </a:prstGeom>
        </p:spPr>
        <p:txBody>
          <a:bodyPr lIns="45719" tIns="45719" rIns="45719" bIns="45719"/>
          <a:lstStyle>
            <a:lvl1pPr marL="0" indent="0" defTabSz="825500">
              <a:spcBef>
                <a:spcPts val="0"/>
              </a:spcBef>
              <a:buSzTx/>
              <a:buNone/>
              <a:defRPr sz="3600">
                <a:latin typeface="Produkt Light"/>
                <a:ea typeface="Produkt Light"/>
                <a:cs typeface="Produkt Light"/>
                <a:sym typeface="Produkt Light"/>
              </a:defRPr>
            </a:lvl1pPr>
          </a:lstStyle>
          <a:p>
            <a:pPr/>
            <a:r>
              <a:t>Attribution</a:t>
            </a:r>
          </a:p>
        </p:txBody>
      </p:sp>
      <p:sp>
        <p:nvSpPr>
          <p:cNvPr id="136" name="Body Level One…"/>
          <p:cNvSpPr txBox="1"/>
          <p:nvPr>
            <p:ph type="body" sz="quarter" idx="1" hasCustomPrompt="1"/>
          </p:nvPr>
        </p:nvSpPr>
        <p:spPr>
          <a:xfrm>
            <a:off x="5194300" y="4165600"/>
            <a:ext cx="13995400" cy="4432300"/>
          </a:xfrm>
          <a:prstGeom prst="rect">
            <a:avLst/>
          </a:prstGeom>
        </p:spPr>
        <p:txBody>
          <a:bodyPr anchor="b"/>
          <a:lstStyle>
            <a:lvl1pPr marL="254000" indent="-254000" defTabSz="2438400">
              <a:lnSpc>
                <a:spcPct val="90000"/>
              </a:lnSpc>
              <a:spcBef>
                <a:spcPts val="0"/>
              </a:spcBef>
              <a:buSzTx/>
              <a:buNone/>
              <a:defRPr spc="-93" sz="9300">
                <a:latin typeface="+mn-lt"/>
                <a:ea typeface="+mn-ea"/>
                <a:cs typeface="+mn-cs"/>
                <a:sym typeface="Produkt Extralight"/>
              </a:defRPr>
            </a:lvl1pPr>
            <a:lvl2pPr marL="254000" indent="203200" defTabSz="2438400">
              <a:lnSpc>
                <a:spcPct val="90000"/>
              </a:lnSpc>
              <a:spcBef>
                <a:spcPts val="0"/>
              </a:spcBef>
              <a:buSzTx/>
              <a:buNone/>
              <a:defRPr spc="-93" sz="9300">
                <a:latin typeface="+mn-lt"/>
                <a:ea typeface="+mn-ea"/>
                <a:cs typeface="+mn-cs"/>
                <a:sym typeface="Produkt Extralight"/>
              </a:defRPr>
            </a:lvl2pPr>
            <a:lvl3pPr marL="254000" indent="660400" defTabSz="2438400">
              <a:lnSpc>
                <a:spcPct val="90000"/>
              </a:lnSpc>
              <a:spcBef>
                <a:spcPts val="0"/>
              </a:spcBef>
              <a:buSzTx/>
              <a:buNone/>
              <a:defRPr spc="-93" sz="9300">
                <a:latin typeface="+mn-lt"/>
                <a:ea typeface="+mn-ea"/>
                <a:cs typeface="+mn-cs"/>
                <a:sym typeface="Produkt Extralight"/>
              </a:defRPr>
            </a:lvl3pPr>
            <a:lvl4pPr marL="254000" indent="1117600" defTabSz="2438400">
              <a:lnSpc>
                <a:spcPct val="90000"/>
              </a:lnSpc>
              <a:spcBef>
                <a:spcPts val="0"/>
              </a:spcBef>
              <a:buSzTx/>
              <a:buNone/>
              <a:defRPr spc="-93" sz="9300">
                <a:latin typeface="+mn-lt"/>
                <a:ea typeface="+mn-ea"/>
                <a:cs typeface="+mn-cs"/>
                <a:sym typeface="Produkt Extralight"/>
              </a:defRPr>
            </a:lvl4pPr>
            <a:lvl5pPr marL="254000" indent="1574800" defTabSz="2438400">
              <a:lnSpc>
                <a:spcPct val="90000"/>
              </a:lnSpc>
              <a:spcBef>
                <a:spcPts val="0"/>
              </a:spcBef>
              <a:buSzTx/>
              <a:buNone/>
              <a:defRPr spc="-93" sz="9300">
                <a:latin typeface="+mn-lt"/>
                <a:ea typeface="+mn-ea"/>
                <a:cs typeface="+mn-cs"/>
                <a:sym typeface="Produkt Extralight"/>
              </a:defRPr>
            </a:lvl5pPr>
          </a:lstStyle>
          <a:p>
            <a:pPr/>
            <a:r>
              <a:t>“Notable Quote”</a:t>
            </a:r>
          </a:p>
          <a:p>
            <a:pPr lvl="1"/>
            <a:r>
              <a:t/>
            </a:r>
          </a:p>
          <a:p>
            <a:pPr lvl="2"/>
            <a:r>
              <a:t/>
            </a:r>
          </a:p>
          <a:p>
            <a:pPr lvl="3"/>
            <a:r>
              <a:t/>
            </a:r>
          </a:p>
          <a:p>
            <a:pPr lvl="4"/>
            <a:r>
              <a:t/>
            </a:r>
          </a:p>
        </p:txBody>
      </p:sp>
      <p:sp>
        <p:nvSpPr>
          <p:cNvPr id="1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44" name="Close-up of a curved, white, layered pattern"/>
          <p:cNvSpPr/>
          <p:nvPr>
            <p:ph type="pic" sz="quarter" idx="21"/>
          </p:nvPr>
        </p:nvSpPr>
        <p:spPr>
          <a:xfrm>
            <a:off x="1257300" y="3213100"/>
            <a:ext cx="7289800" cy="7289800"/>
          </a:xfrm>
          <a:prstGeom prst="rect">
            <a:avLst/>
          </a:prstGeom>
        </p:spPr>
        <p:txBody>
          <a:bodyPr lIns="91439" tIns="45719" rIns="91439" bIns="45719">
            <a:noAutofit/>
          </a:bodyPr>
          <a:lstStyle/>
          <a:p>
            <a:pPr/>
          </a:p>
        </p:txBody>
      </p:sp>
      <p:sp>
        <p:nvSpPr>
          <p:cNvPr id="145" name="Close-up of a layered pattern of gray stone"/>
          <p:cNvSpPr/>
          <p:nvPr>
            <p:ph type="pic" sz="quarter" idx="22"/>
          </p:nvPr>
        </p:nvSpPr>
        <p:spPr>
          <a:xfrm>
            <a:off x="7353300" y="3632200"/>
            <a:ext cx="9677400" cy="6451600"/>
          </a:xfrm>
          <a:prstGeom prst="rect">
            <a:avLst/>
          </a:prstGeom>
        </p:spPr>
        <p:txBody>
          <a:bodyPr lIns="91439" tIns="45719" rIns="91439" bIns="45719">
            <a:noAutofit/>
          </a:bodyPr>
          <a:lstStyle/>
          <a:p>
            <a:pPr/>
          </a:p>
        </p:txBody>
      </p:sp>
      <p:sp>
        <p:nvSpPr>
          <p:cNvPr id="146" name="Close-up of a white ribbed pattern"/>
          <p:cNvSpPr/>
          <p:nvPr>
            <p:ph type="pic" sz="quarter" idx="23"/>
          </p:nvPr>
        </p:nvSpPr>
        <p:spPr>
          <a:xfrm>
            <a:off x="14621933" y="3632200"/>
            <a:ext cx="9677401" cy="6457250"/>
          </a:xfrm>
          <a:prstGeom prst="rect">
            <a:avLst/>
          </a:prstGeom>
        </p:spPr>
        <p:txBody>
          <a:bodyPr lIns="91439" tIns="45719" rIns="91439" bIns="45719">
            <a:noAutofit/>
          </a:bodyPr>
          <a:lstStyle/>
          <a:p>
            <a:pPr/>
          </a:p>
        </p:txBody>
      </p:sp>
      <p:sp>
        <p:nvSpPr>
          <p:cNvPr id="1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54" name="Angular, futuristic, white corridor with shadows"/>
          <p:cNvSpPr/>
          <p:nvPr>
            <p:ph type="pic" idx="21"/>
          </p:nvPr>
        </p:nvSpPr>
        <p:spPr>
          <a:xfrm>
            <a:off x="0" y="-1270000"/>
            <a:ext cx="24384000" cy="16256000"/>
          </a:xfrm>
          <a:prstGeom prst="rect">
            <a:avLst/>
          </a:prstGeom>
        </p:spPr>
        <p:txBody>
          <a:bodyPr lIns="91439" tIns="45719" rIns="91439" bIns="45719">
            <a:noAutofit/>
          </a:bodyPr>
          <a:lstStyle/>
          <a:p>
            <a:pPr/>
          </a:p>
        </p:txBody>
      </p:sp>
      <p:sp>
        <p:nvSpPr>
          <p:cNvPr id="15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6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Futuristic, curved, white structure"/>
          <p:cNvSpPr/>
          <p:nvPr>
            <p:ph type="pic" idx="21"/>
          </p:nvPr>
        </p:nvSpPr>
        <p:spPr>
          <a:xfrm>
            <a:off x="0" y="-5397500"/>
            <a:ext cx="27190700" cy="20393025"/>
          </a:xfrm>
          <a:prstGeom prst="rect">
            <a:avLst/>
          </a:prstGeom>
        </p:spPr>
        <p:txBody>
          <a:bodyPr lIns="91439" tIns="45719" rIns="91439" bIns="45719">
            <a:noAutofit/>
          </a:bodyPr>
          <a:lstStyle/>
          <a:p>
            <a:pPr/>
          </a:p>
        </p:txBody>
      </p:sp>
      <p:sp>
        <p:nvSpPr>
          <p:cNvPr id="22" name="Author and Date"/>
          <p:cNvSpPr txBox="1"/>
          <p:nvPr>
            <p:ph type="body" sz="quarter" idx="22" hasCustomPrompt="1"/>
          </p:nvPr>
        </p:nvSpPr>
        <p:spPr>
          <a:xfrm>
            <a:off x="1206500" y="12268200"/>
            <a:ext cx="21971000" cy="660400"/>
          </a:xfrm>
          <a:prstGeom prst="rect">
            <a:avLst/>
          </a:prstGeom>
        </p:spPr>
        <p:txBody>
          <a:bodyPr lIns="45719" tIns="45719" rIns="45719" bIns="45719" anchor="b"/>
          <a:lstStyle>
            <a:lvl1pPr marL="0" indent="0" defTabSz="825500">
              <a:spcBef>
                <a:spcPts val="0"/>
              </a:spcBef>
              <a:buSzTx/>
              <a:buNone/>
              <a:defRPr sz="3300">
                <a:latin typeface="Produkt Light"/>
                <a:ea typeface="Produkt Light"/>
                <a:cs typeface="Produkt Light"/>
                <a:sym typeface="Produkt Light"/>
              </a:defRPr>
            </a:lvl1pPr>
          </a:lstStyle>
          <a:p>
            <a:pPr/>
            <a:r>
              <a:t>Author and Date</a:t>
            </a:r>
          </a:p>
        </p:txBody>
      </p:sp>
      <p:sp>
        <p:nvSpPr>
          <p:cNvPr id="23" name="Body Level One…"/>
          <p:cNvSpPr txBox="1"/>
          <p:nvPr>
            <p:ph type="body" sz="quarter" idx="1" hasCustomPrompt="1"/>
          </p:nvPr>
        </p:nvSpPr>
        <p:spPr>
          <a:xfrm>
            <a:off x="1206500" y="7353300"/>
            <a:ext cx="21971000" cy="2006600"/>
          </a:xfrm>
          <a:prstGeom prst="rect">
            <a:avLst/>
          </a:prstGeom>
        </p:spPr>
        <p:txBody>
          <a:bodyPr/>
          <a:lstStyle>
            <a:lvl1pPr marL="0" indent="0" defTabSz="825500">
              <a:spcBef>
                <a:spcPts val="0"/>
              </a:spcBef>
              <a:buSzTx/>
              <a:buNone/>
              <a:defRPr sz="5500">
                <a:latin typeface="+mn-lt"/>
                <a:ea typeface="+mn-ea"/>
                <a:cs typeface="+mn-cs"/>
                <a:sym typeface="Produkt Extralight"/>
              </a:defRPr>
            </a:lvl1pPr>
            <a:lvl2pPr marL="0" indent="457200" defTabSz="825500">
              <a:spcBef>
                <a:spcPts val="0"/>
              </a:spcBef>
              <a:buSzTx/>
              <a:buNone/>
              <a:defRPr sz="5500">
                <a:latin typeface="+mn-lt"/>
                <a:ea typeface="+mn-ea"/>
                <a:cs typeface="+mn-cs"/>
                <a:sym typeface="Produkt Extralight"/>
              </a:defRPr>
            </a:lvl2pPr>
            <a:lvl3pPr marL="0" indent="914400" defTabSz="825500">
              <a:spcBef>
                <a:spcPts val="0"/>
              </a:spcBef>
              <a:buSzTx/>
              <a:buNone/>
              <a:defRPr sz="5500">
                <a:latin typeface="+mn-lt"/>
                <a:ea typeface="+mn-ea"/>
                <a:cs typeface="+mn-cs"/>
                <a:sym typeface="Produkt Extralight"/>
              </a:defRPr>
            </a:lvl3pPr>
            <a:lvl4pPr marL="0" indent="1371600" defTabSz="825500">
              <a:spcBef>
                <a:spcPts val="0"/>
              </a:spcBef>
              <a:buSzTx/>
              <a:buNone/>
              <a:defRPr sz="5500">
                <a:latin typeface="+mn-lt"/>
                <a:ea typeface="+mn-ea"/>
                <a:cs typeface="+mn-cs"/>
                <a:sym typeface="Produkt Extralight"/>
              </a:defRPr>
            </a:lvl4pPr>
            <a:lvl5pPr marL="0" indent="1828800" defTabSz="825500">
              <a:spcBef>
                <a:spcPts val="0"/>
              </a:spcBef>
              <a:buSzTx/>
              <a:buNone/>
              <a:defRPr sz="5500">
                <a:latin typeface="+mn-lt"/>
                <a:ea typeface="+mn-ea"/>
                <a:cs typeface="+mn-cs"/>
                <a:sym typeface="Produkt Extralight"/>
              </a:defRPr>
            </a:lvl5pPr>
          </a:lstStyle>
          <a:p>
            <a:pPr/>
            <a:r>
              <a:t>Presentation Subtitle</a:t>
            </a:r>
          </a:p>
          <a:p>
            <a:pPr lvl="1"/>
            <a:r>
              <a:t/>
            </a:r>
          </a:p>
          <a:p>
            <a:pPr lvl="2"/>
            <a:r>
              <a:t/>
            </a:r>
          </a:p>
          <a:p>
            <a:pPr lvl="3"/>
            <a:r>
              <a:t/>
            </a:r>
          </a:p>
          <a:p>
            <a:pPr lvl="4"/>
            <a:r>
              <a:t/>
            </a:r>
          </a:p>
        </p:txBody>
      </p:sp>
      <p:sp>
        <p:nvSpPr>
          <p:cNvPr id="24" name="Presentation Title"/>
          <p:cNvSpPr txBox="1"/>
          <p:nvPr>
            <p:ph type="title" hasCustomPrompt="1"/>
          </p:nvPr>
        </p:nvSpPr>
        <p:spPr>
          <a:xfrm>
            <a:off x="1206500" y="2616200"/>
            <a:ext cx="21971004" cy="4648200"/>
          </a:xfrm>
          <a:prstGeom prst="rect">
            <a:avLst/>
          </a:prstGeom>
        </p:spPr>
        <p:txBody>
          <a:bodyPr anchor="b"/>
          <a:lstStyle>
            <a:lvl1pPr defTabSz="355600">
              <a:defRPr spc="-119" sz="12000"/>
            </a:lvl1pPr>
          </a:lstStyle>
          <a:p>
            <a:pPr/>
            <a:r>
              <a:t>Presentation Title</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Close-up of a curved, white, layered pattern"/>
          <p:cNvSpPr/>
          <p:nvPr>
            <p:ph type="pic" idx="21"/>
          </p:nvPr>
        </p:nvSpPr>
        <p:spPr>
          <a:xfrm>
            <a:off x="11569700" y="0"/>
            <a:ext cx="13716000" cy="13716000"/>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3335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150100"/>
            <a:ext cx="9779000" cy="5385424"/>
          </a:xfrm>
          <a:prstGeom prst="rect">
            <a:avLst/>
          </a:prstGeom>
        </p:spPr>
        <p:txBody>
          <a:bodyPr/>
          <a:lstStyle>
            <a:lvl1pPr marL="0" indent="0" defTabSz="825500">
              <a:spcBef>
                <a:spcPts val="0"/>
              </a:spcBef>
              <a:buSzTx/>
              <a:buNone/>
              <a:defRPr sz="5500">
                <a:latin typeface="+mn-lt"/>
                <a:ea typeface="+mn-ea"/>
                <a:cs typeface="+mn-cs"/>
                <a:sym typeface="Produkt Extralight"/>
              </a:defRPr>
            </a:lvl1pPr>
            <a:lvl2pPr marL="0" indent="457200" defTabSz="825500">
              <a:spcBef>
                <a:spcPts val="0"/>
              </a:spcBef>
              <a:buSzTx/>
              <a:buNone/>
              <a:defRPr sz="5500">
                <a:latin typeface="+mn-lt"/>
                <a:ea typeface="+mn-ea"/>
                <a:cs typeface="+mn-cs"/>
                <a:sym typeface="Produkt Extralight"/>
              </a:defRPr>
            </a:lvl2pPr>
            <a:lvl3pPr marL="0" indent="914400" defTabSz="825500">
              <a:spcBef>
                <a:spcPts val="0"/>
              </a:spcBef>
              <a:buSzTx/>
              <a:buNone/>
              <a:defRPr sz="5500">
                <a:latin typeface="+mn-lt"/>
                <a:ea typeface="+mn-ea"/>
                <a:cs typeface="+mn-cs"/>
                <a:sym typeface="Produkt Extralight"/>
              </a:defRPr>
            </a:lvl3pPr>
            <a:lvl4pPr marL="0" indent="1371600" defTabSz="825500">
              <a:spcBef>
                <a:spcPts val="0"/>
              </a:spcBef>
              <a:buSzTx/>
              <a:buNone/>
              <a:defRPr sz="5500">
                <a:latin typeface="+mn-lt"/>
                <a:ea typeface="+mn-ea"/>
                <a:cs typeface="+mn-cs"/>
                <a:sym typeface="Produkt Extralight"/>
              </a:defRPr>
            </a:lvl4pPr>
            <a:lvl5pPr marL="0" indent="1828800" defTabSz="825500">
              <a:spcBef>
                <a:spcPts val="0"/>
              </a:spcBef>
              <a:buSzTx/>
              <a:buNone/>
              <a:defRPr sz="5500">
                <a:latin typeface="+mn-lt"/>
                <a:ea typeface="+mn-ea"/>
                <a:cs typeface="+mn-cs"/>
                <a:sym typeface="Produkt Extralight"/>
              </a:defRPr>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Subtitle"/>
          <p:cNvSpPr txBox="1"/>
          <p:nvPr>
            <p:ph type="body" sz="quarter" idx="21" hasCustomPrompt="1"/>
          </p:nvPr>
        </p:nvSpPr>
        <p:spPr>
          <a:xfrm>
            <a:off x="1206500" y="2324100"/>
            <a:ext cx="21971000" cy="1003300"/>
          </a:xfrm>
          <a:prstGeom prst="rect">
            <a:avLst/>
          </a:prstGeom>
        </p:spPr>
        <p:txBody>
          <a:bodyPr lIns="45719" tIns="45719" rIns="45719" bIns="45719"/>
          <a:lstStyle>
            <a:lvl1pPr marL="0" indent="0" defTabSz="825500">
              <a:spcBef>
                <a:spcPts val="0"/>
              </a:spcBef>
              <a:buSzTx/>
              <a:buNone/>
              <a:defRPr sz="5500">
                <a:latin typeface="+mn-lt"/>
                <a:ea typeface="+mn-ea"/>
                <a:cs typeface="+mn-cs"/>
                <a:sym typeface="Produkt Extralight"/>
              </a:defRPr>
            </a:lvl1pPr>
          </a:lstStyle>
          <a:p>
            <a:pPr/>
            <a:r>
              <a:t>Slide Subtitle</a:t>
            </a:r>
          </a:p>
        </p:txBody>
      </p:sp>
      <p:sp>
        <p:nvSpPr>
          <p:cNvPr id="43" name="Slide Title"/>
          <p:cNvSpPr txBox="1"/>
          <p:nvPr>
            <p:ph type="title" hasCustomPrompt="1"/>
          </p:nvPr>
        </p:nvSpPr>
        <p:spPr>
          <a:prstGeom prst="rect">
            <a:avLst/>
          </a:prstGeom>
        </p:spPr>
        <p:txBody>
          <a:bodyPr/>
          <a:lstStyle/>
          <a:p>
            <a:pPr/>
            <a:r>
              <a:t>Slide 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Close-up of the edge of white curved stone"/>
          <p:cNvSpPr/>
          <p:nvPr>
            <p:ph type="pic" idx="21"/>
          </p:nvPr>
        </p:nvSpPr>
        <p:spPr>
          <a:xfrm>
            <a:off x="12382500" y="-1206500"/>
            <a:ext cx="12103100" cy="16140313"/>
          </a:xfrm>
          <a:prstGeom prst="rect">
            <a:avLst/>
          </a:prstGeom>
        </p:spPr>
        <p:txBody>
          <a:bodyPr lIns="91439" tIns="45719" rIns="91439" bIns="45719">
            <a:noAutofit/>
          </a:bodyPr>
          <a:lstStyle/>
          <a:p>
            <a:pPr/>
          </a:p>
        </p:txBody>
      </p:sp>
      <p:sp>
        <p:nvSpPr>
          <p:cNvPr id="61" name="Slide Subtitle"/>
          <p:cNvSpPr txBox="1"/>
          <p:nvPr>
            <p:ph type="body" sz="quarter" idx="22" hasCustomPrompt="1"/>
          </p:nvPr>
        </p:nvSpPr>
        <p:spPr>
          <a:xfrm>
            <a:off x="1206500" y="2324100"/>
            <a:ext cx="9779000" cy="1003300"/>
          </a:xfrm>
          <a:prstGeom prst="rect">
            <a:avLst/>
          </a:prstGeom>
        </p:spPr>
        <p:txBody>
          <a:bodyPr lIns="45719" tIns="45719" rIns="45719" bIns="45719"/>
          <a:lstStyle>
            <a:lvl1pPr marL="0" indent="0" defTabSz="825500">
              <a:spcBef>
                <a:spcPts val="0"/>
              </a:spcBef>
              <a:buSzTx/>
              <a:buNone/>
              <a:defRPr sz="5500">
                <a:latin typeface="+mn-lt"/>
                <a:ea typeface="+mn-ea"/>
                <a:cs typeface="+mn-cs"/>
                <a:sym typeface="Produkt Extralight"/>
              </a:defRPr>
            </a:lvl1pPr>
          </a:lstStyle>
          <a:p>
            <a:pPr/>
            <a:r>
              <a:t>Slide Subtitle</a:t>
            </a:r>
          </a:p>
        </p:txBody>
      </p:sp>
      <p:sp>
        <p:nvSpPr>
          <p:cNvPr id="62" name="Slide Title"/>
          <p:cNvSpPr txBox="1"/>
          <p:nvPr>
            <p:ph type="title" hasCustomPrompt="1"/>
          </p:nvPr>
        </p:nvSpPr>
        <p:spPr>
          <a:xfrm>
            <a:off x="1206500" y="635000"/>
            <a:ext cx="9779000" cy="1689100"/>
          </a:xfrm>
          <a:prstGeom prst="rect">
            <a:avLst/>
          </a:prstGeom>
        </p:spPr>
        <p:txBody>
          <a:bodyPr/>
          <a:lstStyle/>
          <a:p>
            <a:pPr/>
            <a:r>
              <a:t>Slide Title</a:t>
            </a:r>
          </a:p>
        </p:txBody>
      </p:sp>
      <p:sp>
        <p:nvSpPr>
          <p:cNvPr id="63" name="Body Level One…"/>
          <p:cNvSpPr txBox="1"/>
          <p:nvPr>
            <p:ph type="body" sz="half" idx="1" hasCustomPrompt="1"/>
          </p:nvPr>
        </p:nvSpPr>
        <p:spPr>
          <a:xfrm>
            <a:off x="1206500" y="4248504"/>
            <a:ext cx="9779000" cy="8256012"/>
          </a:xfrm>
          <a:prstGeom prst="rect">
            <a:avLst/>
          </a:prstGeom>
        </p:spPr>
        <p:txBody>
          <a:bodyPr/>
          <a:lstStyle/>
          <a:p>
            <a:pPr/>
            <a:r>
              <a:t>Slide bullet text</a:t>
            </a:r>
          </a:p>
          <a:p>
            <a:pPr lvl="1"/>
            <a:r>
              <a:t/>
            </a:r>
          </a:p>
          <a:p>
            <a:pPr lvl="2"/>
            <a:r>
              <a:t/>
            </a:r>
          </a:p>
          <a:p>
            <a:pPr lvl="3"/>
            <a:r>
              <a:t/>
            </a:r>
          </a:p>
          <a:p>
            <a:pPr lvl="4"/>
            <a:r>
              <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Live Video Small">
    <p:spTree>
      <p:nvGrpSpPr>
        <p:cNvPr id="1" name=""/>
        <p:cNvGrpSpPr/>
        <p:nvPr/>
      </p:nvGrpSpPr>
      <p:grpSpPr>
        <a:xfrm>
          <a:off x="0" y="0"/>
          <a:ext cx="0" cy="0"/>
          <a:chOff x="0" y="0"/>
          <a:chExt cx="0" cy="0"/>
        </a:xfrm>
      </p:grpSpPr>
      <p:sp>
        <p:nvSpPr>
          <p:cNvPr id="71" name="Slide Subtitle"/>
          <p:cNvSpPr txBox="1"/>
          <p:nvPr>
            <p:ph type="body" sz="quarter" idx="21" hasCustomPrompt="1"/>
          </p:nvPr>
        </p:nvSpPr>
        <p:spPr>
          <a:xfrm>
            <a:off x="1206500" y="2324100"/>
            <a:ext cx="21971000" cy="1003300"/>
          </a:xfrm>
          <a:prstGeom prst="rect">
            <a:avLst/>
          </a:prstGeom>
        </p:spPr>
        <p:txBody>
          <a:bodyPr lIns="45719" tIns="45719" rIns="45719" bIns="45719"/>
          <a:lstStyle>
            <a:lvl1pPr marL="0" indent="0" defTabSz="825500">
              <a:spcBef>
                <a:spcPts val="0"/>
              </a:spcBef>
              <a:buSzTx/>
              <a:buNone/>
              <a:defRPr sz="5500">
                <a:latin typeface="+mn-lt"/>
                <a:ea typeface="+mn-ea"/>
                <a:cs typeface="+mn-cs"/>
                <a:sym typeface="Produkt Extralight"/>
              </a:defRPr>
            </a:lvl1pPr>
          </a:lstStyle>
          <a:p>
            <a:pPr/>
            <a:r>
              <a:t>Slide Subtitle</a:t>
            </a:r>
          </a:p>
        </p:txBody>
      </p:sp>
      <p:sp>
        <p:nvSpPr>
          <p:cNvPr id="72" name="Slide Title"/>
          <p:cNvSpPr txBox="1"/>
          <p:nvPr>
            <p:ph type="title" hasCustomPrompt="1"/>
          </p:nvPr>
        </p:nvSpPr>
        <p:spPr>
          <a:prstGeom prst="rect">
            <a:avLst/>
          </a:prstGeom>
        </p:spPr>
        <p:txBody>
          <a:bodyPr/>
          <a:lstStyle/>
          <a:p>
            <a:pPr/>
            <a:r>
              <a:t>Slide Title</a:t>
            </a:r>
          </a:p>
        </p:txBody>
      </p:sp>
      <p:sp>
        <p:nvSpPr>
          <p:cNvPr id="73" name="Body Level One…"/>
          <p:cNvSpPr txBox="1"/>
          <p:nvPr>
            <p:ph type="body" sz="half" idx="1" hasCustomPrompt="1"/>
          </p:nvPr>
        </p:nvSpPr>
        <p:spPr>
          <a:xfrm>
            <a:off x="1206500" y="4248504"/>
            <a:ext cx="9779000" cy="8256012"/>
          </a:xfrm>
          <a:prstGeom prst="rect">
            <a:avLst/>
          </a:prstGeom>
        </p:spPr>
        <p:txBody>
          <a:bodyPr/>
          <a:lstStyle/>
          <a:p>
            <a:pPr/>
            <a:r>
              <a:t>Slide bullet text</a:t>
            </a:r>
          </a:p>
          <a:p>
            <a:pPr lvl="1"/>
            <a:r>
              <a:t/>
            </a:r>
          </a:p>
          <a:p>
            <a:pPr lvl="2"/>
            <a:r>
              <a:t/>
            </a:r>
          </a:p>
          <a:p>
            <a:pPr lvl="3"/>
            <a:r>
              <a:t/>
            </a:r>
          </a:p>
          <a:p>
            <a:pPr lvl="4"/>
            <a:r>
              <a:t/>
            </a:r>
          </a:p>
        </p:txBody>
      </p:sp>
      <p:sp>
        <p:nvSpPr>
          <p:cNvPr id="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Live Video Large">
    <p:spTree>
      <p:nvGrpSpPr>
        <p:cNvPr id="1" name=""/>
        <p:cNvGrpSpPr/>
        <p:nvPr/>
      </p:nvGrpSpPr>
      <p:grpSpPr>
        <a:xfrm>
          <a:off x="0" y="0"/>
          <a:ext cx="0" cy="0"/>
          <a:chOff x="0" y="0"/>
          <a:chExt cx="0" cy="0"/>
        </a:xfrm>
      </p:grpSpPr>
      <p:sp>
        <p:nvSpPr>
          <p:cNvPr id="81" name="Slide Subtitle"/>
          <p:cNvSpPr txBox="1"/>
          <p:nvPr>
            <p:ph type="body" sz="quarter" idx="21" hasCustomPrompt="1"/>
          </p:nvPr>
        </p:nvSpPr>
        <p:spPr>
          <a:xfrm>
            <a:off x="1206500" y="2324100"/>
            <a:ext cx="9779000" cy="1003300"/>
          </a:xfrm>
          <a:prstGeom prst="rect">
            <a:avLst/>
          </a:prstGeom>
        </p:spPr>
        <p:txBody>
          <a:bodyPr lIns="45719" tIns="45719" rIns="45719" bIns="45719"/>
          <a:lstStyle>
            <a:lvl1pPr marL="0" indent="0" defTabSz="825500">
              <a:spcBef>
                <a:spcPts val="0"/>
              </a:spcBef>
              <a:buSzTx/>
              <a:buNone/>
              <a:defRPr sz="5500">
                <a:latin typeface="+mn-lt"/>
                <a:ea typeface="+mn-ea"/>
                <a:cs typeface="+mn-cs"/>
                <a:sym typeface="Produkt Extralight"/>
              </a:defRPr>
            </a:lvl1pPr>
          </a:lstStyle>
          <a:p>
            <a:pPr/>
            <a:r>
              <a:t>Slide Subtitle</a:t>
            </a:r>
          </a:p>
        </p:txBody>
      </p:sp>
      <p:sp>
        <p:nvSpPr>
          <p:cNvPr id="82" name="Slide Title"/>
          <p:cNvSpPr txBox="1"/>
          <p:nvPr>
            <p:ph type="title" hasCustomPrompt="1"/>
          </p:nvPr>
        </p:nvSpPr>
        <p:spPr>
          <a:xfrm>
            <a:off x="1206500" y="635000"/>
            <a:ext cx="9779000" cy="1689100"/>
          </a:xfrm>
          <a:prstGeom prst="rect">
            <a:avLst/>
          </a:prstGeom>
        </p:spPr>
        <p:txBody>
          <a:bodyPr/>
          <a:lstStyle/>
          <a:p>
            <a:pPr/>
            <a:r>
              <a:t>Slide Title</a:t>
            </a:r>
          </a:p>
        </p:txBody>
      </p:sp>
      <p:sp>
        <p:nvSpPr>
          <p:cNvPr id="83" name="Body Level One…"/>
          <p:cNvSpPr txBox="1"/>
          <p:nvPr>
            <p:ph type="body" sz="half" idx="1" hasCustomPrompt="1"/>
          </p:nvPr>
        </p:nvSpPr>
        <p:spPr>
          <a:xfrm>
            <a:off x="1206500" y="4248504"/>
            <a:ext cx="9779000" cy="8256012"/>
          </a:xfrm>
          <a:prstGeom prst="rect">
            <a:avLst/>
          </a:prstGeom>
        </p:spPr>
        <p:txBody>
          <a:bodyPr/>
          <a:lstStyle/>
          <a:p>
            <a:pPr/>
            <a:r>
              <a:t>Slide bullet text</a:t>
            </a:r>
          </a:p>
          <a:p>
            <a:pPr lvl="1"/>
            <a:r>
              <a:t/>
            </a:r>
          </a:p>
          <a:p>
            <a:pPr lvl="2"/>
            <a:r>
              <a:t/>
            </a:r>
          </a:p>
          <a:p>
            <a:pPr lvl="3"/>
            <a:r>
              <a:t/>
            </a:r>
          </a:p>
          <a:p>
            <a:pPr lvl="4"/>
            <a:r>
              <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91" name="Section Title"/>
          <p:cNvSpPr txBox="1"/>
          <p:nvPr>
            <p:ph type="title" hasCustomPrompt="1"/>
          </p:nvPr>
        </p:nvSpPr>
        <p:spPr>
          <a:xfrm>
            <a:off x="1206496" y="3911600"/>
            <a:ext cx="21971004" cy="4648200"/>
          </a:xfrm>
          <a:prstGeom prst="rect">
            <a:avLst/>
          </a:prstGeom>
        </p:spPr>
        <p:txBody>
          <a:bodyPr anchor="ctr"/>
          <a:lstStyle>
            <a:lvl1pPr>
              <a:defRPr spc="-119" sz="12000"/>
            </a:lvl1pPr>
          </a:lstStyle>
          <a:p>
            <a:pPr/>
            <a:r>
              <a:t>Section Title</a:t>
            </a:r>
          </a:p>
        </p:txBody>
      </p:sp>
      <p:sp>
        <p:nvSpPr>
          <p:cNvPr id="9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635000"/>
            <a:ext cx="21971000" cy="1689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23558499" y="12458699"/>
            <a:ext cx="388621" cy="429261"/>
          </a:xfrm>
          <a:prstGeom prst="rect">
            <a:avLst/>
          </a:prstGeom>
          <a:ln w="12700">
            <a:miter lim="400000"/>
          </a:ln>
        </p:spPr>
        <p:txBody>
          <a:bodyPr wrap="none" lIns="50800" tIns="50800" rIns="50800" bIns="50800" anchor="b">
            <a:spAutoFit/>
          </a:bodyPr>
          <a:lstStyle>
            <a:lvl1pPr algn="r" defTabSz="584200">
              <a:spcBef>
                <a:spcPts val="0"/>
              </a:spcBef>
              <a:defRPr sz="2000">
                <a:latin typeface="Graphik"/>
                <a:ea typeface="Graphik"/>
                <a:cs typeface="Graphik"/>
                <a:sym typeface="Graphik"/>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transition xmlns:p14="http://schemas.microsoft.com/office/powerpoint/2010/main" spd="med" advClick="1"/>
  <p:txStyles>
    <p:titleStyle>
      <a:lvl1pPr marL="0" marR="0" indent="0" algn="l" defTabSz="2438400" rtl="0" latinLnBrk="0">
        <a:lnSpc>
          <a:spcPct val="90000"/>
        </a:lnSpc>
        <a:spcBef>
          <a:spcPts val="0"/>
        </a:spcBef>
        <a:spcAft>
          <a:spcPts val="0"/>
        </a:spcAft>
        <a:buClrTx/>
        <a:buSzTx/>
        <a:buFontTx/>
        <a:buNone/>
        <a:tabLst/>
        <a:defRPr b="0" baseline="0" cap="none" i="0" spc="-100" strike="noStrike" sz="10000" u="none">
          <a:solidFill>
            <a:schemeClr val="accent1">
              <a:satOff val="-9155"/>
              <a:lumOff val="-32673"/>
            </a:schemeClr>
          </a:solidFill>
          <a:uFillTx/>
          <a:latin typeface="+mn-lt"/>
          <a:ea typeface="+mn-ea"/>
          <a:cs typeface="+mn-cs"/>
          <a:sym typeface="Produkt Extralight"/>
        </a:defRPr>
      </a:lvl1pPr>
      <a:lvl2pPr marL="0" marR="0" indent="457200" algn="l" defTabSz="2438400" rtl="0" latinLnBrk="0">
        <a:lnSpc>
          <a:spcPct val="90000"/>
        </a:lnSpc>
        <a:spcBef>
          <a:spcPts val="0"/>
        </a:spcBef>
        <a:spcAft>
          <a:spcPts val="0"/>
        </a:spcAft>
        <a:buClrTx/>
        <a:buSzTx/>
        <a:buFontTx/>
        <a:buNone/>
        <a:tabLst/>
        <a:defRPr b="0" baseline="0" cap="none" i="0" spc="-100" strike="noStrike" sz="10000" u="none">
          <a:solidFill>
            <a:schemeClr val="accent1">
              <a:satOff val="-9155"/>
              <a:lumOff val="-32673"/>
            </a:schemeClr>
          </a:solidFill>
          <a:uFillTx/>
          <a:latin typeface="+mn-lt"/>
          <a:ea typeface="+mn-ea"/>
          <a:cs typeface="+mn-cs"/>
          <a:sym typeface="Produkt Extralight"/>
        </a:defRPr>
      </a:lvl2pPr>
      <a:lvl3pPr marL="0" marR="0" indent="914400" algn="l" defTabSz="2438400" rtl="0" latinLnBrk="0">
        <a:lnSpc>
          <a:spcPct val="90000"/>
        </a:lnSpc>
        <a:spcBef>
          <a:spcPts val="0"/>
        </a:spcBef>
        <a:spcAft>
          <a:spcPts val="0"/>
        </a:spcAft>
        <a:buClrTx/>
        <a:buSzTx/>
        <a:buFontTx/>
        <a:buNone/>
        <a:tabLst/>
        <a:defRPr b="0" baseline="0" cap="none" i="0" spc="-100" strike="noStrike" sz="10000" u="none">
          <a:solidFill>
            <a:schemeClr val="accent1">
              <a:satOff val="-9155"/>
              <a:lumOff val="-32673"/>
            </a:schemeClr>
          </a:solidFill>
          <a:uFillTx/>
          <a:latin typeface="+mn-lt"/>
          <a:ea typeface="+mn-ea"/>
          <a:cs typeface="+mn-cs"/>
          <a:sym typeface="Produkt Extralight"/>
        </a:defRPr>
      </a:lvl3pPr>
      <a:lvl4pPr marL="0" marR="0" indent="1371600" algn="l" defTabSz="2438400" rtl="0" latinLnBrk="0">
        <a:lnSpc>
          <a:spcPct val="90000"/>
        </a:lnSpc>
        <a:spcBef>
          <a:spcPts val="0"/>
        </a:spcBef>
        <a:spcAft>
          <a:spcPts val="0"/>
        </a:spcAft>
        <a:buClrTx/>
        <a:buSzTx/>
        <a:buFontTx/>
        <a:buNone/>
        <a:tabLst/>
        <a:defRPr b="0" baseline="0" cap="none" i="0" spc="-100" strike="noStrike" sz="10000" u="none">
          <a:solidFill>
            <a:schemeClr val="accent1">
              <a:satOff val="-9155"/>
              <a:lumOff val="-32673"/>
            </a:schemeClr>
          </a:solidFill>
          <a:uFillTx/>
          <a:latin typeface="+mn-lt"/>
          <a:ea typeface="+mn-ea"/>
          <a:cs typeface="+mn-cs"/>
          <a:sym typeface="Produkt Extralight"/>
        </a:defRPr>
      </a:lvl4pPr>
      <a:lvl5pPr marL="0" marR="0" indent="1828800" algn="l" defTabSz="2438400" rtl="0" latinLnBrk="0">
        <a:lnSpc>
          <a:spcPct val="90000"/>
        </a:lnSpc>
        <a:spcBef>
          <a:spcPts val="0"/>
        </a:spcBef>
        <a:spcAft>
          <a:spcPts val="0"/>
        </a:spcAft>
        <a:buClrTx/>
        <a:buSzTx/>
        <a:buFontTx/>
        <a:buNone/>
        <a:tabLst/>
        <a:defRPr b="0" baseline="0" cap="none" i="0" spc="-100" strike="noStrike" sz="10000" u="none">
          <a:solidFill>
            <a:schemeClr val="accent1">
              <a:satOff val="-9155"/>
              <a:lumOff val="-32673"/>
            </a:schemeClr>
          </a:solidFill>
          <a:uFillTx/>
          <a:latin typeface="+mn-lt"/>
          <a:ea typeface="+mn-ea"/>
          <a:cs typeface="+mn-cs"/>
          <a:sym typeface="Produkt Extralight"/>
        </a:defRPr>
      </a:lvl5pPr>
      <a:lvl6pPr marL="0" marR="0" indent="2286000" algn="l" defTabSz="2438400" rtl="0" latinLnBrk="0">
        <a:lnSpc>
          <a:spcPct val="90000"/>
        </a:lnSpc>
        <a:spcBef>
          <a:spcPts val="0"/>
        </a:spcBef>
        <a:spcAft>
          <a:spcPts val="0"/>
        </a:spcAft>
        <a:buClrTx/>
        <a:buSzTx/>
        <a:buFontTx/>
        <a:buNone/>
        <a:tabLst/>
        <a:defRPr b="0" baseline="0" cap="none" i="0" spc="-100" strike="noStrike" sz="10000" u="none">
          <a:solidFill>
            <a:schemeClr val="accent1">
              <a:satOff val="-9155"/>
              <a:lumOff val="-32673"/>
            </a:schemeClr>
          </a:solidFill>
          <a:uFillTx/>
          <a:latin typeface="+mn-lt"/>
          <a:ea typeface="+mn-ea"/>
          <a:cs typeface="+mn-cs"/>
          <a:sym typeface="Produkt Extralight"/>
        </a:defRPr>
      </a:lvl6pPr>
      <a:lvl7pPr marL="0" marR="0" indent="2743200" algn="l" defTabSz="2438400" rtl="0" latinLnBrk="0">
        <a:lnSpc>
          <a:spcPct val="90000"/>
        </a:lnSpc>
        <a:spcBef>
          <a:spcPts val="0"/>
        </a:spcBef>
        <a:spcAft>
          <a:spcPts val="0"/>
        </a:spcAft>
        <a:buClrTx/>
        <a:buSzTx/>
        <a:buFontTx/>
        <a:buNone/>
        <a:tabLst/>
        <a:defRPr b="0" baseline="0" cap="none" i="0" spc="-100" strike="noStrike" sz="10000" u="none">
          <a:solidFill>
            <a:schemeClr val="accent1">
              <a:satOff val="-9155"/>
              <a:lumOff val="-32673"/>
            </a:schemeClr>
          </a:solidFill>
          <a:uFillTx/>
          <a:latin typeface="+mn-lt"/>
          <a:ea typeface="+mn-ea"/>
          <a:cs typeface="+mn-cs"/>
          <a:sym typeface="Produkt Extralight"/>
        </a:defRPr>
      </a:lvl7pPr>
      <a:lvl8pPr marL="0" marR="0" indent="3200400" algn="l" defTabSz="2438400" rtl="0" latinLnBrk="0">
        <a:lnSpc>
          <a:spcPct val="90000"/>
        </a:lnSpc>
        <a:spcBef>
          <a:spcPts val="0"/>
        </a:spcBef>
        <a:spcAft>
          <a:spcPts val="0"/>
        </a:spcAft>
        <a:buClrTx/>
        <a:buSzTx/>
        <a:buFontTx/>
        <a:buNone/>
        <a:tabLst/>
        <a:defRPr b="0" baseline="0" cap="none" i="0" spc="-100" strike="noStrike" sz="10000" u="none">
          <a:solidFill>
            <a:schemeClr val="accent1">
              <a:satOff val="-9155"/>
              <a:lumOff val="-32673"/>
            </a:schemeClr>
          </a:solidFill>
          <a:uFillTx/>
          <a:latin typeface="+mn-lt"/>
          <a:ea typeface="+mn-ea"/>
          <a:cs typeface="+mn-cs"/>
          <a:sym typeface="Produkt Extralight"/>
        </a:defRPr>
      </a:lvl8pPr>
      <a:lvl9pPr marL="0" marR="0" indent="3657600" algn="l" defTabSz="2438400" rtl="0" latinLnBrk="0">
        <a:lnSpc>
          <a:spcPct val="90000"/>
        </a:lnSpc>
        <a:spcBef>
          <a:spcPts val="0"/>
        </a:spcBef>
        <a:spcAft>
          <a:spcPts val="0"/>
        </a:spcAft>
        <a:buClrTx/>
        <a:buSzTx/>
        <a:buFontTx/>
        <a:buNone/>
        <a:tabLst/>
        <a:defRPr b="0" baseline="0" cap="none" i="0" spc="-100" strike="noStrike" sz="10000" u="none">
          <a:solidFill>
            <a:schemeClr val="accent1">
              <a:satOff val="-9155"/>
              <a:lumOff val="-32673"/>
            </a:schemeClr>
          </a:solidFill>
          <a:uFillTx/>
          <a:latin typeface="+mn-lt"/>
          <a:ea typeface="+mn-ea"/>
          <a:cs typeface="+mn-cs"/>
          <a:sym typeface="Produkt Extralight"/>
        </a:defRPr>
      </a:lvl9pPr>
    </p:titleStyle>
    <p:bodyStyle>
      <a:lvl1pPr marL="457200" marR="0" indent="-457200" algn="l" defTabSz="355600" rtl="0" latinLnBrk="0">
        <a:lnSpc>
          <a:spcPct val="100000"/>
        </a:lnSpc>
        <a:spcBef>
          <a:spcPts val="4700"/>
        </a:spcBef>
        <a:spcAft>
          <a:spcPts val="0"/>
        </a:spcAft>
        <a:buClrTx/>
        <a:buSzPct val="100000"/>
        <a:buFontTx/>
        <a:buChar char="•"/>
        <a:tabLst/>
        <a:defRPr b="0" baseline="0" cap="none" i="0" spc="0" strike="noStrike" sz="4000" u="none">
          <a:solidFill>
            <a:schemeClr val="accent1">
              <a:satOff val="-9155"/>
              <a:lumOff val="-32673"/>
            </a:schemeClr>
          </a:solidFill>
          <a:uFillTx/>
          <a:latin typeface="Graphik Light"/>
          <a:ea typeface="Graphik Light"/>
          <a:cs typeface="Graphik Light"/>
          <a:sym typeface="Graphik Light"/>
        </a:defRPr>
      </a:lvl1pPr>
      <a:lvl2pPr marL="914400" marR="0" indent="-457200" algn="l" defTabSz="355600" rtl="0" latinLnBrk="0">
        <a:lnSpc>
          <a:spcPct val="100000"/>
        </a:lnSpc>
        <a:spcBef>
          <a:spcPts val="4700"/>
        </a:spcBef>
        <a:spcAft>
          <a:spcPts val="0"/>
        </a:spcAft>
        <a:buClrTx/>
        <a:buSzPct val="100000"/>
        <a:buFontTx/>
        <a:buChar char="•"/>
        <a:tabLst/>
        <a:defRPr b="0" baseline="0" cap="none" i="0" spc="0" strike="noStrike" sz="4000" u="none">
          <a:solidFill>
            <a:schemeClr val="accent1">
              <a:satOff val="-9155"/>
              <a:lumOff val="-32673"/>
            </a:schemeClr>
          </a:solidFill>
          <a:uFillTx/>
          <a:latin typeface="Graphik Light"/>
          <a:ea typeface="Graphik Light"/>
          <a:cs typeface="Graphik Light"/>
          <a:sym typeface="Graphik Light"/>
        </a:defRPr>
      </a:lvl2pPr>
      <a:lvl3pPr marL="1371600" marR="0" indent="-457200" algn="l" defTabSz="355600" rtl="0" latinLnBrk="0">
        <a:lnSpc>
          <a:spcPct val="100000"/>
        </a:lnSpc>
        <a:spcBef>
          <a:spcPts val="4700"/>
        </a:spcBef>
        <a:spcAft>
          <a:spcPts val="0"/>
        </a:spcAft>
        <a:buClrTx/>
        <a:buSzPct val="100000"/>
        <a:buFontTx/>
        <a:buChar char="•"/>
        <a:tabLst/>
        <a:defRPr b="0" baseline="0" cap="none" i="0" spc="0" strike="noStrike" sz="4000" u="none">
          <a:solidFill>
            <a:schemeClr val="accent1">
              <a:satOff val="-9155"/>
              <a:lumOff val="-32673"/>
            </a:schemeClr>
          </a:solidFill>
          <a:uFillTx/>
          <a:latin typeface="Graphik Light"/>
          <a:ea typeface="Graphik Light"/>
          <a:cs typeface="Graphik Light"/>
          <a:sym typeface="Graphik Light"/>
        </a:defRPr>
      </a:lvl3pPr>
      <a:lvl4pPr marL="1828800" marR="0" indent="-457200" algn="l" defTabSz="355600" rtl="0" latinLnBrk="0">
        <a:lnSpc>
          <a:spcPct val="100000"/>
        </a:lnSpc>
        <a:spcBef>
          <a:spcPts val="4700"/>
        </a:spcBef>
        <a:spcAft>
          <a:spcPts val="0"/>
        </a:spcAft>
        <a:buClrTx/>
        <a:buSzPct val="100000"/>
        <a:buFontTx/>
        <a:buChar char="•"/>
        <a:tabLst/>
        <a:defRPr b="0" baseline="0" cap="none" i="0" spc="0" strike="noStrike" sz="4000" u="none">
          <a:solidFill>
            <a:schemeClr val="accent1">
              <a:satOff val="-9155"/>
              <a:lumOff val="-32673"/>
            </a:schemeClr>
          </a:solidFill>
          <a:uFillTx/>
          <a:latin typeface="Graphik Light"/>
          <a:ea typeface="Graphik Light"/>
          <a:cs typeface="Graphik Light"/>
          <a:sym typeface="Graphik Light"/>
        </a:defRPr>
      </a:lvl4pPr>
      <a:lvl5pPr marL="2286000" marR="0" indent="-457200" algn="l" defTabSz="355600" rtl="0" latinLnBrk="0">
        <a:lnSpc>
          <a:spcPct val="100000"/>
        </a:lnSpc>
        <a:spcBef>
          <a:spcPts val="4700"/>
        </a:spcBef>
        <a:spcAft>
          <a:spcPts val="0"/>
        </a:spcAft>
        <a:buClrTx/>
        <a:buSzPct val="100000"/>
        <a:buFontTx/>
        <a:buChar char="•"/>
        <a:tabLst/>
        <a:defRPr b="0" baseline="0" cap="none" i="0" spc="0" strike="noStrike" sz="4000" u="none">
          <a:solidFill>
            <a:schemeClr val="accent1">
              <a:satOff val="-9155"/>
              <a:lumOff val="-32673"/>
            </a:schemeClr>
          </a:solidFill>
          <a:uFillTx/>
          <a:latin typeface="Graphik Light"/>
          <a:ea typeface="Graphik Light"/>
          <a:cs typeface="Graphik Light"/>
          <a:sym typeface="Graphik Light"/>
        </a:defRPr>
      </a:lvl5pPr>
      <a:lvl6pPr marL="2743200" marR="0" indent="-457200" algn="l" defTabSz="355600" rtl="0" latinLnBrk="0">
        <a:lnSpc>
          <a:spcPct val="100000"/>
        </a:lnSpc>
        <a:spcBef>
          <a:spcPts val="4700"/>
        </a:spcBef>
        <a:spcAft>
          <a:spcPts val="0"/>
        </a:spcAft>
        <a:buClrTx/>
        <a:buSzPct val="100000"/>
        <a:buFontTx/>
        <a:buChar char="•"/>
        <a:tabLst/>
        <a:defRPr b="0" baseline="0" cap="none" i="0" spc="0" strike="noStrike" sz="4000" u="none">
          <a:solidFill>
            <a:schemeClr val="accent1">
              <a:satOff val="-9155"/>
              <a:lumOff val="-32673"/>
            </a:schemeClr>
          </a:solidFill>
          <a:uFillTx/>
          <a:latin typeface="Graphik Light"/>
          <a:ea typeface="Graphik Light"/>
          <a:cs typeface="Graphik Light"/>
          <a:sym typeface="Graphik Light"/>
        </a:defRPr>
      </a:lvl6pPr>
      <a:lvl7pPr marL="3200400" marR="0" indent="-457200" algn="l" defTabSz="355600" rtl="0" latinLnBrk="0">
        <a:lnSpc>
          <a:spcPct val="100000"/>
        </a:lnSpc>
        <a:spcBef>
          <a:spcPts val="4700"/>
        </a:spcBef>
        <a:spcAft>
          <a:spcPts val="0"/>
        </a:spcAft>
        <a:buClrTx/>
        <a:buSzPct val="100000"/>
        <a:buFontTx/>
        <a:buChar char="•"/>
        <a:tabLst/>
        <a:defRPr b="0" baseline="0" cap="none" i="0" spc="0" strike="noStrike" sz="4000" u="none">
          <a:solidFill>
            <a:schemeClr val="accent1">
              <a:satOff val="-9155"/>
              <a:lumOff val="-32673"/>
            </a:schemeClr>
          </a:solidFill>
          <a:uFillTx/>
          <a:latin typeface="Graphik Light"/>
          <a:ea typeface="Graphik Light"/>
          <a:cs typeface="Graphik Light"/>
          <a:sym typeface="Graphik Light"/>
        </a:defRPr>
      </a:lvl7pPr>
      <a:lvl8pPr marL="3657600" marR="0" indent="-457200" algn="l" defTabSz="355600" rtl="0" latinLnBrk="0">
        <a:lnSpc>
          <a:spcPct val="100000"/>
        </a:lnSpc>
        <a:spcBef>
          <a:spcPts val="4700"/>
        </a:spcBef>
        <a:spcAft>
          <a:spcPts val="0"/>
        </a:spcAft>
        <a:buClrTx/>
        <a:buSzPct val="100000"/>
        <a:buFontTx/>
        <a:buChar char="•"/>
        <a:tabLst/>
        <a:defRPr b="0" baseline="0" cap="none" i="0" spc="0" strike="noStrike" sz="4000" u="none">
          <a:solidFill>
            <a:schemeClr val="accent1">
              <a:satOff val="-9155"/>
              <a:lumOff val="-32673"/>
            </a:schemeClr>
          </a:solidFill>
          <a:uFillTx/>
          <a:latin typeface="Graphik Light"/>
          <a:ea typeface="Graphik Light"/>
          <a:cs typeface="Graphik Light"/>
          <a:sym typeface="Graphik Light"/>
        </a:defRPr>
      </a:lvl8pPr>
      <a:lvl9pPr marL="4114800" marR="0" indent="-457200" algn="l" defTabSz="355600" rtl="0" latinLnBrk="0">
        <a:lnSpc>
          <a:spcPct val="100000"/>
        </a:lnSpc>
        <a:spcBef>
          <a:spcPts val="4700"/>
        </a:spcBef>
        <a:spcAft>
          <a:spcPts val="0"/>
        </a:spcAft>
        <a:buClrTx/>
        <a:buSzPct val="100000"/>
        <a:buFontTx/>
        <a:buChar char="•"/>
        <a:tabLst/>
        <a:defRPr b="0" baseline="0" cap="none" i="0" spc="0" strike="noStrike" sz="4000" u="none">
          <a:solidFill>
            <a:schemeClr val="accent1">
              <a:satOff val="-9155"/>
              <a:lumOff val="-32673"/>
            </a:schemeClr>
          </a:solidFill>
          <a:uFillTx/>
          <a:latin typeface="Graphik Light"/>
          <a:ea typeface="Graphik Light"/>
          <a:cs typeface="Graphik Light"/>
          <a:sym typeface="Graphik Light"/>
        </a:defRPr>
      </a:lvl9pPr>
    </p:bodyStyle>
    <p:otherStyle>
      <a:lvl1pPr marL="0" marR="0" indent="0" algn="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1pPr>
      <a:lvl2pPr marL="0" marR="0" indent="457200" algn="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2pPr>
      <a:lvl3pPr marL="0" marR="0" indent="914400" algn="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3pPr>
      <a:lvl4pPr marL="0" marR="0" indent="1371600" algn="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4pPr>
      <a:lvl5pPr marL="0" marR="0" indent="1828800" algn="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5pPr>
      <a:lvl6pPr marL="0" marR="0" indent="2286000" algn="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6pPr>
      <a:lvl7pPr marL="0" marR="0" indent="2743200" algn="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7pPr>
      <a:lvl8pPr marL="0" marR="0" indent="3200400" algn="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8pPr>
      <a:lvl9pPr marL="0" marR="0" indent="3657600" algn="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tif"/></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Edgar Arroyo…"/>
          <p:cNvSpPr txBox="1"/>
          <p:nvPr>
            <p:ph type="body" idx="21"/>
          </p:nvPr>
        </p:nvSpPr>
        <p:spPr>
          <a:xfrm>
            <a:off x="1206500" y="11637170"/>
            <a:ext cx="21971000" cy="1292181"/>
          </a:xfrm>
          <a:prstGeom prst="rect">
            <a:avLst/>
          </a:prstGeom>
          <a:extLst>
            <a:ext uri="{C572A759-6A51-4108-AA02-DFA0A04FC94B}">
              <ma14:wrappingTextBoxFlag xmlns:ma14="http://schemas.microsoft.com/office/mac/drawingml/2011/main" val="1"/>
            </a:ext>
          </a:extLst>
        </p:spPr>
        <p:txBody>
          <a:bodyPr/>
          <a:lstStyle/>
          <a:p>
            <a:pPr/>
            <a:r>
              <a:t>Edgar Arroyo </a:t>
            </a:r>
          </a:p>
          <a:p>
            <a:pPr/>
            <a:r>
              <a:t>1/10/2025</a:t>
            </a:r>
          </a:p>
        </p:txBody>
      </p:sp>
      <p:sp>
        <p:nvSpPr>
          <p:cNvPr id="172" name="The Technology Value Stream"/>
          <p:cNvSpPr txBox="1"/>
          <p:nvPr>
            <p:ph type="subTitle" sz="quarter" idx="1"/>
          </p:nvPr>
        </p:nvSpPr>
        <p:spPr>
          <a:xfrm>
            <a:off x="7830569" y="7349191"/>
            <a:ext cx="12379654" cy="2006601"/>
          </a:xfrm>
          <a:prstGeom prst="rect">
            <a:avLst/>
          </a:prstGeom>
        </p:spPr>
        <p:txBody>
          <a:bodyPr/>
          <a:lstStyle/>
          <a:p>
            <a:pPr/>
            <a:r>
              <a:t>The Technology Value Stream</a:t>
            </a:r>
          </a:p>
        </p:txBody>
      </p:sp>
      <p:sp>
        <p:nvSpPr>
          <p:cNvPr id="173" name="Module 1.2 Assignment"/>
          <p:cNvSpPr txBox="1"/>
          <p:nvPr>
            <p:ph type="ctrTitle"/>
          </p:nvPr>
        </p:nvSpPr>
        <p:spPr>
          <a:prstGeom prst="rect">
            <a:avLst/>
          </a:prstGeom>
        </p:spPr>
        <p:txBody>
          <a:bodyPr/>
          <a:lstStyle/>
          <a:p>
            <a:pPr/>
            <a:r>
              <a:t>Module 1.2 Assignment</a:t>
            </a:r>
          </a:p>
        </p:txBody>
      </p:sp>
      <p:sp>
        <p:nvSpPr>
          <p:cNvPr id="174" name="Slide Number"/>
          <p:cNvSpPr txBox="1"/>
          <p:nvPr>
            <p:ph type="sldNum" sz="quarter" idx="2"/>
          </p:nvPr>
        </p:nvSpPr>
        <p:spPr>
          <a:xfrm>
            <a:off x="23731473" y="12458699"/>
            <a:ext cx="215647" cy="42926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What is a Value Stream?"/>
          <p:cNvSpPr txBox="1"/>
          <p:nvPr>
            <p:ph type="title"/>
          </p:nvPr>
        </p:nvSpPr>
        <p:spPr>
          <a:prstGeom prst="rect">
            <a:avLst/>
          </a:prstGeom>
        </p:spPr>
        <p:txBody>
          <a:bodyPr/>
          <a:lstStyle>
            <a:lvl1pPr defTabSz="2316479">
              <a:defRPr spc="-95" sz="9500"/>
            </a:lvl1pPr>
          </a:lstStyle>
          <a:p>
            <a:pPr/>
            <a:r>
              <a:t>What is a Value Stream?</a:t>
            </a:r>
          </a:p>
        </p:txBody>
      </p:sp>
      <p:sp>
        <p:nvSpPr>
          <p:cNvPr id="177" name="&quot;An end-to-end collection of activities that creates a result for a 'customer', who may be the ultimate customer or an internal &quot;end user&quot; of the value stream.&quot; (Beal, 2022)…"/>
          <p:cNvSpPr txBox="1"/>
          <p:nvPr>
            <p:ph type="body" idx="1"/>
          </p:nvPr>
        </p:nvSpPr>
        <p:spPr>
          <a:xfrm>
            <a:off x="1206500" y="2729994"/>
            <a:ext cx="21971000" cy="8256012"/>
          </a:xfrm>
          <a:prstGeom prst="rect">
            <a:avLst/>
          </a:prstGeom>
        </p:spPr>
        <p:txBody>
          <a:bodyPr/>
          <a:lstStyle/>
          <a:p>
            <a:pPr/>
            <a:r>
              <a:t>"An end-to-end collection of activities that creates a result for a 'customer', who may be the ultimate customer or an internal "end user" of the value stream." (Beal, 2022)</a:t>
            </a:r>
          </a:p>
          <a:p>
            <a:pPr/>
            <a:r>
              <a:t>Focus on end-to-end from design, production, and delivery.</a:t>
            </a:r>
          </a:p>
          <a:p>
            <a:pPr/>
            <a:r>
              <a:t>Example: Imagine a restaurant. The value the restaurant provides for it’s customer is the food. That value stream includes creating recipes, procurement of ingredients, preparing raw ingredients, cleaning and setting the kitchens and dining area, cooking the dishes, and waiters finally delivering the food to the customer.</a:t>
            </a:r>
          </a:p>
        </p:txBody>
      </p:sp>
      <p:sp>
        <p:nvSpPr>
          <p:cNvPr id="178" name="Slide Number"/>
          <p:cNvSpPr txBox="1"/>
          <p:nvPr>
            <p:ph type="sldNum" sz="quarter" idx="2"/>
          </p:nvPr>
        </p:nvSpPr>
        <p:spPr>
          <a:xfrm>
            <a:off x="23692103" y="12458699"/>
            <a:ext cx="255017" cy="42926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The Technology Value Stream"/>
          <p:cNvSpPr txBox="1"/>
          <p:nvPr>
            <p:ph type="title"/>
          </p:nvPr>
        </p:nvSpPr>
        <p:spPr>
          <a:prstGeom prst="rect">
            <a:avLst/>
          </a:prstGeom>
        </p:spPr>
        <p:txBody>
          <a:bodyPr/>
          <a:lstStyle>
            <a:lvl1pPr defTabSz="2316479">
              <a:defRPr spc="-95" sz="9500"/>
            </a:lvl1pPr>
          </a:lstStyle>
          <a:p>
            <a:pPr/>
            <a:r>
              <a:t>The Technology Value Stream</a:t>
            </a:r>
          </a:p>
        </p:txBody>
      </p:sp>
      <p:sp>
        <p:nvSpPr>
          <p:cNvPr id="181" name="&quot;The process required to convert a business hypothesis into a technology-enabled service that delivers value to the customer&quot;. (Kim et al., 2021)…"/>
          <p:cNvSpPr txBox="1"/>
          <p:nvPr>
            <p:ph type="body" idx="1"/>
          </p:nvPr>
        </p:nvSpPr>
        <p:spPr>
          <a:xfrm>
            <a:off x="1206500" y="2729994"/>
            <a:ext cx="21971000" cy="8256012"/>
          </a:xfrm>
          <a:prstGeom prst="rect">
            <a:avLst/>
          </a:prstGeom>
        </p:spPr>
        <p:txBody>
          <a:bodyPr/>
          <a:lstStyle/>
          <a:p>
            <a:pPr/>
            <a:r>
              <a:t>"The process required to convert a business hypothesis into a technology-enabled service that delivers value to the customer". (Kim et al., 2021)</a:t>
            </a:r>
          </a:p>
          <a:p>
            <a:pPr/>
            <a:r>
              <a:t>Focus is on the technical activities required to support a business’s value delivery.</a:t>
            </a:r>
          </a:p>
          <a:p>
            <a:pPr/>
            <a:r>
              <a:t>Example: Imagine the same restaurant begins to incorporate mobile ordering. This requires the development and maintenance of a mobile ordering system. The restaurant must also maintain their POS and inventory management systems. These technical processes are part of the technology value stream, supporting the delivery of value to customers.</a:t>
            </a:r>
          </a:p>
        </p:txBody>
      </p:sp>
      <p:sp>
        <p:nvSpPr>
          <p:cNvPr id="182" name="Slide Number"/>
          <p:cNvSpPr txBox="1"/>
          <p:nvPr>
            <p:ph type="sldNum" sz="quarter" idx="2"/>
          </p:nvPr>
        </p:nvSpPr>
        <p:spPr>
          <a:xfrm>
            <a:off x="23679403" y="12458699"/>
            <a:ext cx="267717" cy="42926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Lead Time vs Processing Time"/>
          <p:cNvSpPr txBox="1"/>
          <p:nvPr>
            <p:ph type="title"/>
          </p:nvPr>
        </p:nvSpPr>
        <p:spPr>
          <a:prstGeom prst="rect">
            <a:avLst/>
          </a:prstGeom>
        </p:spPr>
        <p:txBody>
          <a:bodyPr/>
          <a:lstStyle>
            <a:lvl1pPr defTabSz="2316479">
              <a:defRPr spc="-95" sz="9500"/>
            </a:lvl1pPr>
          </a:lstStyle>
          <a:p>
            <a:pPr/>
            <a:r>
              <a:t>Lead Time vs Processing Time</a:t>
            </a:r>
          </a:p>
        </p:txBody>
      </p:sp>
      <p:sp>
        <p:nvSpPr>
          <p:cNvPr id="185" name="The part of the value stream that the customer experiences.…"/>
          <p:cNvSpPr txBox="1"/>
          <p:nvPr>
            <p:ph type="body" sz="half" idx="1"/>
          </p:nvPr>
        </p:nvSpPr>
        <p:spPr>
          <a:xfrm>
            <a:off x="1787071" y="3321050"/>
            <a:ext cx="21971001" cy="4556985"/>
          </a:xfrm>
          <a:prstGeom prst="rect">
            <a:avLst/>
          </a:prstGeom>
        </p:spPr>
        <p:txBody>
          <a:bodyPr/>
          <a:lstStyle/>
          <a:p>
            <a:pPr/>
            <a:r>
              <a:t>The part of the value stream that the customer experiences.</a:t>
            </a:r>
          </a:p>
          <a:p>
            <a:pPr/>
            <a:r>
              <a:t>Duration between the start and end of a process.</a:t>
            </a:r>
          </a:p>
          <a:p>
            <a:pPr/>
            <a:r>
              <a:t>Includes all the downtime between the creation of a ticket and when a team picks up the ticket to begin work.</a:t>
            </a:r>
          </a:p>
        </p:txBody>
      </p:sp>
      <p:sp>
        <p:nvSpPr>
          <p:cNvPr id="186" name="Slide Number"/>
          <p:cNvSpPr txBox="1"/>
          <p:nvPr>
            <p:ph type="sldNum" sz="quarter" idx="2"/>
          </p:nvPr>
        </p:nvSpPr>
        <p:spPr>
          <a:xfrm>
            <a:off x="23676101" y="12458699"/>
            <a:ext cx="271019" cy="42926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87" name="Lead Time"/>
          <p:cNvSpPr txBox="1"/>
          <p:nvPr/>
        </p:nvSpPr>
        <p:spPr>
          <a:xfrm>
            <a:off x="1318096" y="2437764"/>
            <a:ext cx="2530349" cy="76962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Lead Time</a:t>
            </a:r>
          </a:p>
        </p:txBody>
      </p:sp>
      <p:sp>
        <p:nvSpPr>
          <p:cNvPr id="188" name="Processing Time"/>
          <p:cNvSpPr txBox="1"/>
          <p:nvPr/>
        </p:nvSpPr>
        <p:spPr>
          <a:xfrm>
            <a:off x="1311673" y="7572370"/>
            <a:ext cx="3884169" cy="76962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Processing Time</a:t>
            </a:r>
          </a:p>
        </p:txBody>
      </p:sp>
      <p:sp>
        <p:nvSpPr>
          <p:cNvPr id="189" name="Thought of as &quot;working time&quot;…"/>
          <p:cNvSpPr txBox="1"/>
          <p:nvPr/>
        </p:nvSpPr>
        <p:spPr>
          <a:xfrm>
            <a:off x="1787071" y="8604758"/>
            <a:ext cx="21971001" cy="314973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457200" indent="-457200">
              <a:buSzPct val="100000"/>
              <a:buChar char="•"/>
            </a:pPr>
            <a:r>
              <a:t>Thought of as "working time"</a:t>
            </a:r>
          </a:p>
          <a:p>
            <a:pPr marL="457200" indent="-457200">
              <a:buSzPct val="100000"/>
              <a:buChar char="•"/>
            </a:pPr>
            <a:r>
              <a:t>Duration between when work begins on a customer request and when that work is completed.</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Slide Number"/>
          <p:cNvSpPr txBox="1"/>
          <p:nvPr>
            <p:ph type="sldNum" sz="quarter" idx="2"/>
          </p:nvPr>
        </p:nvSpPr>
        <p:spPr>
          <a:xfrm>
            <a:off x="23683721" y="12458699"/>
            <a:ext cx="263399" cy="42926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92" name="Image" descr="Image"/>
          <p:cNvPicPr>
            <a:picLocks noChangeAspect="1"/>
          </p:cNvPicPr>
          <p:nvPr/>
        </p:nvPicPr>
        <p:blipFill>
          <a:blip r:embed="rId2">
            <a:extLst/>
          </a:blip>
          <a:stretch>
            <a:fillRect/>
          </a:stretch>
        </p:blipFill>
        <p:spPr>
          <a:xfrm>
            <a:off x="0" y="0"/>
            <a:ext cx="24384000" cy="13716000"/>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Long Deployment Lead Times"/>
          <p:cNvSpPr txBox="1"/>
          <p:nvPr>
            <p:ph type="title"/>
          </p:nvPr>
        </p:nvSpPr>
        <p:spPr>
          <a:prstGeom prst="rect">
            <a:avLst/>
          </a:prstGeom>
        </p:spPr>
        <p:txBody>
          <a:bodyPr/>
          <a:lstStyle>
            <a:lvl1pPr defTabSz="2316479">
              <a:defRPr spc="-95" sz="9500"/>
            </a:lvl1pPr>
          </a:lstStyle>
          <a:p>
            <a:pPr/>
            <a:r>
              <a:t>Long Deployment Lead Times</a:t>
            </a:r>
          </a:p>
        </p:txBody>
      </p:sp>
      <p:sp>
        <p:nvSpPr>
          <p:cNvPr id="195" name="The result of lengthy code reviews, inadequate automated testing, manual deployment procedures, complex integration processes, and insufficient resources.…"/>
          <p:cNvSpPr txBox="1"/>
          <p:nvPr>
            <p:ph type="body" sz="half" idx="1"/>
          </p:nvPr>
        </p:nvSpPr>
        <p:spPr>
          <a:xfrm>
            <a:off x="1206500" y="4646077"/>
            <a:ext cx="21971000" cy="4013010"/>
          </a:xfrm>
          <a:prstGeom prst="rect">
            <a:avLst/>
          </a:prstGeom>
        </p:spPr>
        <p:txBody>
          <a:bodyPr/>
          <a:lstStyle/>
          <a:p>
            <a:pPr/>
            <a:r>
              <a:t>The result of lengthy code reviews, inadequate automated testing, manual deployment procedures, complex integration processes, and insufficient resources.</a:t>
            </a:r>
          </a:p>
          <a:p>
            <a:pPr/>
            <a:r>
              <a:t>Leads to lower customer satisfaction due to the longer wait time for the delivery of value.</a:t>
            </a:r>
          </a:p>
          <a:p>
            <a:pPr/>
            <a:r>
              <a:t>Lead times of longer than a week are considered long lead times.</a:t>
            </a:r>
          </a:p>
        </p:txBody>
      </p:sp>
      <p:sp>
        <p:nvSpPr>
          <p:cNvPr id="196" name="Slide Number"/>
          <p:cNvSpPr txBox="1"/>
          <p:nvPr>
            <p:ph type="sldNum" sz="quarter" idx="2"/>
          </p:nvPr>
        </p:nvSpPr>
        <p:spPr>
          <a:xfrm>
            <a:off x="23675593" y="12458699"/>
            <a:ext cx="271527" cy="42926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Short Deployment Lead Times"/>
          <p:cNvSpPr txBox="1"/>
          <p:nvPr>
            <p:ph type="title"/>
          </p:nvPr>
        </p:nvSpPr>
        <p:spPr>
          <a:prstGeom prst="rect">
            <a:avLst/>
          </a:prstGeom>
        </p:spPr>
        <p:txBody>
          <a:bodyPr/>
          <a:lstStyle>
            <a:lvl1pPr defTabSz="2316479">
              <a:defRPr spc="-95" sz="9500"/>
            </a:lvl1pPr>
          </a:lstStyle>
          <a:p>
            <a:pPr/>
            <a:r>
              <a:t>Short Deployment Lead Times</a:t>
            </a:r>
          </a:p>
        </p:txBody>
      </p:sp>
      <p:sp>
        <p:nvSpPr>
          <p:cNvPr id="199" name="The result of streamlined code review processes, implementing automated testing, implementing continuous integration and continuous deployment (CI/CD) to automate deployment, developing modular designs, and efficient managing of team resources.…"/>
          <p:cNvSpPr txBox="1"/>
          <p:nvPr>
            <p:ph type="body" idx="1"/>
          </p:nvPr>
        </p:nvSpPr>
        <p:spPr>
          <a:xfrm>
            <a:off x="1206500" y="3393157"/>
            <a:ext cx="21971000" cy="8256012"/>
          </a:xfrm>
          <a:prstGeom prst="rect">
            <a:avLst/>
          </a:prstGeom>
        </p:spPr>
        <p:txBody>
          <a:bodyPr/>
          <a:lstStyle/>
          <a:p>
            <a:pPr/>
            <a:r>
              <a:t>The result of streamlined code review processes, implementing automated testing, implementing continuous integration and continuous deployment (CI/CD) to automate deployment, developing modular designs, and efficient managing of team resources.</a:t>
            </a:r>
          </a:p>
          <a:p>
            <a:pPr/>
            <a:r>
              <a:t>Leads to higher customer satisfaction due to quick service, minimal waiting time, and fast delivery of value. This leads to increased customer loyalty and a boost in business.</a:t>
            </a:r>
          </a:p>
          <a:p>
            <a:pPr/>
            <a:r>
              <a:t>A short lead time is anything less than a week. Elite teams have lead times of minutes to hours.</a:t>
            </a:r>
          </a:p>
        </p:txBody>
      </p:sp>
      <p:sp>
        <p:nvSpPr>
          <p:cNvPr id="200" name="Slide Number"/>
          <p:cNvSpPr txBox="1"/>
          <p:nvPr>
            <p:ph type="sldNum" sz="quarter" idx="2"/>
          </p:nvPr>
        </p:nvSpPr>
        <p:spPr>
          <a:xfrm>
            <a:off x="23699469" y="12458699"/>
            <a:ext cx="247651" cy="42926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 name="To Summarize…"/>
          <p:cNvSpPr txBox="1"/>
          <p:nvPr>
            <p:ph type="title"/>
          </p:nvPr>
        </p:nvSpPr>
        <p:spPr>
          <a:prstGeom prst="rect">
            <a:avLst/>
          </a:prstGeom>
        </p:spPr>
        <p:txBody>
          <a:bodyPr/>
          <a:lstStyle>
            <a:lvl1pPr defTabSz="2316479">
              <a:defRPr spc="-95" sz="9500"/>
            </a:lvl1pPr>
          </a:lstStyle>
          <a:p>
            <a:pPr/>
            <a:r>
              <a:t>To Summarize…</a:t>
            </a:r>
          </a:p>
        </p:txBody>
      </p:sp>
      <p:sp>
        <p:nvSpPr>
          <p:cNvPr id="203" name="A value stream is all the activities a business completes to deliver value to their customer. A technology value stream are the technical activities required to support a business’s value delivery.…"/>
          <p:cNvSpPr txBox="1"/>
          <p:nvPr>
            <p:ph type="body" idx="1"/>
          </p:nvPr>
        </p:nvSpPr>
        <p:spPr>
          <a:xfrm>
            <a:off x="1017801" y="3317055"/>
            <a:ext cx="21971001" cy="8256012"/>
          </a:xfrm>
          <a:prstGeom prst="rect">
            <a:avLst/>
          </a:prstGeom>
        </p:spPr>
        <p:txBody>
          <a:bodyPr/>
          <a:lstStyle/>
          <a:p>
            <a:pPr/>
            <a:r>
              <a:t>A value stream is all the activities a business completes to deliver value to their customer. A technology value stream are the technical activities required to support a business’s value delivery. </a:t>
            </a:r>
          </a:p>
          <a:p>
            <a:pPr/>
            <a:r>
              <a:t>Lead time is the duration between the start and end of a process. Processing time is the duration where the work is actually being performed.</a:t>
            </a:r>
          </a:p>
          <a:p>
            <a:pPr/>
            <a:r>
              <a:t>Lead time is what the customer experiences and where the process improvement focus should be.</a:t>
            </a:r>
          </a:p>
        </p:txBody>
      </p:sp>
      <p:sp>
        <p:nvSpPr>
          <p:cNvPr id="204" name="Slide Number"/>
          <p:cNvSpPr txBox="1"/>
          <p:nvPr>
            <p:ph type="sldNum" sz="quarter" idx="2"/>
          </p:nvPr>
        </p:nvSpPr>
        <p:spPr>
          <a:xfrm>
            <a:off x="23678641" y="12458699"/>
            <a:ext cx="268479" cy="42926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6" name="Sources"/>
          <p:cNvSpPr txBox="1"/>
          <p:nvPr>
            <p:ph type="title"/>
          </p:nvPr>
        </p:nvSpPr>
        <p:spPr>
          <a:prstGeom prst="rect">
            <a:avLst/>
          </a:prstGeom>
        </p:spPr>
        <p:txBody>
          <a:bodyPr/>
          <a:lstStyle>
            <a:lvl1pPr defTabSz="2316479">
              <a:defRPr spc="-95" sz="9500"/>
            </a:lvl1pPr>
          </a:lstStyle>
          <a:p>
            <a:pPr/>
            <a:r>
              <a:t>Sources</a:t>
            </a:r>
          </a:p>
        </p:txBody>
      </p:sp>
      <p:sp>
        <p:nvSpPr>
          <p:cNvPr id="207" name="Beal, Helen. “What Is a Value Stream?” Www.vsmconsortium.org, www.vsmconsortium.org/blog/what-is-a-value-stream.…"/>
          <p:cNvSpPr txBox="1"/>
          <p:nvPr>
            <p:ph type="body" idx="1"/>
          </p:nvPr>
        </p:nvSpPr>
        <p:spPr>
          <a:xfrm>
            <a:off x="1206500" y="2562034"/>
            <a:ext cx="21971000" cy="9942482"/>
          </a:xfrm>
          <a:prstGeom prst="rect">
            <a:avLst/>
          </a:prstGeom>
        </p:spPr>
        <p:txBody>
          <a:bodyPr/>
          <a:lstStyle/>
          <a:p>
            <a:pPr/>
            <a:r>
              <a:t>Beal, Helen. “What Is a Value Stream?” </a:t>
            </a:r>
            <a:r>
              <a:rPr i="1">
                <a:latin typeface="Graphik"/>
                <a:ea typeface="Graphik"/>
                <a:cs typeface="Graphik"/>
                <a:sym typeface="Graphik"/>
              </a:rPr>
              <a:t>Www.vsmconsortium.org</a:t>
            </a:r>
            <a:r>
              <a:t>, www.vsmconsortium.org/blog/what-is-a-value-stream.</a:t>
            </a:r>
          </a:p>
          <a:p>
            <a:pPr/>
            <a:r>
              <a:t>“DX.” </a:t>
            </a:r>
            <a:r>
              <a:rPr i="1">
                <a:latin typeface="Graphik"/>
                <a:ea typeface="Graphik"/>
                <a:cs typeface="Graphik"/>
                <a:sym typeface="Graphik"/>
              </a:rPr>
              <a:t>Getdx.com</a:t>
            </a:r>
            <a:r>
              <a:t>, 2024, getdx.com/blog/lead-time-for-changes/. Accessed 11 Jan. 2025.</a:t>
            </a:r>
            <a:endParaRPr>
              <a:solidFill>
                <a:srgbClr val="000000"/>
              </a:solidFill>
            </a:endParaRPr>
          </a:p>
          <a:p>
            <a:pPr/>
            <a:r>
              <a:t>Kim, Gene, et al. </a:t>
            </a:r>
            <a:r>
              <a:t>The DevOps Handbook, Second Edition</a:t>
            </a:r>
            <a:r>
              <a:t>. IT Revolution, 30 Nov. 2021.</a:t>
            </a:r>
          </a:p>
          <a:p>
            <a:pPr/>
            <a:r>
              <a:t>“Value Streams in Software: A Definition and Detailed Guide.” </a:t>
            </a:r>
            <a:r>
              <a:rPr i="1">
                <a:latin typeface="Graphik"/>
                <a:ea typeface="Graphik"/>
                <a:cs typeface="Graphik"/>
                <a:sym typeface="Graphik"/>
              </a:rPr>
              <a:t>Plutora</a:t>
            </a:r>
            <a:r>
              <a:t>, 27 Dec. 2019, www.plutora.com/blog/value-streams-in-software-guide.</a:t>
            </a:r>
          </a:p>
        </p:txBody>
      </p:sp>
      <p:sp>
        <p:nvSpPr>
          <p:cNvPr id="208" name="Slide Number"/>
          <p:cNvSpPr txBox="1"/>
          <p:nvPr>
            <p:ph type="sldNum" sz="quarter" idx="2"/>
          </p:nvPr>
        </p:nvSpPr>
        <p:spPr>
          <a:xfrm>
            <a:off x="23675339" y="12458699"/>
            <a:ext cx="271781" cy="42926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38_MinimalistLight">
  <a:themeElements>
    <a:clrScheme name="38_MinimalistLight">
      <a:dk1>
        <a:srgbClr val="53585F"/>
      </a:dk1>
      <a:lt1>
        <a:srgbClr val="FFFFFF"/>
      </a:lt1>
      <a:dk2>
        <a:srgbClr val="53585F"/>
      </a:dk2>
      <a:lt2>
        <a:srgbClr val="D5D5D5"/>
      </a:lt2>
      <a:accent1>
        <a:srgbClr val="9FAABA"/>
      </a:accent1>
      <a:accent2>
        <a:srgbClr val="88A7B2"/>
      </a:accent2>
      <a:accent3>
        <a:srgbClr val="94B9A3"/>
      </a:accent3>
      <a:accent4>
        <a:srgbClr val="F0BE5E"/>
      </a:accent4>
      <a:accent5>
        <a:srgbClr val="D5B7B7"/>
      </a:accent5>
      <a:accent6>
        <a:srgbClr val="B894B1"/>
      </a:accent6>
      <a:hlink>
        <a:srgbClr val="0000FF"/>
      </a:hlink>
      <a:folHlink>
        <a:srgbClr val="FF00FF"/>
      </a:folHlink>
    </a:clrScheme>
    <a:fontScheme name="38_MinimalistLight">
      <a:majorFont>
        <a:latin typeface="Produkt Extralight"/>
        <a:ea typeface="Produkt Extralight"/>
        <a:cs typeface="Produkt Extralight"/>
      </a:majorFont>
      <a:minorFont>
        <a:latin typeface="Produkt Extralight"/>
        <a:ea typeface="Produkt Extralight"/>
        <a:cs typeface="Produkt Extralight"/>
      </a:minorFont>
    </a:fontScheme>
    <a:fmtScheme name="38_Minimalist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atOff val="-9155"/>
            <a:lumOff val="-32673"/>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Graphik Light"/>
            <a:ea typeface="Graphik Light"/>
            <a:cs typeface="Graphik Light"/>
            <a:sym typeface="Graphik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atOff val="-9155"/>
              <a:lumOff val="-32673"/>
            </a:schemeClr>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chemeClr val="accent1">
                <a:satOff val="-9155"/>
                <a:lumOff val="-32673"/>
              </a:schemeClr>
            </a:solidFill>
            <a:effectLst/>
            <a:uFillTx/>
            <a:latin typeface="Graphik Light"/>
            <a:ea typeface="Graphik Light"/>
            <a:cs typeface="Graphik Light"/>
            <a:sym typeface="Graphik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38_MinimalistLight">
  <a:themeElements>
    <a:clrScheme name="38_MinimalistLight">
      <a:dk1>
        <a:srgbClr val="000000"/>
      </a:dk1>
      <a:lt1>
        <a:srgbClr val="FFFFFF"/>
      </a:lt1>
      <a:dk2>
        <a:srgbClr val="53585F"/>
      </a:dk2>
      <a:lt2>
        <a:srgbClr val="D5D5D5"/>
      </a:lt2>
      <a:accent1>
        <a:srgbClr val="9FAABA"/>
      </a:accent1>
      <a:accent2>
        <a:srgbClr val="88A7B2"/>
      </a:accent2>
      <a:accent3>
        <a:srgbClr val="94B9A3"/>
      </a:accent3>
      <a:accent4>
        <a:srgbClr val="F0BE5E"/>
      </a:accent4>
      <a:accent5>
        <a:srgbClr val="D5B7B7"/>
      </a:accent5>
      <a:accent6>
        <a:srgbClr val="B894B1"/>
      </a:accent6>
      <a:hlink>
        <a:srgbClr val="0000FF"/>
      </a:hlink>
      <a:folHlink>
        <a:srgbClr val="FF00FF"/>
      </a:folHlink>
    </a:clrScheme>
    <a:fontScheme name="38_MinimalistLight">
      <a:majorFont>
        <a:latin typeface="Produkt Extralight"/>
        <a:ea typeface="Produkt Extralight"/>
        <a:cs typeface="Produkt Extralight"/>
      </a:majorFont>
      <a:minorFont>
        <a:latin typeface="Produkt Extralight"/>
        <a:ea typeface="Produkt Extralight"/>
        <a:cs typeface="Produkt Extralight"/>
      </a:minorFont>
    </a:fontScheme>
    <a:fmtScheme name="38_Minimalist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atOff val="-9155"/>
            <a:lumOff val="-32673"/>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Graphik Light"/>
            <a:ea typeface="Graphik Light"/>
            <a:cs typeface="Graphik Light"/>
            <a:sym typeface="Graphik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atOff val="-9155"/>
              <a:lumOff val="-32673"/>
            </a:schemeClr>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chemeClr val="accent1">
                <a:satOff val="-9155"/>
                <a:lumOff val="-32673"/>
              </a:schemeClr>
            </a:solidFill>
            <a:effectLst/>
            <a:uFillTx/>
            <a:latin typeface="Graphik Light"/>
            <a:ea typeface="Graphik Light"/>
            <a:cs typeface="Graphik Light"/>
            <a:sym typeface="Graphik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