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302" y="379065"/>
            <a:ext cx="2736669" cy="892388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地球趣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墾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992777" y="3535679"/>
            <a:ext cx="10223166" cy="1870167"/>
          </a:xfrm>
        </p:spPr>
        <p:txBody>
          <a:bodyPr>
            <a:normAutofit/>
          </a:bodyPr>
          <a:lstStyle/>
          <a:p>
            <a:r>
              <a:rPr lang="en-US" altLang="zh-TW" sz="1600" b="1" dirty="0"/>
              <a:t>LEE  </a:t>
            </a:r>
            <a:r>
              <a:rPr lang="en-US" altLang="zh-TW" sz="1600" b="1" dirty="0" smtClean="0"/>
              <a:t>CHIH-CHIN</a:t>
            </a:r>
          </a:p>
          <a:p>
            <a:r>
              <a:rPr lang="en-US" altLang="zh-TW" sz="1600" b="1" dirty="0" smtClean="0"/>
              <a:t>SHYU</a:t>
            </a:r>
            <a:r>
              <a:rPr lang="en-US" altLang="zh-TW" sz="1600" b="1" dirty="0"/>
              <a:t>  </a:t>
            </a:r>
            <a:r>
              <a:rPr lang="en-US" altLang="zh-TW" sz="1600" b="1" dirty="0" smtClean="0"/>
              <a:t>CHASE JHIH-HUANG </a:t>
            </a:r>
          </a:p>
          <a:p>
            <a:r>
              <a:rPr lang="en-US" altLang="zh-TW" sz="1600" b="1" dirty="0" smtClean="0"/>
              <a:t>JYH </a:t>
            </a:r>
            <a:r>
              <a:rPr lang="en-US" altLang="zh-TW" sz="1600" b="1" dirty="0"/>
              <a:t>CHERNG </a:t>
            </a:r>
            <a:r>
              <a:rPr lang="en-US" altLang="zh-TW" sz="1600" b="1" dirty="0" smtClean="0"/>
              <a:t>JAN</a:t>
            </a:r>
          </a:p>
          <a:p>
            <a:r>
              <a:rPr lang="en-US" altLang="zh-TW" sz="1600" b="1" dirty="0" smtClean="0"/>
              <a:t>CHEN</a:t>
            </a:r>
            <a:r>
              <a:rPr lang="en-US" altLang="zh-TW" sz="1600" b="1" dirty="0"/>
              <a:t>  </a:t>
            </a:r>
            <a:r>
              <a:rPr lang="en-US" altLang="zh-TW" sz="1600" b="1" dirty="0" smtClean="0"/>
              <a:t>WEI-CHIH</a:t>
            </a:r>
          </a:p>
          <a:p>
            <a:r>
              <a:rPr lang="en-US" altLang="zh-TW" sz="1600" b="1" dirty="0" smtClean="0"/>
              <a:t>YU-HSIN </a:t>
            </a:r>
            <a:r>
              <a:rPr lang="en-US" altLang="zh-TW" sz="1600" b="1" dirty="0"/>
              <a:t>HSUEH</a:t>
            </a:r>
            <a:r>
              <a:rPr lang="en-US" altLang="zh-TW" sz="1600" b="1" dirty="0" smtClean="0"/>
              <a:t>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53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6786"/>
            <a:ext cx="8610600" cy="1293028"/>
          </a:xfrm>
        </p:spPr>
        <p:txBody>
          <a:bodyPr/>
          <a:lstStyle/>
          <a:p>
            <a:r>
              <a:rPr lang="en-US" altLang="zh-TW" b="1" dirty="0" err="1" smtClean="0"/>
              <a:t>Carboin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2800" b="1" i="1" dirty="0" smtClean="0"/>
              <a:t>A </a:t>
            </a:r>
            <a:r>
              <a:rPr lang="en-US" altLang="zh-TW" sz="2800" b="1" i="1" dirty="0" smtClean="0"/>
              <a:t>NEW CURRENCY</a:t>
            </a:r>
            <a:endParaRPr lang="zh-TW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1326"/>
            <a:ext cx="10820400" cy="219062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will need to find out how to accumulate a large fortune through balancing your capital profit ($P) and carbon reduction ($C) in harvesting timber or crop and reducing carbon footprint. 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找尋適合的氣候、土地條件，種植適合的物產，過程中累積碳足跡與金錢，尋找單位金錢最小碳足跡的勝利方程式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83" y="2917648"/>
            <a:ext cx="229091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47" y="4083994"/>
            <a:ext cx="225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32" y="4189041"/>
            <a:ext cx="2089615" cy="164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35" y="2917648"/>
            <a:ext cx="2250000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49" y="5078365"/>
            <a:ext cx="2290909" cy="1800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9482845">
            <a:off x="3048460" y="4013379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840034" y="3517785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 rot="1800000">
            <a:off x="8802088" y="3933827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 rot="9442701">
            <a:off x="8752103" y="5708058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5850193" y="5970137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 rot="12020382">
            <a:off x="3272919" y="5571350"/>
            <a:ext cx="697630" cy="2949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4869" y="5000641"/>
            <a:ext cx="125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Algerian" panose="04020705040A02060702" pitchFamily="82" charset="0"/>
              </a:rPr>
              <a:t>$C $P</a:t>
            </a:r>
            <a:endParaRPr lang="zh-TW" altLang="en-US" sz="6000" dirty="0">
              <a:latin typeface="Algerian" panose="04020705040A020607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7711" y="571883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Buy a land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3098" y="453447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Choose a type of plant</a:t>
            </a:r>
            <a:endParaRPr lang="zh-TW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88860" y="30623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Fertilize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5721" y="564621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Irrigate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5649" y="633326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Harvest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71860" y="64210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Increase asset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370</TotalTime>
  <Words>61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Algerian</vt:lpstr>
      <vt:lpstr>Arial</vt:lpstr>
      <vt:lpstr>Century Gothic</vt:lpstr>
      <vt:lpstr>Vapor Trail</vt:lpstr>
      <vt:lpstr>地球趣墾</vt:lpstr>
      <vt:lpstr>Carboin A NEW CURRENCY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地球趣墾 Earth Chicken</dc:title>
  <dc:creator>YU-HSIN HSUEH</dc:creator>
  <cp:lastModifiedBy>YU-HSIN HSUEH</cp:lastModifiedBy>
  <cp:revision>9</cp:revision>
  <dcterms:created xsi:type="dcterms:W3CDTF">2019-10-19T09:20:30Z</dcterms:created>
  <dcterms:modified xsi:type="dcterms:W3CDTF">2019-10-19T16:00:57Z</dcterms:modified>
</cp:coreProperties>
</file>