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1" r:id="rId3"/>
    <p:sldId id="292" r:id="rId4"/>
    <p:sldId id="29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772"/>
    <a:srgbClr val="718EA0"/>
    <a:srgbClr val="6C899B"/>
    <a:srgbClr val="F3F9FB"/>
    <a:srgbClr val="F9FCFD"/>
    <a:srgbClr val="23B0C3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336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528659"/>
            <a:ext cx="7144905" cy="16619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절판 도서 웹사이트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잊혀진 책방</a:t>
            </a:r>
            <a:endParaRPr lang="en-US" altLang="ko-KR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박서영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B6C542E-ECBE-4FF5-92CE-8BB6B662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7" y="1069485"/>
            <a:ext cx="6350840" cy="487722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9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비밀번호  찾기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1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688393-A8BF-42CC-B9DA-E90424447B3C}"/>
              </a:ext>
            </a:extLst>
          </p:cNvPr>
          <p:cNvSpPr txBox="1"/>
          <p:nvPr/>
        </p:nvSpPr>
        <p:spPr>
          <a:xfrm>
            <a:off x="917826" y="2774620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C97-716A-4C9C-B829-0341C3C1333E}"/>
              </a:ext>
            </a:extLst>
          </p:cNvPr>
          <p:cNvSpPr txBox="1"/>
          <p:nvPr/>
        </p:nvSpPr>
        <p:spPr>
          <a:xfrm>
            <a:off x="917826" y="3416111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29356-F04E-4BA0-B7E6-BD242AA78DEB}"/>
              </a:ext>
            </a:extLst>
          </p:cNvPr>
          <p:cNvSpPr txBox="1"/>
          <p:nvPr/>
        </p:nvSpPr>
        <p:spPr>
          <a:xfrm>
            <a:off x="917826" y="3934928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3A54D-C8F5-4AFF-9EB6-9FE60C0C8A88}"/>
              </a:ext>
            </a:extLst>
          </p:cNvPr>
          <p:cNvSpPr txBox="1"/>
          <p:nvPr/>
        </p:nvSpPr>
        <p:spPr>
          <a:xfrm>
            <a:off x="917826" y="4610864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7667BC45-CCB0-4462-9223-5862FD2A9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94375"/>
              </p:ext>
            </p:extLst>
          </p:nvPr>
        </p:nvGraphicFramePr>
        <p:xfrm>
          <a:off x="7797338" y="1069485"/>
          <a:ext cx="3276471" cy="446482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044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6023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627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사용자 이름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이메일 주소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00340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dirty="0"/>
                        <a:t>휴대폰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133519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확인 버튼</a:t>
                      </a:r>
                      <a:endParaRPr lang="en-US" altLang="ko-KR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5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69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C6FBF34-76AA-4103-A18B-752B60C6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2" y="1436508"/>
            <a:ext cx="7094835" cy="432853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7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10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비밀번호  찾기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2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688393-A8BF-42CC-B9DA-E90424447B3C}"/>
              </a:ext>
            </a:extLst>
          </p:cNvPr>
          <p:cNvSpPr txBox="1"/>
          <p:nvPr/>
        </p:nvSpPr>
        <p:spPr>
          <a:xfrm>
            <a:off x="917826" y="3140090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C97-716A-4C9C-B829-0341C3C1333E}"/>
              </a:ext>
            </a:extLst>
          </p:cNvPr>
          <p:cNvSpPr txBox="1"/>
          <p:nvPr/>
        </p:nvSpPr>
        <p:spPr>
          <a:xfrm>
            <a:off x="984328" y="3774677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29356-F04E-4BA0-B7E6-BD242AA78DEB}"/>
              </a:ext>
            </a:extLst>
          </p:cNvPr>
          <p:cNvSpPr txBox="1"/>
          <p:nvPr/>
        </p:nvSpPr>
        <p:spPr>
          <a:xfrm>
            <a:off x="917826" y="4482063"/>
            <a:ext cx="490453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7667BC45-CCB0-4462-9223-5862FD2A9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67479"/>
              </p:ext>
            </p:extLst>
          </p:nvPr>
        </p:nvGraphicFramePr>
        <p:xfrm>
          <a:off x="7863840" y="1756615"/>
          <a:ext cx="3276471" cy="35056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044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6023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627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새 비밀번호 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비밀번호 확인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00340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dirty="0"/>
                        <a:t>비밀번호 재설정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13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00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E84A35E-61EE-4CF3-8D93-7508D9C5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" y="1804169"/>
            <a:ext cx="8562737" cy="396848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7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메인화면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절판도서 소개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688393-A8BF-42CC-B9DA-E90424447B3C}"/>
              </a:ext>
            </a:extLst>
          </p:cNvPr>
          <p:cNvSpPr txBox="1"/>
          <p:nvPr/>
        </p:nvSpPr>
        <p:spPr>
          <a:xfrm>
            <a:off x="2484955" y="2875003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C97-716A-4C9C-B829-0341C3C1333E}"/>
              </a:ext>
            </a:extLst>
          </p:cNvPr>
          <p:cNvSpPr txBox="1"/>
          <p:nvPr/>
        </p:nvSpPr>
        <p:spPr>
          <a:xfrm>
            <a:off x="534260" y="3419082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29356-F04E-4BA0-B7E6-BD242AA78DEB}"/>
              </a:ext>
            </a:extLst>
          </p:cNvPr>
          <p:cNvSpPr txBox="1"/>
          <p:nvPr/>
        </p:nvSpPr>
        <p:spPr>
          <a:xfrm>
            <a:off x="534260" y="4896661"/>
            <a:ext cx="490453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134DF-BD87-4255-95E9-F9A0F005C905}"/>
              </a:ext>
            </a:extLst>
          </p:cNvPr>
          <p:cNvSpPr txBox="1"/>
          <p:nvPr/>
        </p:nvSpPr>
        <p:spPr>
          <a:xfrm>
            <a:off x="3043180" y="5768947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F51EB-9AE8-4E63-9022-C32030FC6900}"/>
              </a:ext>
            </a:extLst>
          </p:cNvPr>
          <p:cNvSpPr txBox="1"/>
          <p:nvPr/>
        </p:nvSpPr>
        <p:spPr>
          <a:xfrm>
            <a:off x="3983747" y="5781861"/>
            <a:ext cx="490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B5FF97-F35A-4A5C-A523-AE90C7A2DCB2}"/>
              </a:ext>
            </a:extLst>
          </p:cNvPr>
          <p:cNvSpPr txBox="1"/>
          <p:nvPr/>
        </p:nvSpPr>
        <p:spPr>
          <a:xfrm>
            <a:off x="4866125" y="5768947"/>
            <a:ext cx="490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268870AD-E1C7-4DFB-B765-2D383200F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0892"/>
              </p:ext>
            </p:extLst>
          </p:nvPr>
        </p:nvGraphicFramePr>
        <p:xfrm>
          <a:off x="8915529" y="2663496"/>
          <a:ext cx="3221062" cy="26024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18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도서명 검색란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절판 도서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49864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절판 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61234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마이페이지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1727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작성하기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41417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로그아웃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14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0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단계 분리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79AB5C-A796-44F0-B8C1-47BD0909A7D0}"/>
              </a:ext>
            </a:extLst>
          </p:cNvPr>
          <p:cNvSpPr txBox="1"/>
          <p:nvPr/>
        </p:nvSpPr>
        <p:spPr>
          <a:xfrm>
            <a:off x="495596" y="4961240"/>
            <a:ext cx="336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현재 기획서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</a:rPr>
              <a:t>개인 회원가입 및 로그인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</a:rPr>
              <a:t>메인 페이지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절판 도서 소개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F29CF-9C5C-4FC9-A372-6F6466FF80C0}"/>
              </a:ext>
            </a:extLst>
          </p:cNvPr>
          <p:cNvSpPr txBox="1"/>
          <p:nvPr/>
        </p:nvSpPr>
        <p:spPr>
          <a:xfrm>
            <a:off x="418974" y="1170428"/>
            <a:ext cx="111972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개요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</a:rPr>
              <a:t>더 이상 출판되지 않는 절판 도서들을 기록하고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독자들이 정보를 공유하고 소장자를 찾을 수 있는 웹사이트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</a:rPr>
              <a:t>사람들이 절판된 책에 대해 추억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리뷰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소장 여부 등을 공유할 수 있음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</a:rPr>
              <a:t>희귀 도서에 대한 디지털 기록과 읽고 싶은 사람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ko-KR" altLang="en-US" dirty="0">
                <a:solidFill>
                  <a:schemeClr val="accent1"/>
                </a:solidFill>
              </a:rPr>
              <a:t>소장한 사람 매칭 기능도 제공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146772"/>
                </a:solidFill>
              </a:rPr>
              <a:t>- </a:t>
            </a:r>
            <a:r>
              <a:rPr lang="ko-KR" altLang="en-US" dirty="0">
                <a:solidFill>
                  <a:srgbClr val="146772"/>
                </a:solidFill>
              </a:rPr>
              <a:t>절판 도서 목록 아카이브</a:t>
            </a:r>
            <a:r>
              <a:rPr lang="en-US" altLang="ko-KR" dirty="0">
                <a:solidFill>
                  <a:srgbClr val="146772"/>
                </a:solidFill>
              </a:rPr>
              <a:t>: </a:t>
            </a:r>
            <a:r>
              <a:rPr lang="ko-KR" altLang="en-US" dirty="0">
                <a:solidFill>
                  <a:srgbClr val="146772"/>
                </a:solidFill>
              </a:rPr>
              <a:t>출판년도 및 출판사 정보 포함</a:t>
            </a:r>
          </a:p>
          <a:p>
            <a:r>
              <a:rPr lang="en-US" altLang="ko-KR" dirty="0">
                <a:solidFill>
                  <a:srgbClr val="146772"/>
                </a:solidFill>
              </a:rPr>
              <a:t>- </a:t>
            </a:r>
            <a:r>
              <a:rPr lang="ko-KR" altLang="en-US" dirty="0">
                <a:solidFill>
                  <a:srgbClr val="146772"/>
                </a:solidFill>
              </a:rPr>
              <a:t>독자 커뮤니티 게시판</a:t>
            </a:r>
            <a:r>
              <a:rPr lang="en-US" altLang="ko-KR" dirty="0">
                <a:solidFill>
                  <a:srgbClr val="146772"/>
                </a:solidFill>
              </a:rPr>
              <a:t>: </a:t>
            </a:r>
            <a:r>
              <a:rPr lang="ko-KR" altLang="en-US" dirty="0">
                <a:solidFill>
                  <a:srgbClr val="146772"/>
                </a:solidFill>
              </a:rPr>
              <a:t>절판 도서에 얽힌 추억</a:t>
            </a:r>
            <a:r>
              <a:rPr lang="en-US" altLang="ko-KR" dirty="0">
                <a:solidFill>
                  <a:srgbClr val="146772"/>
                </a:solidFill>
              </a:rPr>
              <a:t>, </a:t>
            </a:r>
            <a:r>
              <a:rPr lang="ko-KR" altLang="en-US" dirty="0">
                <a:solidFill>
                  <a:srgbClr val="146772"/>
                </a:solidFill>
              </a:rPr>
              <a:t>정보 공유</a:t>
            </a:r>
          </a:p>
          <a:p>
            <a:r>
              <a:rPr lang="en-US" altLang="ko-KR" dirty="0">
                <a:solidFill>
                  <a:srgbClr val="146772"/>
                </a:solidFill>
              </a:rPr>
              <a:t>- </a:t>
            </a:r>
            <a:r>
              <a:rPr lang="ko-KR" altLang="en-US" dirty="0">
                <a:solidFill>
                  <a:srgbClr val="146772"/>
                </a:solidFill>
              </a:rPr>
              <a:t>책 표지</a:t>
            </a:r>
            <a:r>
              <a:rPr lang="en-US" altLang="ko-KR" dirty="0">
                <a:solidFill>
                  <a:srgbClr val="146772"/>
                </a:solidFill>
              </a:rPr>
              <a:t>/</a:t>
            </a:r>
            <a:r>
              <a:rPr lang="ko-KR" altLang="en-US" dirty="0">
                <a:solidFill>
                  <a:srgbClr val="146772"/>
                </a:solidFill>
              </a:rPr>
              <a:t>내지 사진 업로드</a:t>
            </a:r>
            <a:r>
              <a:rPr lang="en-US" altLang="ko-KR" dirty="0">
                <a:solidFill>
                  <a:srgbClr val="146772"/>
                </a:solidFill>
              </a:rPr>
              <a:t>: </a:t>
            </a:r>
            <a:r>
              <a:rPr lang="ko-KR" altLang="en-US" dirty="0">
                <a:solidFill>
                  <a:srgbClr val="146772"/>
                </a:solidFill>
              </a:rPr>
              <a:t>사용자가 직접 등록한 희귀 도서 사진 공유</a:t>
            </a:r>
          </a:p>
          <a:p>
            <a:r>
              <a:rPr lang="en-US" altLang="ko-KR" dirty="0">
                <a:solidFill>
                  <a:srgbClr val="146772"/>
                </a:solidFill>
              </a:rPr>
              <a:t>- </a:t>
            </a:r>
            <a:r>
              <a:rPr lang="ko-KR" altLang="en-US" dirty="0">
                <a:solidFill>
                  <a:srgbClr val="146772"/>
                </a:solidFill>
              </a:rPr>
              <a:t>책 찾기</a:t>
            </a:r>
            <a:r>
              <a:rPr lang="en-US" altLang="ko-KR" dirty="0">
                <a:solidFill>
                  <a:srgbClr val="146772"/>
                </a:solidFill>
              </a:rPr>
              <a:t> </a:t>
            </a:r>
            <a:r>
              <a:rPr lang="ko-KR" altLang="en-US" dirty="0">
                <a:solidFill>
                  <a:srgbClr val="146772"/>
                </a:solidFill>
              </a:rPr>
              <a:t>섹션</a:t>
            </a:r>
            <a:r>
              <a:rPr lang="en-US" altLang="ko-KR" dirty="0">
                <a:solidFill>
                  <a:srgbClr val="146772"/>
                </a:solidFill>
              </a:rPr>
              <a:t>: </a:t>
            </a:r>
            <a:r>
              <a:rPr lang="ko-KR" altLang="en-US" dirty="0">
                <a:solidFill>
                  <a:srgbClr val="146772"/>
                </a:solidFill>
              </a:rPr>
              <a:t>특정 책을 구하고 싶은 사용자가 요청글을 남김</a:t>
            </a:r>
          </a:p>
          <a:p>
            <a:r>
              <a:rPr lang="en-US" altLang="ko-KR" dirty="0">
                <a:solidFill>
                  <a:srgbClr val="146772"/>
                </a:solidFill>
              </a:rPr>
              <a:t>- </a:t>
            </a:r>
            <a:r>
              <a:rPr lang="ko-KR" altLang="en-US" dirty="0">
                <a:solidFill>
                  <a:srgbClr val="146772"/>
                </a:solidFill>
              </a:rPr>
              <a:t>소장자</a:t>
            </a:r>
            <a:r>
              <a:rPr lang="en-US" altLang="ko-KR" dirty="0">
                <a:solidFill>
                  <a:srgbClr val="146772"/>
                </a:solidFill>
              </a:rPr>
              <a:t>-</a:t>
            </a:r>
            <a:r>
              <a:rPr lang="ko-KR" altLang="en-US" dirty="0">
                <a:solidFill>
                  <a:srgbClr val="146772"/>
                </a:solidFill>
              </a:rPr>
              <a:t>요청자 연결 기능</a:t>
            </a:r>
            <a:r>
              <a:rPr lang="en-US" altLang="ko-KR" dirty="0">
                <a:solidFill>
                  <a:srgbClr val="146772"/>
                </a:solidFill>
              </a:rPr>
              <a:t>: </a:t>
            </a:r>
            <a:r>
              <a:rPr lang="ko-KR" altLang="en-US" dirty="0">
                <a:solidFill>
                  <a:srgbClr val="146772"/>
                </a:solidFill>
              </a:rPr>
              <a:t>책을 갖고 있는 사용자와 연결 </a:t>
            </a:r>
            <a:r>
              <a:rPr lang="en-US" altLang="ko-KR" dirty="0">
                <a:solidFill>
                  <a:srgbClr val="146772"/>
                </a:solidFill>
              </a:rPr>
              <a:t>(</a:t>
            </a:r>
            <a:r>
              <a:rPr lang="ko-KR" altLang="en-US" dirty="0">
                <a:solidFill>
                  <a:srgbClr val="146772"/>
                </a:solidFill>
              </a:rPr>
              <a:t>대여</a:t>
            </a:r>
            <a:r>
              <a:rPr lang="en-US" altLang="ko-KR" dirty="0">
                <a:solidFill>
                  <a:srgbClr val="146772"/>
                </a:solidFill>
              </a:rPr>
              <a:t>/</a:t>
            </a:r>
            <a:r>
              <a:rPr lang="ko-KR" altLang="en-US" dirty="0">
                <a:solidFill>
                  <a:srgbClr val="146772"/>
                </a:solidFill>
              </a:rPr>
              <a:t>교환</a:t>
            </a:r>
            <a:r>
              <a:rPr lang="en-US" altLang="ko-KR" dirty="0">
                <a:solidFill>
                  <a:srgbClr val="146772"/>
                </a:solidFill>
              </a:rPr>
              <a:t>/</a:t>
            </a:r>
            <a:r>
              <a:rPr lang="ko-KR" altLang="en-US" dirty="0">
                <a:solidFill>
                  <a:srgbClr val="146772"/>
                </a:solidFill>
              </a:rPr>
              <a:t>판매</a:t>
            </a:r>
            <a:r>
              <a:rPr lang="en-US" altLang="ko-KR" dirty="0">
                <a:solidFill>
                  <a:srgbClr val="146772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146772"/>
                </a:solidFill>
              </a:rPr>
              <a:t>- </a:t>
            </a:r>
            <a:r>
              <a:rPr lang="ko-KR" altLang="en-US" dirty="0">
                <a:solidFill>
                  <a:srgbClr val="146772"/>
                </a:solidFill>
              </a:rPr>
              <a:t>디지털 요약문</a:t>
            </a:r>
            <a:r>
              <a:rPr lang="en-US" altLang="ko-KR" dirty="0">
                <a:solidFill>
                  <a:srgbClr val="146772"/>
                </a:solidFill>
              </a:rPr>
              <a:t>/</a:t>
            </a:r>
            <a:r>
              <a:rPr lang="ko-KR" altLang="en-US" dirty="0">
                <a:solidFill>
                  <a:srgbClr val="146772"/>
                </a:solidFill>
              </a:rPr>
              <a:t>리뷰 공유</a:t>
            </a:r>
            <a:r>
              <a:rPr lang="en-US" altLang="ko-KR" dirty="0">
                <a:solidFill>
                  <a:srgbClr val="146772"/>
                </a:solidFill>
              </a:rPr>
              <a:t>: </a:t>
            </a:r>
            <a:r>
              <a:rPr lang="ko-KR" altLang="en-US" dirty="0">
                <a:solidFill>
                  <a:srgbClr val="146772"/>
                </a:solidFill>
              </a:rPr>
              <a:t>내용을 모르고 구하기 어려운 책에 대해 요약 제공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차 사이트맵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5294217" y="2982521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92AAE3-F18D-4F8E-A122-31DA483508F9}"/>
              </a:ext>
            </a:extLst>
          </p:cNvPr>
          <p:cNvSpPr/>
          <p:nvPr/>
        </p:nvSpPr>
        <p:spPr>
          <a:xfrm>
            <a:off x="5472544" y="3149414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82ADC7-BC86-4577-B502-3EF1FFA797C0}"/>
              </a:ext>
            </a:extLst>
          </p:cNvPr>
          <p:cNvSpPr/>
          <p:nvPr/>
        </p:nvSpPr>
        <p:spPr>
          <a:xfrm>
            <a:off x="7773103" y="3148842"/>
            <a:ext cx="259588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8796DF-A899-4053-8FF7-AD31352B0A18}"/>
              </a:ext>
            </a:extLst>
          </p:cNvPr>
          <p:cNvSpPr/>
          <p:nvPr/>
        </p:nvSpPr>
        <p:spPr>
          <a:xfrm>
            <a:off x="7953443" y="4109736"/>
            <a:ext cx="223520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 메인 대시보드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CA9487-EEA8-4062-B9E7-831325B35167}"/>
              </a:ext>
            </a:extLst>
          </p:cNvPr>
          <p:cNvCxnSpPr>
            <a:cxnSpLocks/>
          </p:cNvCxnSpPr>
          <p:nvPr/>
        </p:nvCxnSpPr>
        <p:spPr>
          <a:xfrm>
            <a:off x="9071043" y="3711914"/>
            <a:ext cx="0" cy="35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0C5A08-9127-4050-BB95-F13BDE7599AE}"/>
              </a:ext>
            </a:extLst>
          </p:cNvPr>
          <p:cNvSpPr/>
          <p:nvPr/>
        </p:nvSpPr>
        <p:spPr>
          <a:xfrm>
            <a:off x="5472544" y="2223542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CB63FF-B425-4CF7-8EFA-8B21A7453CC8}"/>
              </a:ext>
            </a:extLst>
          </p:cNvPr>
          <p:cNvSpPr/>
          <p:nvPr/>
        </p:nvSpPr>
        <p:spPr>
          <a:xfrm>
            <a:off x="3171985" y="3148842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2278A08-26D8-4AB0-8CD4-6674500E36E3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6470764" y="2792502"/>
            <a:ext cx="0" cy="35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25691F6-D0F4-407D-82E0-0B3B87F69DC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5142315" y="1820393"/>
            <a:ext cx="356340" cy="2300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1D7890A-57EC-493D-B490-304BCA86F858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rot="16200000" flipH="1">
            <a:off x="7592733" y="1670532"/>
            <a:ext cx="356340" cy="260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1FE5C2-ED96-4CC2-A5E0-8BD7CEAAF60C}"/>
              </a:ext>
            </a:extLst>
          </p:cNvPr>
          <p:cNvSpPr/>
          <p:nvPr/>
        </p:nvSpPr>
        <p:spPr>
          <a:xfrm>
            <a:off x="1042153" y="3148842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찾기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386013C-E798-4AC8-A7FF-AE73D7D1B77D}"/>
              </a:ext>
            </a:extLst>
          </p:cNvPr>
          <p:cNvCxnSpPr>
            <a:stCxn id="16" idx="2"/>
            <a:endCxn id="46" idx="0"/>
          </p:cNvCxnSpPr>
          <p:nvPr/>
        </p:nvCxnSpPr>
        <p:spPr>
          <a:xfrm rot="5400000">
            <a:off x="4077399" y="755477"/>
            <a:ext cx="356340" cy="4430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단계 분리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6BE902-0402-4EE5-A6DE-0CC41BBAC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3" t="-159" r="8757" b="14470"/>
          <a:stretch/>
        </p:blipFill>
        <p:spPr>
          <a:xfrm>
            <a:off x="144378" y="1476429"/>
            <a:ext cx="7926398" cy="4211431"/>
          </a:xfrm>
          <a:prstGeom prst="rect">
            <a:avLst/>
          </a:prstGeom>
        </p:spPr>
      </p:pic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0352B64A-2252-48CA-AD83-8814F7375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25137"/>
              </p:ext>
            </p:extLst>
          </p:nvPr>
        </p:nvGraphicFramePr>
        <p:xfrm>
          <a:off x="8366263" y="1594202"/>
          <a:ext cx="3279002" cy="397588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073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826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회원가입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로그인</a:t>
                      </a:r>
                      <a:r>
                        <a:rPr lang="en-US" altLang="ko-KR" sz="1050" dirty="0"/>
                        <a:t>&amp;</a:t>
                      </a:r>
                      <a:r>
                        <a:rPr lang="ko-KR" altLang="en-US" sz="1050" dirty="0"/>
                        <a:t>회원가입 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ko-KR" altLang="en-US" sz="1050" dirty="0"/>
                        <a:t>마이페이지 이동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70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프로그램 내용 소개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회원 기능 안내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688393-A8BF-42CC-B9DA-E90424447B3C}"/>
              </a:ext>
            </a:extLst>
          </p:cNvPr>
          <p:cNvSpPr txBox="1"/>
          <p:nvPr/>
        </p:nvSpPr>
        <p:spPr>
          <a:xfrm>
            <a:off x="2182950" y="2210884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C97-716A-4C9C-B829-0341C3C1333E}"/>
              </a:ext>
            </a:extLst>
          </p:cNvPr>
          <p:cNvSpPr txBox="1"/>
          <p:nvPr/>
        </p:nvSpPr>
        <p:spPr>
          <a:xfrm>
            <a:off x="4107577" y="2818006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29356-F04E-4BA0-B7E6-BD242AA78DEB}"/>
              </a:ext>
            </a:extLst>
          </p:cNvPr>
          <p:cNvSpPr txBox="1"/>
          <p:nvPr/>
        </p:nvSpPr>
        <p:spPr>
          <a:xfrm>
            <a:off x="698398" y="3037405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1DAA2-195C-4291-AC41-E9DB9C5F4E89}"/>
              </a:ext>
            </a:extLst>
          </p:cNvPr>
          <p:cNvSpPr txBox="1"/>
          <p:nvPr/>
        </p:nvSpPr>
        <p:spPr>
          <a:xfrm>
            <a:off x="574722" y="4205005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91028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C3F780-B8D3-43FE-BAA3-5E032EC18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8" r="21163" b="4718"/>
          <a:stretch/>
        </p:blipFill>
        <p:spPr>
          <a:xfrm>
            <a:off x="327258" y="860388"/>
            <a:ext cx="7137571" cy="5424036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로그인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688393-A8BF-42CC-B9DA-E90424447B3C}"/>
              </a:ext>
            </a:extLst>
          </p:cNvPr>
          <p:cNvSpPr txBox="1"/>
          <p:nvPr/>
        </p:nvSpPr>
        <p:spPr>
          <a:xfrm>
            <a:off x="943624" y="2638077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C97-716A-4C9C-B829-0341C3C1333E}"/>
              </a:ext>
            </a:extLst>
          </p:cNvPr>
          <p:cNvSpPr txBox="1"/>
          <p:nvPr/>
        </p:nvSpPr>
        <p:spPr>
          <a:xfrm>
            <a:off x="917826" y="4142753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29356-F04E-4BA0-B7E6-BD242AA78DEB}"/>
              </a:ext>
            </a:extLst>
          </p:cNvPr>
          <p:cNvSpPr txBox="1"/>
          <p:nvPr/>
        </p:nvSpPr>
        <p:spPr>
          <a:xfrm>
            <a:off x="2064294" y="4684954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1DAA2-195C-4291-AC41-E9DB9C5F4E89}"/>
              </a:ext>
            </a:extLst>
          </p:cNvPr>
          <p:cNvSpPr txBox="1"/>
          <p:nvPr/>
        </p:nvSpPr>
        <p:spPr>
          <a:xfrm>
            <a:off x="2309520" y="5015588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48F42CC8-E05E-49BB-BBDB-24F13D7AC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12680"/>
              </p:ext>
            </p:extLst>
          </p:nvPr>
        </p:nvGraphicFramePr>
        <p:xfrm>
          <a:off x="7971905" y="860387"/>
          <a:ext cx="3276471" cy="542403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044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6023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627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정보 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00340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dirty="0"/>
                        <a:t>비밀번호 찾기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133519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 찾기</a:t>
                      </a:r>
                      <a:endParaRPr lang="en-US" altLang="ko-KR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58496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회원가입 버튼</a:t>
                      </a:r>
                      <a:endParaRPr lang="en-US" altLang="ko-KR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83622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AFF832-2354-48F6-BB3A-E252EDB41054}"/>
              </a:ext>
            </a:extLst>
          </p:cNvPr>
          <p:cNvSpPr txBox="1"/>
          <p:nvPr/>
        </p:nvSpPr>
        <p:spPr>
          <a:xfrm>
            <a:off x="2409403" y="5384919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14192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138971-9F10-4715-BD10-2189BFCD3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6" t="4880" r="10899" b="19376"/>
          <a:stretch/>
        </p:blipFill>
        <p:spPr>
          <a:xfrm>
            <a:off x="1067091" y="1067567"/>
            <a:ext cx="5688183" cy="4610026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회원가입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1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688393-A8BF-42CC-B9DA-E90424447B3C}"/>
              </a:ext>
            </a:extLst>
          </p:cNvPr>
          <p:cNvSpPr txBox="1"/>
          <p:nvPr/>
        </p:nvSpPr>
        <p:spPr>
          <a:xfrm>
            <a:off x="1067091" y="2475956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C97-716A-4C9C-B829-0341C3C1333E}"/>
              </a:ext>
            </a:extLst>
          </p:cNvPr>
          <p:cNvSpPr txBox="1"/>
          <p:nvPr/>
        </p:nvSpPr>
        <p:spPr>
          <a:xfrm>
            <a:off x="1067091" y="3079722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29356-F04E-4BA0-B7E6-BD242AA78DEB}"/>
              </a:ext>
            </a:extLst>
          </p:cNvPr>
          <p:cNvSpPr txBox="1"/>
          <p:nvPr/>
        </p:nvSpPr>
        <p:spPr>
          <a:xfrm>
            <a:off x="1067091" y="3584612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1DAA2-195C-4291-AC41-E9DB9C5F4E89}"/>
              </a:ext>
            </a:extLst>
          </p:cNvPr>
          <p:cNvSpPr txBox="1"/>
          <p:nvPr/>
        </p:nvSpPr>
        <p:spPr>
          <a:xfrm>
            <a:off x="1065803" y="4139965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48F42CC8-E05E-49BB-BBDB-24F13D7AC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20561"/>
              </p:ext>
            </p:extLst>
          </p:nvPr>
        </p:nvGraphicFramePr>
        <p:xfrm>
          <a:off x="7971905" y="860387"/>
          <a:ext cx="3276471" cy="542403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044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6023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627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사용자 이름 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이메일 주소 입력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00340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dirty="0"/>
                        <a:t>전화번호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133519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 입력</a:t>
                      </a:r>
                      <a:endParaRPr lang="en-US" altLang="ko-KR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58496"/>
                  </a:ext>
                </a:extLst>
              </a:tr>
              <a:tr h="95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 확인란</a:t>
                      </a:r>
                      <a:endParaRPr lang="en-US" altLang="ko-KR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83622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AFF832-2354-48F6-BB3A-E252EDB41054}"/>
              </a:ext>
            </a:extLst>
          </p:cNvPr>
          <p:cNvSpPr txBox="1"/>
          <p:nvPr/>
        </p:nvSpPr>
        <p:spPr>
          <a:xfrm>
            <a:off x="1065803" y="4628779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90728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AD0628F-7E4F-4DA4-9CC2-129B8A02C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4" t="23094" r="11878" b="18603"/>
          <a:stretch/>
        </p:blipFill>
        <p:spPr>
          <a:xfrm>
            <a:off x="144378" y="990068"/>
            <a:ext cx="7445142" cy="536881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6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회원가입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2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688393-A8BF-42CC-B9DA-E90424447B3C}"/>
              </a:ext>
            </a:extLst>
          </p:cNvPr>
          <p:cNvSpPr txBox="1"/>
          <p:nvPr/>
        </p:nvSpPr>
        <p:spPr>
          <a:xfrm>
            <a:off x="1162322" y="2791839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C97-716A-4C9C-B829-0341C3C1333E}"/>
              </a:ext>
            </a:extLst>
          </p:cNvPr>
          <p:cNvSpPr txBox="1"/>
          <p:nvPr/>
        </p:nvSpPr>
        <p:spPr>
          <a:xfrm>
            <a:off x="2139432" y="4074723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DD5220FE-A0A2-4821-A9A2-1264F90D3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59889"/>
              </p:ext>
            </p:extLst>
          </p:nvPr>
        </p:nvGraphicFramePr>
        <p:xfrm>
          <a:off x="7859899" y="2355258"/>
          <a:ext cx="3989842" cy="218759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가입 안내 문구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페이지로 이동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79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3EBB357-7D45-48A1-BB86-B87708DC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3" y="1344749"/>
            <a:ext cx="6805250" cy="41685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이메일  찾기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1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0352B64A-2252-48CA-AD83-8814F7375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61723"/>
              </p:ext>
            </p:extLst>
          </p:nvPr>
        </p:nvGraphicFramePr>
        <p:xfrm>
          <a:off x="7953246" y="1861846"/>
          <a:ext cx="3249410" cy="289715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1141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826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사용자 이름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휴대폰 번호 입력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70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다음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688393-A8BF-42CC-B9DA-E90424447B3C}"/>
              </a:ext>
            </a:extLst>
          </p:cNvPr>
          <p:cNvSpPr txBox="1"/>
          <p:nvPr/>
        </p:nvSpPr>
        <p:spPr>
          <a:xfrm>
            <a:off x="1172967" y="3020679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C97-716A-4C9C-B829-0341C3C1333E}"/>
              </a:ext>
            </a:extLst>
          </p:cNvPr>
          <p:cNvSpPr txBox="1"/>
          <p:nvPr/>
        </p:nvSpPr>
        <p:spPr>
          <a:xfrm>
            <a:off x="1145438" y="3705174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29356-F04E-4BA0-B7E6-BD242AA78DEB}"/>
              </a:ext>
            </a:extLst>
          </p:cNvPr>
          <p:cNvSpPr txBox="1"/>
          <p:nvPr/>
        </p:nvSpPr>
        <p:spPr>
          <a:xfrm>
            <a:off x="989344" y="4389670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52560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E0B6D6-0641-4C6F-9334-C7B80D39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3" y="1519105"/>
            <a:ext cx="6805250" cy="397798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8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이메일  찾기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2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0352B64A-2252-48CA-AD83-8814F7375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3682"/>
              </p:ext>
            </p:extLst>
          </p:nvPr>
        </p:nvGraphicFramePr>
        <p:xfrm>
          <a:off x="7953246" y="1861846"/>
          <a:ext cx="3249410" cy="289715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1141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826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안내 문구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이메일 안내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70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메인화면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688393-A8BF-42CC-B9DA-E90424447B3C}"/>
              </a:ext>
            </a:extLst>
          </p:cNvPr>
          <p:cNvSpPr txBox="1"/>
          <p:nvPr/>
        </p:nvSpPr>
        <p:spPr>
          <a:xfrm>
            <a:off x="1390664" y="3138766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C97-716A-4C9C-B829-0341C3C1333E}"/>
              </a:ext>
            </a:extLst>
          </p:cNvPr>
          <p:cNvSpPr txBox="1"/>
          <p:nvPr/>
        </p:nvSpPr>
        <p:spPr>
          <a:xfrm>
            <a:off x="2223168" y="3738425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29356-F04E-4BA0-B7E6-BD242AA78DEB}"/>
              </a:ext>
            </a:extLst>
          </p:cNvPr>
          <p:cNvSpPr txBox="1"/>
          <p:nvPr/>
        </p:nvSpPr>
        <p:spPr>
          <a:xfrm>
            <a:off x="2651890" y="4358722"/>
            <a:ext cx="490452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53670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400</Words>
  <Application>Microsoft Office PowerPoint</Application>
  <PresentationFormat>와이드스크린</PresentationFormat>
  <Paragraphs>172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</vt:lpstr>
      <vt:lpstr>Pretendard Black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서영 박</cp:lastModifiedBy>
  <cp:revision>56</cp:revision>
  <dcterms:created xsi:type="dcterms:W3CDTF">2022-08-03T01:14:38Z</dcterms:created>
  <dcterms:modified xsi:type="dcterms:W3CDTF">2025-05-01T17:40:45Z</dcterms:modified>
</cp:coreProperties>
</file>