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8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7" r:id="rId49"/>
    <p:sldId id="292" r:id="rId50"/>
    <p:sldId id="293" r:id="rId51"/>
    <p:sldId id="294" r:id="rId52"/>
    <p:sldId id="295" r:id="rId53"/>
    <p:sldId id="29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6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1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4D2D-2288-458F-BB15-BCB580ABACC2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F5C3-ECD0-468F-B36D-480C7AEBF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2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485" y="1100591"/>
            <a:ext cx="7935685" cy="2387600"/>
          </a:xfrm>
        </p:spPr>
        <p:txBody>
          <a:bodyPr/>
          <a:lstStyle/>
          <a:p>
            <a:r>
              <a:rPr lang="ko-KR" altLang="en-US" dirty="0" smtClean="0"/>
              <a:t>졸업프로젝트 보고 자료 모음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854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3. 23.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863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면담 결과 및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지난 면담 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“ vs “</a:t>
            </a:r>
            <a:r>
              <a:rPr lang="ko-KR" altLang="en-US" dirty="0" smtClean="0"/>
              <a:t>클럽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과제부여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G</a:t>
            </a:r>
            <a:r>
              <a:rPr lang="ko-KR" altLang="en-US" dirty="0" err="1" smtClean="0"/>
              <a:t>워치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실제로 있는 센서 조사하기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모션을 애니메이션으로 나타내기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있는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33CC"/>
                </a:solidFill>
              </a:rPr>
              <a:t>9 Axis </a:t>
            </a:r>
          </a:p>
          <a:p>
            <a:pPr lvl="1"/>
            <a:r>
              <a:rPr lang="en-US" altLang="ko-KR" dirty="0" smtClean="0"/>
              <a:t>Gyroscope(</a:t>
            </a:r>
            <a:r>
              <a:rPr lang="ko-KR" altLang="en-US" dirty="0" err="1" smtClean="0"/>
              <a:t>자이로스코프</a:t>
            </a:r>
            <a:r>
              <a:rPr lang="en-US" altLang="ko-KR" dirty="0" smtClean="0"/>
              <a:t>),</a:t>
            </a:r>
            <a:r>
              <a:rPr lang="en-US" altLang="ko-KR" dirty="0" smtClean="0">
                <a:solidFill>
                  <a:srgbClr val="0033CC"/>
                </a:solidFill>
              </a:rPr>
              <a:t> Accelerometer(</a:t>
            </a:r>
            <a:r>
              <a:rPr lang="ko-KR" altLang="en-US" dirty="0" err="1" smtClean="0">
                <a:solidFill>
                  <a:srgbClr val="0033CC"/>
                </a:solidFill>
              </a:rPr>
              <a:t>가속계</a:t>
            </a:r>
            <a:r>
              <a:rPr lang="en-US" altLang="ko-KR" dirty="0" smtClean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33CC"/>
                </a:solidFill>
              </a:rPr>
              <a:t>Compass(</a:t>
            </a:r>
            <a:r>
              <a:rPr lang="ko-KR" altLang="en-US" dirty="0" smtClean="0">
                <a:solidFill>
                  <a:srgbClr val="0033CC"/>
                </a:solidFill>
              </a:rPr>
              <a:t>나침반</a:t>
            </a:r>
            <a:r>
              <a:rPr lang="en-US" altLang="ko-KR" dirty="0" smtClean="0">
                <a:solidFill>
                  <a:srgbClr val="0033CC"/>
                </a:solidFill>
              </a:rPr>
              <a:t>, Magnetometer)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33CC"/>
                </a:solidFill>
              </a:rPr>
              <a:t>PPG (</a:t>
            </a:r>
            <a:r>
              <a:rPr lang="ko-KR" altLang="en-US" dirty="0" err="1" smtClean="0">
                <a:solidFill>
                  <a:srgbClr val="0033CC"/>
                </a:solidFill>
              </a:rPr>
              <a:t>심박수</a:t>
            </a:r>
            <a:r>
              <a:rPr lang="ko-KR" altLang="en-US" dirty="0" smtClean="0">
                <a:solidFill>
                  <a:srgbClr val="0033CC"/>
                </a:solidFill>
              </a:rPr>
              <a:t> 측정 센서</a:t>
            </a:r>
            <a:r>
              <a:rPr lang="en-US" altLang="ko-KR" dirty="0" smtClean="0">
                <a:solidFill>
                  <a:srgbClr val="0033CC"/>
                </a:solidFill>
              </a:rPr>
              <a:t>)</a:t>
            </a:r>
          </a:p>
          <a:p>
            <a:r>
              <a:rPr lang="en-US" altLang="ko-KR" dirty="0" smtClean="0"/>
              <a:t>Barometer (</a:t>
            </a:r>
            <a:r>
              <a:rPr lang="ko-KR" altLang="en-US" dirty="0" smtClean="0"/>
              <a:t>기압계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Accelerometer X Magnetometer= Orientation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합성센서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en-US" altLang="ko-KR" dirty="0" smtClean="0"/>
              <a:t>Deprecated (</a:t>
            </a:r>
            <a:r>
              <a:rPr lang="ko-KR" altLang="en-US" dirty="0" smtClean="0"/>
              <a:t>하지만 아직 사용 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8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해보고 싶은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시간에 말씀 드렸던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모델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해보고 싶은 것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모션→애니메이션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시각화</a:t>
            </a:r>
            <a:r>
              <a:rPr lang="en-US" altLang="ko-KR" dirty="0" smtClean="0">
                <a:solidFill>
                  <a:srgbClr val="FF0000"/>
                </a:solidFill>
              </a:rPr>
              <a:t>)”</a:t>
            </a:r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춤을 시각화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PPG</a:t>
            </a:r>
            <a:r>
              <a:rPr lang="ko-KR" altLang="en-US" dirty="0" smtClean="0"/>
              <a:t>가 기저비트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 속도 조절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이를 기반으로 동작 애니메이션을 덧붙임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74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해결해야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애니메이션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얼마나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멋지게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보이는가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오픈 소스가 있다면 참고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개발 이슈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애니메이션 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속도조절 등의 방법을 알아내야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runUIthread</a:t>
            </a:r>
            <a:r>
              <a:rPr lang="ko-KR" altLang="en-US" dirty="0" smtClean="0"/>
              <a:t>가 안되고 있음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 반복까지만 가능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“handler”</a:t>
            </a:r>
            <a:r>
              <a:rPr lang="ko-KR" altLang="en-US" dirty="0" smtClean="0"/>
              <a:t>라는 것을 써봐야겠음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 향상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심박수와</a:t>
            </a:r>
            <a:r>
              <a:rPr lang="en-US" altLang="ko-KR" dirty="0" smtClean="0"/>
              <a:t> orientation </a:t>
            </a:r>
            <a:r>
              <a:rPr lang="ko-KR" altLang="en-US" dirty="0" smtClean="0"/>
              <a:t>정보를 한꺼번에 처리하기 힘들어함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현재는 </a:t>
            </a:r>
            <a:r>
              <a:rPr lang="en-US" altLang="ko-KR" dirty="0" err="1" smtClean="0"/>
              <a:t>DataMap</a:t>
            </a:r>
            <a:r>
              <a:rPr lang="ko-KR" altLang="en-US" dirty="0" smtClean="0"/>
              <a:t>으로 시계에서 핸드폰으로 전달함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다른 방식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WearableListenerService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등으로 바꿔봐야 할 것 같음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Activity </a:t>
            </a:r>
            <a:r>
              <a:rPr lang="ko-KR" altLang="en-US" dirty="0" smtClean="0"/>
              <a:t>생명주기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시계에서 꺼도 완전히 메시지 전달을 중지하는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조절하는 것은 어려운 일이나 한 번 찾아볼 것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09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개발을 할 때 물어볼 사람이 있었으면</a:t>
            </a:r>
            <a:r>
              <a:rPr lang="en-US" altLang="ko-KR" dirty="0" smtClean="0"/>
              <a:t>..</a:t>
            </a:r>
          </a:p>
          <a:p>
            <a:pPr lvl="1"/>
            <a:r>
              <a:rPr lang="ko-KR" altLang="en-US" dirty="0" err="1" smtClean="0"/>
              <a:t>구글링으로</a:t>
            </a:r>
            <a:r>
              <a:rPr lang="ko-KR" altLang="en-US" dirty="0" smtClean="0"/>
              <a:t> 모든 것을 해결하고 있지만</a:t>
            </a:r>
            <a:r>
              <a:rPr lang="en-US" altLang="ko-KR" dirty="0"/>
              <a:t> </a:t>
            </a:r>
            <a:r>
              <a:rPr lang="ko-KR" altLang="en-US" dirty="0" smtClean="0"/>
              <a:t>구조적으로 완벽하게 이해를 하고 진행하는 것이 아니라서 주먹구구식으로 개발을 하고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리팩터링의</a:t>
            </a:r>
            <a:r>
              <a:rPr lang="ko-KR" altLang="en-US" dirty="0" smtClean="0"/>
              <a:t> 문제가 부담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65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56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. 27.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29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면담 결과 및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윈도우 미디어 플레이어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원리 알아보기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개발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878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윈도우 미디어 플레이어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projectM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인터넷을 찾아본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ko-KR" altLang="en-US" dirty="0" err="1" smtClean="0"/>
              <a:t>퓨리에</a:t>
            </a:r>
            <a:r>
              <a:rPr lang="ko-KR" altLang="en-US" dirty="0" smtClean="0"/>
              <a:t> 변환을 쓰는 것 같았음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현재 프로젝트에서는 움직임이 수치로 이산화 되어 나오기 때문에 이런 기법을 도입할 필요는 없을 것이라 추측하고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85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주제 정하기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스마트워치</a:t>
            </a:r>
            <a:r>
              <a:rPr lang="ko-KR" altLang="en-US" sz="2400" dirty="0" smtClean="0"/>
              <a:t> 관련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처음 면담 시행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8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2 -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개인적인 사유로 개발 진척은 미미하였음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하지만 여러 조언을 종합한 결과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자체 개발보다는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이주하는 것이 좀 더 나은 선택일 것 같다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시각화의 용이성 때문 </a:t>
            </a:r>
            <a:r>
              <a:rPr lang="en-US" altLang="ko-KR" dirty="0" smtClean="0"/>
              <a:t>(Particle Systems, </a:t>
            </a:r>
            <a:r>
              <a:rPr lang="ko-KR" altLang="en-US" dirty="0" err="1" smtClean="0"/>
              <a:t>애셋스토어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개발환경 이주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유니티로</a:t>
            </a:r>
            <a:r>
              <a:rPr lang="ko-KR" altLang="en-US" dirty="0" smtClean="0"/>
              <a:t> 짠 것을 </a:t>
            </a:r>
            <a:r>
              <a:rPr lang="ko-KR" altLang="en-US" dirty="0" err="1" smtClean="0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개발환경으로 불러와 </a:t>
            </a:r>
            <a:r>
              <a:rPr lang="ko-KR" altLang="en-US" dirty="0" err="1" smtClean="0"/>
              <a:t>빌드하는</a:t>
            </a:r>
            <a:r>
              <a:rPr lang="ko-KR" altLang="en-US" dirty="0" smtClean="0"/>
              <a:t> 것은 성공하였음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시계와의 연동도 성공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개발 환경에 익숙지 않아 </a:t>
            </a:r>
            <a:r>
              <a:rPr lang="ko-KR" altLang="en-US" dirty="0" err="1" smtClean="0"/>
              <a:t>유니티단에서</a:t>
            </a:r>
            <a:r>
              <a:rPr lang="ko-KR" altLang="en-US" dirty="0" smtClean="0"/>
              <a:t> 오류를 내어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가 변경되지 않음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조금 더 배우면 할 수 있을 듯합니다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208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04-27 13:58:45.264  11163-11174/</a:t>
            </a:r>
            <a:r>
              <a:rPr lang="en-US" altLang="ko-KR" dirty="0" err="1"/>
              <a:t>com.kimsunghoon.helloworldwearable</a:t>
            </a:r>
            <a:r>
              <a:rPr lang="en-US" altLang="ko-KR" dirty="0"/>
              <a:t> D/SAMSUNG_ACTIVE﹕ </a:t>
            </a:r>
            <a:r>
              <a:rPr lang="en-US" altLang="ko-KR" dirty="0" err="1"/>
              <a:t>onDataChanged</a:t>
            </a:r>
            <a:endParaRPr lang="en-US" altLang="ko-KR" dirty="0" smtClean="0"/>
          </a:p>
          <a:p>
            <a:r>
              <a:rPr lang="en-US" altLang="ko-KR" dirty="0" smtClean="0"/>
              <a:t>04-27 </a:t>
            </a:r>
            <a:r>
              <a:rPr lang="en-US" altLang="ko-KR" dirty="0"/>
              <a:t>13:58:45.274  11163-11179/</a:t>
            </a:r>
            <a:r>
              <a:rPr lang="en-US" altLang="ko-KR" dirty="0" err="1"/>
              <a:t>com.kimsunghoon.helloworldwearable</a:t>
            </a:r>
            <a:r>
              <a:rPr lang="en-US" altLang="ko-KR" dirty="0"/>
              <a:t> I/Unity﹕ </a:t>
            </a:r>
            <a:r>
              <a:rPr lang="en-US" altLang="ko-KR" dirty="0" err="1"/>
              <a:t>NullReferenceException</a:t>
            </a:r>
            <a:r>
              <a:rPr lang="en-US" altLang="ko-KR" dirty="0"/>
              <a:t>: Object reference not set to an instance of an </a:t>
            </a:r>
            <a:r>
              <a:rPr lang="en-US" altLang="ko-KR" dirty="0" smtClean="0"/>
              <a:t>object </a:t>
            </a:r>
            <a:r>
              <a:rPr lang="en-US" altLang="ko-KR" dirty="0"/>
              <a:t>at </a:t>
            </a:r>
            <a:r>
              <a:rPr lang="en-US" altLang="ko-KR" dirty="0" err="1"/>
              <a:t>RotationChange.ChangeRotationGUI</a:t>
            </a:r>
            <a:r>
              <a:rPr lang="en-US" altLang="ko-KR" dirty="0"/>
              <a:t> (</a:t>
            </a:r>
            <a:r>
              <a:rPr lang="en-US" altLang="ko-KR" dirty="0" err="1"/>
              <a:t>System.String</a:t>
            </a:r>
            <a:r>
              <a:rPr lang="en-US" altLang="ko-KR" dirty="0"/>
              <a:t> message) [0x0001b] in /</a:t>
            </a:r>
            <a:r>
              <a:rPr lang="en-US" altLang="ko-KR" dirty="0" smtClean="0"/>
              <a:t>Users/</a:t>
            </a:r>
            <a:r>
              <a:rPr lang="en-US" altLang="ko-KR" dirty="0" err="1" smtClean="0"/>
              <a:t>KimSunghoon</a:t>
            </a:r>
            <a:r>
              <a:rPr lang="en-US" altLang="ko-KR" dirty="0" smtClean="0"/>
              <a:t>/Test_1/Assets/RotationChange.cs:20 (Filename</a:t>
            </a:r>
            <a:r>
              <a:rPr lang="en-US" altLang="ko-KR" dirty="0"/>
              <a:t>: /Users/</a:t>
            </a:r>
            <a:r>
              <a:rPr lang="en-US" altLang="ko-KR" dirty="0" err="1"/>
              <a:t>KimSunghoon</a:t>
            </a:r>
            <a:r>
              <a:rPr lang="en-US" altLang="ko-KR" dirty="0"/>
              <a:t>/Test_1/Assets/</a:t>
            </a:r>
            <a:r>
              <a:rPr lang="en-US" altLang="ko-KR" dirty="0" err="1"/>
              <a:t>RotationChange.cs</a:t>
            </a:r>
            <a:r>
              <a:rPr lang="en-US" altLang="ko-KR" dirty="0"/>
              <a:t> Line: 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7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380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. 18.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212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개념</a:t>
            </a:r>
            <a:r>
              <a:rPr lang="en-US" altLang="ko-KR" dirty="0" smtClean="0"/>
              <a:t>(concept)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사계절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날씨의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가속계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심박수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희망 개선사항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671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기본 개념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시계의 움직임 → </a:t>
            </a:r>
            <a:r>
              <a:rPr lang="ko-KR" altLang="en-US" i="1" dirty="0" smtClean="0"/>
              <a:t>시각화</a:t>
            </a:r>
            <a:endParaRPr lang="en-US" altLang="ko-KR" i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어떻게 시각화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시각 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계절의 순환을 표현해보고자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시계의 기능을 어떻게 </a:t>
            </a:r>
            <a:r>
              <a:rPr lang="ko-KR" altLang="en-US" dirty="0" err="1" smtClean="0"/>
              <a:t>매핑할</a:t>
            </a:r>
            <a:r>
              <a:rPr lang="ko-KR" altLang="en-US" dirty="0"/>
              <a:t> </a:t>
            </a:r>
            <a:r>
              <a:rPr lang="ko-KR" altLang="en-US" dirty="0" smtClean="0"/>
              <a:t>것인가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움직임</a:t>
            </a:r>
            <a:r>
              <a:rPr lang="en-US" altLang="ko-KR" dirty="0" smtClean="0"/>
              <a:t>(3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행동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심박수를</a:t>
            </a:r>
            <a:r>
              <a:rPr lang="ko-KR" altLang="en-US" dirty="0" smtClean="0"/>
              <a:t> 체크할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57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사계절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날씨의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인간의 움직임을 자연에 대응해보는 것이 가장 직관적인 표현 효과를 낼 수 있을 것이라 기대했음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배경의 하늘이 밝아졌다가 어두워짐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시간의 흐름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하루가 지나면 계절이 바뀜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가을→겨울→봄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가을에는 단풍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겨울에는 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여름에는 푸른 나뭇잎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566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2-1.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동서남북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시계의 움직임에 따라 배경이 빙글빙글 돎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시계의 기울임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나뭇잎이나 눈이 원하는 방향으로 움직임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나뭇잎의 경우는 쉽게 관측됨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눈은 바람의 방향에 따라 흩날리는 효과를 주고 싶었는데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입자가 너무 작게 나와 관측하기가 조금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17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2-2. </a:t>
            </a:r>
            <a:r>
              <a:rPr lang="ko-KR" altLang="en-US" dirty="0" err="1" smtClean="0"/>
              <a:t>가속계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시계를 내리치면 화면이 부르르 떨리는 효과가 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정도 충격을 받으면 시야에도 반영이 된다는 것을 표현하고 싶었음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현실과 만화에서 개념 차용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초에 한 번만 작동하게 함</a:t>
            </a:r>
            <a:endParaRPr lang="en-US" altLang="ko-KR" dirty="0"/>
          </a:p>
          <a:p>
            <a:pPr lvl="2"/>
            <a:r>
              <a:rPr lang="ko-KR" altLang="en-US" dirty="0" smtClean="0"/>
              <a:t>가속계가 변화하는 과정에서 너무 자주 떨림 효과가 호출됨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가속계가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이상으로 작동해야 하므로 꽤 빨리 떨어뜨려야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시계의 방향이 바뀔 때 가끔 호출되기도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4625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2-3. </a:t>
            </a:r>
            <a:r>
              <a:rPr lang="ko-KR" altLang="en-US" dirty="0" err="1" smtClean="0"/>
              <a:t>심박수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심박수에</a:t>
            </a:r>
            <a:r>
              <a:rPr lang="ko-KR" altLang="en-US" dirty="0" smtClean="0"/>
              <a:t> 따라 화면이 깜빡이는 정도가 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분당 </a:t>
            </a:r>
            <a:r>
              <a:rPr lang="ko-KR" altLang="en-US" dirty="0" err="1" smtClean="0"/>
              <a:t>심박수</a:t>
            </a:r>
            <a:r>
              <a:rPr lang="en-US" altLang="ko-KR" dirty="0" smtClean="0"/>
              <a:t> = 1</a:t>
            </a:r>
            <a:r>
              <a:rPr lang="ko-KR" altLang="en-US" dirty="0"/>
              <a:t>분</a:t>
            </a:r>
            <a:r>
              <a:rPr lang="ko-KR" altLang="en-US" dirty="0" smtClean="0"/>
              <a:t>에 깜빡이는 횟수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배경을 가리는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놓고 </a:t>
            </a:r>
            <a:r>
              <a:rPr lang="ko-KR" altLang="en-US" dirty="0" err="1" smtClean="0"/>
              <a:t>셰이더로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값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갑자기 빨리 바뀌는 구간이 있는데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심박수가</a:t>
            </a:r>
            <a:r>
              <a:rPr lang="ko-KR" altLang="en-US" dirty="0" smtClean="0"/>
              <a:t> </a:t>
            </a:r>
            <a:r>
              <a:rPr lang="ko-KR" altLang="en-US" smtClean="0"/>
              <a:t>바뀌는 구간에서 깜빡임을 변경하다 보니 생기는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1. 26.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3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69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개선점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컨셉의</a:t>
            </a:r>
            <a:r>
              <a:rPr lang="ko-KR" altLang="en-US" dirty="0" smtClean="0"/>
              <a:t> 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계절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말고 다른 테마를 만들어보고 싶음 </a:t>
            </a:r>
            <a:r>
              <a:rPr lang="en-US" altLang="ko-KR" dirty="0" smtClean="0"/>
              <a:t>(rainbow, surreal)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계절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中 봄을 구체화해보고 싶음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벚꽃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배경음악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심박수</a:t>
            </a:r>
            <a:r>
              <a:rPr lang="ko-KR" altLang="en-US" dirty="0" smtClean="0"/>
              <a:t> 사운드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기능의 개선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심박수</a:t>
            </a:r>
            <a:r>
              <a:rPr lang="ko-KR" altLang="en-US" dirty="0" smtClean="0"/>
              <a:t> 센서를 끊어서 작동시켜야 할 것 같다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버그 개선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5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517380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6</a:t>
            </a:r>
            <a:r>
              <a:rPr lang="en-US" altLang="ko-KR" sz="2400" dirty="0" smtClean="0"/>
              <a:t>. 15.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범주화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???)</a:t>
            </a:r>
          </a:p>
          <a:p>
            <a:pPr lvl="1"/>
            <a:r>
              <a:rPr lang="ko-KR" altLang="en-US" dirty="0" smtClean="0"/>
              <a:t>네트워크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???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9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네트워크로 묶어서 서로의 움직임을 한 화면에서 볼 수 </a:t>
            </a:r>
            <a:r>
              <a:rPr lang="ko-KR" altLang="en-US" dirty="0" err="1" smtClean="0"/>
              <a:t>있게할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ko-KR" altLang="en-US" dirty="0" smtClean="0"/>
              <a:t>봄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-</a:t>
            </a:r>
            <a:r>
              <a:rPr lang="ko-KR" altLang="en-US" dirty="0" smtClean="0"/>
              <a:t>겨울 등의 계절을 선택할 수 있게 할 것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10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범주화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-??? </a:t>
            </a:r>
            <a:r>
              <a:rPr lang="ko-KR" altLang="en-US" dirty="0" smtClean="0"/>
              <a:t>등의 계절을 선택할 수 있게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클라이언트가 각각 한 사물을 </a:t>
            </a:r>
            <a:r>
              <a:rPr lang="ko-KR" altLang="en-US" dirty="0" err="1" smtClean="0"/>
              <a:t>부여받고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 움직임을 시각화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각자 움직임을 서로의 화면에 보여준다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동기화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다만 </a:t>
            </a:r>
            <a:r>
              <a:rPr lang="en-US" altLang="ko-KR" dirty="0" smtClean="0"/>
              <a:t>rotation</a:t>
            </a:r>
            <a:r>
              <a:rPr lang="ko-KR" altLang="en-US" dirty="0" smtClean="0"/>
              <a:t>은 서버의 움직임만을 감지하여 나타낸다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클라이언트들의 움직임을 전부 화면에 옮기면 경쟁이 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5060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9579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?????</a:t>
            </a:r>
          </a:p>
          <a:p>
            <a:pPr lvl="1"/>
            <a:r>
              <a:rPr lang="ko-KR" altLang="en-US" dirty="0" smtClean="0"/>
              <a:t>친구가 보더니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야구장에서 응원할 때 쓰면 좋겠다고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색채 대비되는 두 야구팀의 로고를 넣어봤더니 그럴싸함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많이 흔든 팀이 응원 승</a:t>
            </a:r>
            <a:r>
              <a:rPr lang="en-US" altLang="ko-KR" smtClean="0"/>
              <a:t>(?)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647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9472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면담 결과 및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면담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주제 선정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스마트워치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(?)</a:t>
            </a:r>
          </a:p>
          <a:p>
            <a:endParaRPr lang="en-US" altLang="ko-KR" dirty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스마트워치를</a:t>
            </a:r>
            <a:r>
              <a:rPr lang="ko-KR" altLang="en-US" dirty="0" smtClean="0"/>
              <a:t> 이용한 간단한 프로그래밍</a:t>
            </a:r>
            <a:endParaRPr lang="en-US" altLang="ko-KR" dirty="0" smtClean="0"/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워치의</a:t>
            </a:r>
            <a:r>
              <a:rPr lang="ko-KR" altLang="en-US" dirty="0" smtClean="0"/>
              <a:t> 센서를 이용해 </a:t>
            </a:r>
            <a:r>
              <a:rPr lang="ko-KR" altLang="en-US" dirty="0" err="1" smtClean="0"/>
              <a:t>폰과</a:t>
            </a:r>
            <a:r>
              <a:rPr lang="ko-KR" altLang="en-US" dirty="0" smtClean="0"/>
              <a:t> 숫자 연동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en-US" altLang="ko-KR" dirty="0" smtClean="0"/>
              <a:t>10</a:t>
            </a:r>
            <a:r>
              <a:rPr lang="ko-KR" altLang="en-US" dirty="0" smtClean="0"/>
              <a:t>번에 한 번 </a:t>
            </a:r>
            <a:r>
              <a:rPr lang="ko-KR" altLang="en-US" dirty="0" err="1" smtClean="0"/>
              <a:t>폰에서</a:t>
            </a:r>
            <a:r>
              <a:rPr lang="ko-KR" altLang="en-US" dirty="0" smtClean="0"/>
              <a:t> 인터넷이 실행 됨 </a:t>
            </a:r>
            <a:r>
              <a:rPr lang="en-US" altLang="ko-KR" dirty="0" smtClean="0"/>
              <a:t>(Intent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스마트워치</a:t>
            </a:r>
            <a:r>
              <a:rPr lang="en-US" altLang="ko-KR" dirty="0"/>
              <a:t>(</a:t>
            </a:r>
            <a:r>
              <a:rPr lang="ko-KR" altLang="en-US" dirty="0"/>
              <a:t>혹은 밴드</a:t>
            </a:r>
            <a:r>
              <a:rPr lang="en-US" altLang="ko-KR" dirty="0"/>
              <a:t>)</a:t>
            </a:r>
            <a:r>
              <a:rPr lang="ko-KR" altLang="en-US" dirty="0"/>
              <a:t>를 이용해 할 수 있는 일 </a:t>
            </a:r>
            <a:r>
              <a:rPr lang="ko-KR" altLang="en-US" dirty="0" smtClean="0"/>
              <a:t>찾아보기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514350" indent="-457200"/>
            <a:r>
              <a:rPr lang="ko-KR" altLang="en-US" dirty="0" smtClean="0"/>
              <a:t>개발시료 인수 </a:t>
            </a:r>
            <a:r>
              <a:rPr lang="en-US" altLang="ko-KR" dirty="0" smtClean="0"/>
              <a:t>(2015. 1. 21.)</a:t>
            </a:r>
          </a:p>
          <a:p>
            <a:pPr marL="914400" lvl="1" indent="-457200"/>
            <a:r>
              <a:rPr lang="ko-KR" altLang="en-US" dirty="0" err="1" smtClean="0"/>
              <a:t>갤럭시</a:t>
            </a:r>
            <a:r>
              <a:rPr lang="ko-KR" altLang="en-US" dirty="0" smtClean="0"/>
              <a:t> 알파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</a:t>
            </a:r>
          </a:p>
          <a:p>
            <a:pPr marL="914400" lvl="1" indent="-457200"/>
            <a:r>
              <a:rPr lang="en-US" altLang="ko-KR" dirty="0" smtClean="0"/>
              <a:t>LG G</a:t>
            </a:r>
            <a:r>
              <a:rPr lang="ko-KR" altLang="en-US" dirty="0" err="1" smtClean="0"/>
              <a:t>워치</a:t>
            </a:r>
            <a:r>
              <a:rPr lang="en-US" altLang="ko-KR" dirty="0" smtClean="0"/>
              <a:t>R 1</a:t>
            </a:r>
            <a:r>
              <a:rPr lang="ko-KR" altLang="en-US" dirty="0" smtClean="0"/>
              <a:t>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7</a:t>
            </a:r>
            <a:r>
              <a:rPr lang="en-US" altLang="ko-KR" sz="2400" dirty="0" smtClean="0"/>
              <a:t>. 27.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802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이외의 기능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향후 과제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0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모든 핸드폰의 움직임을 한 화면에 담을 수 있도록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네트워크 시스템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 구축해서 올 것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클라이언트를 이용해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게임서버 </a:t>
            </a:r>
            <a:r>
              <a:rPr lang="en-US" altLang="ko-KR" dirty="0" smtClean="0"/>
              <a:t>Photon</a:t>
            </a:r>
          </a:p>
          <a:p>
            <a:pPr lvl="2"/>
            <a:r>
              <a:rPr lang="ko-KR" altLang="en-US" dirty="0" smtClean="0"/>
              <a:t>파일서버 </a:t>
            </a:r>
            <a:r>
              <a:rPr lang="en-US" altLang="ko-KR" dirty="0" smtClean="0"/>
              <a:t>Amazon AWS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각자의 움직임을 한 화면에 담을 수 있게 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9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이외의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나뭇잎 텍스처를 사용자가 선택할 수 있게 함</a:t>
            </a:r>
            <a:endParaRPr lang="en-US" altLang="ko-KR" dirty="0" smtClean="0"/>
          </a:p>
          <a:p>
            <a:r>
              <a:rPr lang="ko-KR" altLang="en-US" dirty="0" smtClean="0"/>
              <a:t>배경화면도 사용자가 선택할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각자 </a:t>
            </a:r>
            <a:r>
              <a:rPr lang="en-US" altLang="ko-KR" smtClean="0"/>
              <a:t>&lt;2MB </a:t>
            </a:r>
            <a:r>
              <a:rPr lang="ko-KR" altLang="en-US" smtClean="0"/>
              <a:t>이하</a:t>
            </a:r>
            <a:endParaRPr lang="en-US" altLang="ko-KR" smtClean="0"/>
          </a:p>
          <a:p>
            <a:endParaRPr lang="en-US" altLang="ko-KR" dirty="0"/>
          </a:p>
          <a:p>
            <a:r>
              <a:rPr lang="ko-KR" altLang="en-US" dirty="0" smtClean="0"/>
              <a:t>기타 잡다한 기능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재접속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8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6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향후 과제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식으로 서로 부딪으면 점수가 올라가게 했으면</a:t>
            </a:r>
            <a:endParaRPr lang="en-US" altLang="ko-KR" dirty="0"/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 err="1" smtClean="0"/>
              <a:t>유니티에선</a:t>
            </a:r>
            <a:r>
              <a:rPr lang="ko-KR" altLang="en-US" dirty="0" smtClean="0"/>
              <a:t> 지원하지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혹시 스크립트를 까서 가능하면</a:t>
            </a:r>
            <a:r>
              <a:rPr lang="en-US" altLang="ko-KR" dirty="0"/>
              <a:t> </a:t>
            </a:r>
            <a:r>
              <a:rPr lang="ko-KR" altLang="en-US" dirty="0" smtClean="0"/>
              <a:t>구현해보려고 </a:t>
            </a:r>
            <a:r>
              <a:rPr lang="ko-KR" altLang="en-US" dirty="0" err="1" smtClean="0"/>
              <a:t>생각중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움직임을 다양화하는 것이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 미팅 때 나온 사항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(utf-8, ISO-8859-1)</a:t>
            </a:r>
            <a:r>
              <a:rPr lang="ko-KR" altLang="en-US" dirty="0" smtClean="0"/>
              <a:t>가 있었음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46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9409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개인 실수로 인한 파일 누락</a:t>
            </a:r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533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졸업프로젝트 중간보고</a:t>
            </a:r>
            <a:r>
              <a:rPr lang="en-US" altLang="ko-KR" dirty="0"/>
              <a:t>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2015</a:t>
            </a:r>
            <a:r>
              <a:rPr lang="en-US" altLang="ko-KR" sz="2400" dirty="0"/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9</a:t>
            </a:r>
            <a:r>
              <a:rPr lang="en-US" altLang="ko-KR" sz="2400" dirty="0" smtClean="0"/>
              <a:t>. 21.</a:t>
            </a:r>
          </a:p>
          <a:p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96136" y="5517232"/>
            <a:ext cx="3200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김광욱 교수님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2008027687 </a:t>
            </a:r>
            <a:r>
              <a:rPr lang="ko-KR" altLang="en-US" sz="2000" dirty="0" smtClean="0"/>
              <a:t>김성훈</a:t>
            </a:r>
            <a:endParaRPr lang="en-US" altLang="ko-KR" sz="2000" dirty="0"/>
          </a:p>
          <a:p>
            <a:pPr algn="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2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이외의 기능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향후 과제 및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74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스마트워치로</a:t>
            </a:r>
            <a:r>
              <a:rPr lang="ko-KR" altLang="en-US" dirty="0" smtClean="0"/>
              <a:t> 할 수 있는 일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졸업프로젝트 주제 선정 </a:t>
            </a:r>
            <a:r>
              <a:rPr lang="en-US" altLang="ko-KR" dirty="0"/>
              <a:t>(</a:t>
            </a:r>
            <a:r>
              <a:rPr lang="ko-KR" altLang="en-US" dirty="0" err="1"/>
              <a:t>가안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과사에서</a:t>
            </a:r>
            <a:r>
              <a:rPr lang="ko-KR" altLang="en-US" dirty="0" smtClean="0"/>
              <a:t> 행정처리를 이유로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일까지 졸업프로젝트 자료를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 주제선정이 끝나지 않아 제출이 어렵겠다고 밝혔으나 조교는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일단 제출 후 수정할 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지도 받은 내용을 바탕으로 작성했으나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추가한 사항이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 참고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94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더 </a:t>
            </a:r>
            <a:r>
              <a:rPr lang="ko-KR" altLang="en-US" dirty="0" err="1" smtClean="0"/>
              <a:t>조작감</a:t>
            </a:r>
            <a:r>
              <a:rPr lang="ko-KR" altLang="en-US" dirty="0" smtClean="0"/>
              <a:t> 있게</a:t>
            </a:r>
            <a:endParaRPr lang="en-US" altLang="ko-KR" dirty="0"/>
          </a:p>
          <a:p>
            <a:r>
              <a:rPr lang="ko-KR" altLang="en-US" dirty="0" smtClean="0"/>
              <a:t>더 재미있게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89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서버에서 컨트롤을 더 많이 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물체를 클릭하면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심하게 움직이고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물체를 드래그하면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물체를 이동할 수 있게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이동 중에 점점 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물체 이외의 곳을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중력을 만들어서 물체를 빨아들임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오른쪽 마우스를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음악이 재생되고 정지됨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상태에서 한 번 더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음악이 재생됨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휴대전화가 움직이지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자리에 </a:t>
            </a:r>
            <a:r>
              <a:rPr lang="ko-KR" altLang="en-US" dirty="0" err="1" smtClean="0"/>
              <a:t>멈춰서게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조작감</a:t>
            </a:r>
            <a:r>
              <a:rPr lang="ko-KR" altLang="en-US" dirty="0" smtClean="0"/>
              <a:t> 향상을 위하여</a:t>
            </a:r>
            <a:endParaRPr lang="en-US" altLang="ko-KR" dirty="0"/>
          </a:p>
          <a:p>
            <a:pPr lvl="1"/>
            <a:r>
              <a:rPr lang="ko-KR" altLang="en-US" err="1" smtClean="0"/>
              <a:t>조작감보다는</a:t>
            </a:r>
            <a:r>
              <a:rPr lang="ko-KR" altLang="en-US" smtClean="0"/>
              <a:t> 재미 측면 부각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0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31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715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 err="1">
                <a:solidFill>
                  <a:srgbClr val="FF0000"/>
                </a:solidFill>
              </a:rPr>
              <a:t>워치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리모컨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ko-KR" altLang="en-US" dirty="0"/>
              <a:t>동작인식 기반 </a:t>
            </a:r>
            <a:r>
              <a:rPr lang="en-US" altLang="ko-KR" dirty="0"/>
              <a:t>(</a:t>
            </a:r>
            <a:r>
              <a:rPr lang="ko-KR" altLang="en-US" dirty="0"/>
              <a:t>가속</a:t>
            </a:r>
            <a:r>
              <a:rPr lang="en-US" altLang="ko-KR" dirty="0"/>
              <a:t>, </a:t>
            </a:r>
            <a:r>
              <a:rPr lang="ko-KR" altLang="en-US" dirty="0" err="1"/>
              <a:t>자이로스코프</a:t>
            </a:r>
            <a:r>
              <a:rPr lang="en-US" altLang="ko-KR" dirty="0"/>
              <a:t>, (+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자기</a:t>
            </a:r>
            <a:r>
              <a:rPr lang="en-US" altLang="ko-KR" dirty="0"/>
              <a:t>))</a:t>
            </a:r>
          </a:p>
          <a:p>
            <a:pPr lvl="1"/>
            <a:r>
              <a:rPr lang="ko-KR" altLang="en-US" dirty="0" smtClean="0"/>
              <a:t>쓰임새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TV </a:t>
            </a:r>
            <a:r>
              <a:rPr lang="ko-KR" altLang="en-US" dirty="0" smtClean="0"/>
              <a:t>리모컨과 유사한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경험</a:t>
            </a:r>
            <a:r>
              <a:rPr lang="en-US" altLang="ko-KR" dirty="0" smtClean="0"/>
              <a:t>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게임에 연동된 액세서리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터치를 쓰기 어려운 상황 혹은 귀찮은 상황 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전화 받기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곡 재생</a:t>
            </a:r>
            <a:r>
              <a:rPr lang="en-US" altLang="ko-KR" dirty="0" smtClean="0"/>
              <a:t>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위급상황 시 구조 요청</a:t>
            </a:r>
            <a:r>
              <a:rPr lang="en-US" altLang="ko-KR" dirty="0" smtClean="0"/>
              <a:t>(?) (</a:t>
            </a:r>
            <a:r>
              <a:rPr lang="ko-KR" altLang="en-US" dirty="0" smtClean="0"/>
              <a:t>백그라운드에서 제스처를 받을 수 있다면</a:t>
            </a:r>
            <a:r>
              <a:rPr lang="en-US" altLang="ko-KR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r>
              <a:rPr lang="ko-KR" altLang="en-US" dirty="0" smtClean="0"/>
              <a:t>기본 시나리오 </a:t>
            </a:r>
            <a:r>
              <a:rPr lang="en-US" altLang="ko-KR" dirty="0" smtClean="0"/>
              <a:t>(not </a:t>
            </a:r>
            <a:r>
              <a:rPr lang="ko-KR" altLang="en-US" dirty="0" smtClean="0"/>
              <a:t>백그라운드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녹화 시나리오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/>
              <a:t>)</a:t>
            </a:r>
            <a:r>
              <a:rPr lang="ko-KR" altLang="en-US" dirty="0"/>
              <a:t>녹화 버튼 → 녹화 시작 → 정지 버튼 → 녹화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pPr lvl="1"/>
            <a:r>
              <a:rPr lang="ko-KR" altLang="en-US" dirty="0"/>
              <a:t>재생 시나리오</a:t>
            </a:r>
            <a:endParaRPr lang="en-US" altLang="ko-KR" dirty="0"/>
          </a:p>
          <a:p>
            <a:pPr lvl="2"/>
            <a:r>
              <a:rPr lang="ko-KR" altLang="en-US" dirty="0"/>
              <a:t>재생 → 입력 받기 시작 → 해석 → 원하는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or </a:t>
            </a:r>
            <a:r>
              <a:rPr lang="ko-KR" altLang="en-US" dirty="0" smtClean="0"/>
              <a:t>자동 입력 </a:t>
            </a:r>
            <a:r>
              <a:rPr lang="en-US" altLang="ko-KR" dirty="0" smtClean="0"/>
              <a:t>(battery drain issue)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57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해결해야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동작을 어떻게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할 것인가가 관건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Raw data</a:t>
            </a:r>
            <a:r>
              <a:rPr lang="ko-KR" altLang="en-US" dirty="0" smtClean="0"/>
              <a:t>를 의미 있는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하게끔 하는 것이 어려움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 작업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재현이 완벽하게 녹화와 같을 수 없기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어디까지 실행시킬 수 있는가</a:t>
            </a:r>
            <a:r>
              <a:rPr lang="en-US" altLang="ko-KR" dirty="0"/>
              <a:t> </a:t>
            </a:r>
            <a:r>
              <a:rPr lang="ko-KR" altLang="en-US" dirty="0" smtClean="0"/>
              <a:t>조사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에서 동작하게끔 만들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App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에서 다른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실행시킬 수 있는가</a:t>
            </a:r>
            <a:r>
              <a:rPr lang="en-US" altLang="ko-KR" dirty="0" smtClean="0"/>
              <a:t>?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서비스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dirty="0" smtClean="0"/>
              <a:t>어느 </a:t>
            </a:r>
            <a:r>
              <a:rPr lang="ko-KR" altLang="en-US" dirty="0" err="1" smtClean="0"/>
              <a:t>앱까지</a:t>
            </a:r>
            <a:r>
              <a:rPr lang="ko-KR" altLang="en-US" dirty="0" smtClean="0"/>
              <a:t> 실행 가능한가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그리고 이 작업이</a:t>
            </a:r>
            <a:r>
              <a:rPr lang="en-US" altLang="ko-KR" dirty="0"/>
              <a:t> </a:t>
            </a:r>
            <a:r>
              <a:rPr lang="ko-KR" altLang="en-US" dirty="0" smtClean="0"/>
              <a:t>진짜 필요한 것인지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2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작업이</a:t>
            </a:r>
            <a:r>
              <a:rPr lang="en-US" altLang="ko-KR" dirty="0"/>
              <a:t> </a:t>
            </a:r>
            <a:r>
              <a:rPr lang="ko-KR" altLang="en-US" dirty="0"/>
              <a:t>진짜 필요한 </a:t>
            </a:r>
            <a:r>
              <a:rPr lang="ko-KR" altLang="en-US" dirty="0" smtClean="0"/>
              <a:t>것인지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그렇지 않다면 다른 주제를 잡을지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연구노트 작성 여부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+1 (for fun)</a:t>
            </a:r>
          </a:p>
          <a:p>
            <a:pPr lvl="1"/>
            <a:r>
              <a:rPr lang="ko-KR" altLang="en-US" dirty="0" smtClean="0"/>
              <a:t>춤출 때 팔에 끼고 동작인식을 한 것을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각자의 </a:t>
            </a:r>
            <a:r>
              <a:rPr lang="ko-KR" altLang="en-US" dirty="0" err="1" smtClean="0"/>
              <a:t>워치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시각화 된 것을 컴퓨터로 랜덤 위치에 더함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각자 애니메이션은 다를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합친 것을 </a:t>
            </a:r>
            <a:r>
              <a:rPr lang="ko-KR" altLang="en-US" dirty="0" err="1"/>
              <a:t>프로젝터로</a:t>
            </a:r>
            <a:r>
              <a:rPr lang="ko-KR" altLang="en-US" dirty="0"/>
              <a:t> </a:t>
            </a:r>
            <a:r>
              <a:rPr lang="ko-KR" altLang="en-US" dirty="0" err="1" smtClean="0"/>
              <a:t>프로젝션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(+</a:t>
            </a:r>
            <a:r>
              <a:rPr lang="ko-KR" altLang="en-US" dirty="0" smtClean="0"/>
              <a:t>음악 애니메이션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꽤 그럴듯한 효과가 나올 것 같음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3687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1592</Words>
  <Application>Microsoft Office PowerPoint</Application>
  <PresentationFormat>화면 슬라이드 쇼(4:3)</PresentationFormat>
  <Paragraphs>313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Wingdings</vt:lpstr>
      <vt:lpstr>Office 테마</vt:lpstr>
      <vt:lpstr>졸업프로젝트 보고 자료 모음</vt:lpstr>
      <vt:lpstr>졸업프로젝트 중간보고 (1)</vt:lpstr>
      <vt:lpstr>졸업프로젝트 중간보고 (2)</vt:lpstr>
      <vt:lpstr>지난 면담 결과 및 과제</vt:lpstr>
      <vt:lpstr>2. 스마트워치로 할 수 있는 일 찾기</vt:lpstr>
      <vt:lpstr>기본 컨셉 및 시나리오</vt:lpstr>
      <vt:lpstr>해결해야 할 것</vt:lpstr>
      <vt:lpstr>질문사항</vt:lpstr>
      <vt:lpstr>감사합니다</vt:lpstr>
      <vt:lpstr>졸업프로젝트 중간보고 (3)</vt:lpstr>
      <vt:lpstr>지난 면담 결과 및 과제</vt:lpstr>
      <vt:lpstr>1. 실제로 있는 센서</vt:lpstr>
      <vt:lpstr>해보고 싶은 것</vt:lpstr>
      <vt:lpstr>해결해야 할 것</vt:lpstr>
      <vt:lpstr>난점</vt:lpstr>
      <vt:lpstr>감사합니다</vt:lpstr>
      <vt:lpstr>졸업프로젝트 중간보고 (4)</vt:lpstr>
      <vt:lpstr>지난 면담 결과 및 과제</vt:lpstr>
      <vt:lpstr>과제 1</vt:lpstr>
      <vt:lpstr>과제 2 - 개발</vt:lpstr>
      <vt:lpstr>PowerPoint 프레젠테이션</vt:lpstr>
      <vt:lpstr>감사합니다</vt:lpstr>
      <vt:lpstr>졸업프로젝트 중간보고 (5)</vt:lpstr>
      <vt:lpstr>목차</vt:lpstr>
      <vt:lpstr>1. 개념</vt:lpstr>
      <vt:lpstr>2. 구현</vt:lpstr>
      <vt:lpstr>2-1. 방향</vt:lpstr>
      <vt:lpstr>2-2. 가속계</vt:lpstr>
      <vt:lpstr>2-3. 심박수</vt:lpstr>
      <vt:lpstr>3. 시연</vt:lpstr>
      <vt:lpstr>4. 개선점</vt:lpstr>
      <vt:lpstr>감사합니다</vt:lpstr>
      <vt:lpstr>졸업프로젝트 중간보고 (6)</vt:lpstr>
      <vt:lpstr>목차</vt:lpstr>
      <vt:lpstr>1. 과제</vt:lpstr>
      <vt:lpstr>2. 구현</vt:lpstr>
      <vt:lpstr>시연</vt:lpstr>
      <vt:lpstr>2. 구현</vt:lpstr>
      <vt:lpstr>감사합니다</vt:lpstr>
      <vt:lpstr>졸업프로젝트 중간보고 (7)</vt:lpstr>
      <vt:lpstr>목차</vt:lpstr>
      <vt:lpstr>1. 과제</vt:lpstr>
      <vt:lpstr>2. 이외의 기능</vt:lpstr>
      <vt:lpstr>시연</vt:lpstr>
      <vt:lpstr>3. 향후 과제 및 느낀점</vt:lpstr>
      <vt:lpstr>감사합니다</vt:lpstr>
      <vt:lpstr>졸업프로젝트 중간보고 (8)</vt:lpstr>
      <vt:lpstr>졸업프로젝트 중간보고 (9)</vt:lpstr>
      <vt:lpstr>목차</vt:lpstr>
      <vt:lpstr>1. 과제</vt:lpstr>
      <vt:lpstr>2. 수정사항</vt:lpstr>
      <vt:lpstr>시연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졸업프로젝트 중간보고 (3)</dc:title>
  <dc:creator>김성훈</dc:creator>
  <cp:lastModifiedBy>김성훈</cp:lastModifiedBy>
  <cp:revision>10</cp:revision>
  <dcterms:created xsi:type="dcterms:W3CDTF">2015-10-07T07:04:05Z</dcterms:created>
  <dcterms:modified xsi:type="dcterms:W3CDTF">2015-10-07T07:14:58Z</dcterms:modified>
</cp:coreProperties>
</file>