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66" r:id="rId4"/>
    <p:sldId id="272" r:id="rId5"/>
    <p:sldId id="273" r:id="rId6"/>
    <p:sldId id="274" r:id="rId7"/>
    <p:sldId id="275" r:id="rId8"/>
    <p:sldId id="276" r:id="rId9"/>
    <p:sldId id="262" r:id="rId10"/>
    <p:sldId id="263" r:id="rId11"/>
    <p:sldId id="264" r:id="rId12"/>
    <p:sldId id="265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88" d="100"/>
          <a:sy n="88" d="100"/>
        </p:scale>
        <p:origin x="354" y="17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1593008"/>
        <c:axId val="621589872"/>
      </c:barChart>
      <c:catAx>
        <c:axId val="62159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21589872"/>
        <c:crosses val="autoZero"/>
        <c:auto val="1"/>
        <c:lblAlgn val="ctr"/>
        <c:lblOffset val="100"/>
        <c:noMultiLvlLbl val="0"/>
      </c:catAx>
      <c:valAx>
        <c:axId val="621589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2159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 rtlCol="0"/>
        <a:lstStyle/>
        <a:p>
          <a:pPr rtl="0"/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 rtlCol="0"/>
        <a:lstStyle/>
        <a:p>
          <a:pPr rtl="0"/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 rtlCol="0"/>
        <a:lstStyle/>
        <a:p>
          <a:pPr rtl="0"/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5월 28일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5월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41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반사된 두개골이 거울에 제대로 나타나 있다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반사상이 벽의 벽돌들을 통과해서 보이지 않는 이유는 깊이 판정 실패하기 때문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but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벽 뒤로는 반사상이 보여서 환상이 깨진다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버퍼를 이용하면 거울면을 벗어난 두개골 반사상 픽셀들을 차단할 수 있다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DXGI_FORMAT_D24_UNORM_S8_UINT :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텍셀은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[0, 1]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구간으로 사상되는 부호없는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깊이 값 하나와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[0, 255]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구간으로 사상되는 부호 없는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정수 스텐실 값으로 구성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버퍼는 각 프레임의 시작에서 특정한 값으로 재 설정 해야한다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메서드는 깊이 버퍼도 함께 지운다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68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좌변과 우변의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StencilReadMask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같은 값임을 주의하기 바란다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판정은 두 피연산자를 응용 프로그램이 선택한 비교함수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(comparison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function)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비교한다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비교함수의 결과가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거짓을 돌려준다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참이면 픽셀이 후면 버퍼에 기록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물론 픽셀이 깊이 판정까지 통과한다고 할때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거짓이면 후면 버퍼에 기록되지 않음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버퍼에도 기록되지 않음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87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반사상이 거울 안에만 나타나게 해야한다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 시 거울이 놓인 평면 중 거울에 해당하는 표면을 식별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반사된 물체가 그 표면에만 그려지게 해야함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문제는 해석 기하학 적용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 문제는 스텐실 버퍼를 이용해서 해결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79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물체의 반사상을 그린다는 것은 물체의 메시를 거울 평면에 대해 반사시킨 메시를 렌더링하는 것이다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-&gt;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물체의 가려지지 않는 한 물체 전체가 화면에 나타난다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.(ex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해골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그림설명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눈은 거울을 통해서 상자의 반사상을 본다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흉내내기위해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거울 평면에 대해 반사시켜 렌더링한다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반사상을 그릴 때에는 광원도 거울 평면에 대해 반사시켜야 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그렇게 하지 않으면 반사상에 조명이 제대로 적용되지 않는다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8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46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5월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5월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5월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5월 28일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5월 28일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5월 28일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5월 28일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5월 28일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5월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Chapter11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smtClean="0"/>
              <a:t>스텐실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9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파이프라인 상태 객체의 </a:t>
            </a:r>
            <a:r>
              <a:rPr lang="en-US" altLang="ko-KR" smtClean="0"/>
              <a:t>D3D12_DEPTH_STENCIL_DESC</a:t>
            </a:r>
            <a:r>
              <a:rPr lang="ko-KR" altLang="en-US" smtClean="0"/>
              <a:t>필드를 채워서 깊이</a:t>
            </a:r>
            <a:r>
              <a:rPr lang="en-US" altLang="ko-KR" smtClean="0"/>
              <a:t>, </a:t>
            </a:r>
            <a:r>
              <a:rPr lang="ko-KR" altLang="en-US" smtClean="0"/>
              <a:t>스텐실 버퍼 상태를 제어하는 방법을 파악한다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rtl="0"/>
            <a:r>
              <a:rPr lang="ko-KR" altLang="en-US" smtClean="0"/>
              <a:t>스텐실 버퍼로 거울면 바깥에 반사상이 그려지지 않게 해서 거울을 구현하는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방법을 배운다</a:t>
            </a:r>
            <a:r>
              <a:rPr lang="en-US" altLang="ko-KR" smtClean="0"/>
              <a:t>.</a:t>
            </a:r>
            <a:endParaRPr lang="en-US" altLang="ko-KR"/>
          </a:p>
          <a:p>
            <a:pPr rtl="0"/>
            <a:r>
              <a:rPr lang="ko-KR" altLang="en-US" smtClean="0"/>
              <a:t>이중 혼합이 무엇이고 스텐실 버퍼를 이용해서 이중 혼합을 방지하려면 어떻게 해야 하는지 살펴본다</a:t>
            </a:r>
            <a:r>
              <a:rPr lang="en-US" altLang="ko-KR" smtClean="0"/>
              <a:t>.</a:t>
            </a:r>
          </a:p>
          <a:p>
            <a:pPr rtl="0"/>
            <a:r>
              <a:rPr lang="ko-KR" altLang="en-US" smtClean="0"/>
              <a:t>깊이 복잡도를 이해하고</a:t>
            </a:r>
            <a:r>
              <a:rPr lang="en-US" altLang="ko-KR" smtClean="0"/>
              <a:t>, </a:t>
            </a:r>
            <a:r>
              <a:rPr lang="ko-KR" altLang="en-US" smtClean="0"/>
              <a:t>장면의 깊이 복잡도를 측정하는 두 가지 방법을 알아본다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적용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399" y="1141419"/>
            <a:ext cx="10613571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(stencil buffer)</a:t>
            </a:r>
          </a:p>
          <a:p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특수 효과에 쓰이는 화면 밖 버퍼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후면 버퍼 및 깊이 버퍼와 해상도가 같다 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 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ij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픽셀 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후면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버퍼의 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ij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픽셀과 대응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버퍼는 특정 픽셀 단편들이 후면 버퍼에 기록되지 못하게 하는 역할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04457" y="3429265"/>
            <a:ext cx="6183086" cy="2642554"/>
            <a:chOff x="1295399" y="3429265"/>
            <a:chExt cx="6183086" cy="26425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399" y="3434442"/>
              <a:ext cx="6183086" cy="2318658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611086" y="3434442"/>
              <a:ext cx="1175657" cy="11756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7943" y="3429265"/>
              <a:ext cx="1175657" cy="11756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98914" y="5764042"/>
              <a:ext cx="141434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스텐실 버퍼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(X)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5771" y="5753100"/>
              <a:ext cx="141434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스텐실 버퍼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/>
              <a:t>1.1 </a:t>
            </a:r>
            <a:r>
              <a:rPr lang="ko-KR" altLang="en-US" smtClean="0"/>
              <a:t>깊이</a:t>
            </a:r>
            <a:r>
              <a:rPr lang="en-US" altLang="ko-KR" smtClean="0"/>
              <a:t>. </a:t>
            </a:r>
            <a:r>
              <a:rPr lang="ko-KR" altLang="en-US" smtClean="0"/>
              <a:t>스텐실 버퍼의 자료 형식과 버퍼 지우기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399" y="1141419"/>
            <a:ext cx="10613571" cy="467820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버퍼는 하나의 </a:t>
            </a:r>
            <a:r>
              <a:rPr lang="ko-KR" altLang="en-US" sz="20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 생성을 위한 자료형식 지정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프레임워크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(D3DApp)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버퍼 생성 형식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DXGI_FORMAT mDepthStencilFormat = DXGI_FORMAT_D24_UNORM_S8_UINT;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depthStencilDesc.Format = mDepthStencilFormat;</a:t>
            </a:r>
          </a:p>
          <a:p>
            <a:endParaRPr lang="en-US" altLang="ko-KR" sz="20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 지우기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(clearing)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메서드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Void ID3D12GraphicsCommandList::ClearDepthStencilView(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D3D12_CPU_DESCRIPTOR_HANDLE DepthStencilView,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D3D12_CLEAR_FLAGS ClearFlags,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FLOAT Depth,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UINT8 Stencil,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UINT   NumRects,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Const  D3D12_RECT *pRects);</a:t>
            </a:r>
          </a:p>
        </p:txBody>
      </p:sp>
    </p:spTree>
    <p:extLst>
      <p:ext uri="{BB962C8B-B14F-4D97-AF65-F5344CB8AC3E}">
        <p14:creationId xmlns:p14="http://schemas.microsoft.com/office/powerpoint/2010/main" val="28319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/>
              <a:t>1.2 </a:t>
            </a:r>
            <a:r>
              <a:rPr lang="ko-KR" altLang="en-US" smtClean="0"/>
              <a:t>스텐실 판정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399" y="1141419"/>
            <a:ext cx="10613571" cy="31700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버퍼를 이용해 장면이 후면 버퍼의 특정 영역에만 렌더링되지 않게 만들 수 있다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픽셀이 래스터화되는 과정에서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ko-KR" altLang="en-US" sz="20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병합기 단계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일어난다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적용 활성화시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의사코드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(Sudo Code)</a:t>
            </a:r>
          </a:p>
          <a:p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if(StencilRef &amp; StencilReadMask AND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비교연산자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Value &amp; StencilReadMask)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픽셀을 허용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픽셀을 기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20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평면거울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399" y="1511533"/>
            <a:ext cx="10613571" cy="243143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평면적인 표면을 흉내낸 거울을 구현해 본다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(ex: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 닦인 대리석 바닥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벽에 걸린 거울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거울 구현을 위한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문제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물체의 반사상을 정확히 그리려면 물체를 임의의 평면에 대해 반사하는 방법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반사상이 거울 안에만 나타나게 해야 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8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/>
              <a:t>2.1 </a:t>
            </a:r>
            <a:r>
              <a:rPr lang="ko-KR" altLang="en-US" smtClean="0"/>
              <a:t>거울 예제의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54637"/>
            <a:ext cx="9995162" cy="16312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거울을 제대로 구현하려면 반사상이 오직 거울을 통해서만 보여야 한다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문제는 스텐실 버퍼를 이용해서 해결가능하다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반사된 두개골의 픽셀 중 거울 표면 영역 바깥에 있는 픽셀들은 스텐실 버퍼를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폐기하면 된다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52" y="2785853"/>
            <a:ext cx="4797858" cy="32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/>
              <a:t>2.1 </a:t>
            </a:r>
            <a:r>
              <a:rPr lang="ko-KR" altLang="en-US" smtClean="0"/>
              <a:t>거울 예제의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14481"/>
            <a:ext cx="3831772" cy="1334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200" y="4060586"/>
            <a:ext cx="3830400" cy="13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451</TotalTime>
  <Words>627</Words>
  <Application>Microsoft Office PowerPoint</Application>
  <PresentationFormat>와이드스크린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HY중고딕</vt:lpstr>
      <vt:lpstr>맑은 고딕</vt:lpstr>
      <vt:lpstr>Arial</vt:lpstr>
      <vt:lpstr>다이아몬드 눈금 16x9</vt:lpstr>
      <vt:lpstr>Chapter11</vt:lpstr>
      <vt:lpstr>목표</vt:lpstr>
      <vt:lpstr>1. 스텐실 적용</vt:lpstr>
      <vt:lpstr>1.1 깊이. 스텐실 버퍼의 자료 형식과 버퍼 지우기</vt:lpstr>
      <vt:lpstr>1.2 스텐실 판정</vt:lpstr>
      <vt:lpstr>2. 평면거울 구현</vt:lpstr>
      <vt:lpstr>2.1 거울 예제의 개요</vt:lpstr>
      <vt:lpstr>2.1 거울 예제의 개요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135</cp:revision>
  <dcterms:created xsi:type="dcterms:W3CDTF">2019-04-18T08:42:16Z</dcterms:created>
  <dcterms:modified xsi:type="dcterms:W3CDTF">2019-05-28T11:22:41Z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