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0" autoAdjust="0"/>
    <p:restoredTop sz="94660"/>
  </p:normalViewPr>
  <p:slideViewPr>
    <p:cSldViewPr snapToGrid="0">
      <p:cViewPr varScale="1">
        <p:scale>
          <a:sx n="90" d="100"/>
          <a:sy n="90" d="100"/>
        </p:scale>
        <p:origin x="3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6/25/2019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6/25/2019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BB93FE-1508-41AD-AF4B-F5DE5E2E72DE}"/>
              </a:ext>
            </a:extLst>
          </p:cNvPr>
          <p:cNvSpPr/>
          <p:nvPr/>
        </p:nvSpPr>
        <p:spPr>
          <a:xfrm>
            <a:off x="3780973" y="1412385"/>
            <a:ext cx="21866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Map Distribution to </a:t>
            </a:r>
            <a:r>
              <a:rPr lang="en-US" dirty="0" err="1">
                <a:solidFill>
                  <a:schemeClr val="bg1"/>
                </a:solidFill>
              </a:rPr>
              <a:t>RepresentationFormat</a:t>
            </a:r>
            <a:r>
              <a:rPr lang="en-US" dirty="0">
                <a:solidFill>
                  <a:schemeClr val="bg1"/>
                </a:solidFill>
              </a:rPr>
              <a:t> Tokens</a:t>
            </a:r>
          </a:p>
        </p:txBody>
      </p:sp>
      <p:cxnSp>
        <p:nvCxnSpPr>
          <p:cNvPr id="7" name="Straight Arrow Connector 6">
            <a:extLst>
              <a:ext uri="{FF2B5EF4-FFF2-40B4-BE49-F238E27FC236}">
                <a16:creationId xmlns:a16="http://schemas.microsoft.com/office/drawing/2014/main" id="{2F8FB8AC-16FB-45C3-9AE3-9D1741AEC474}"/>
              </a:ext>
            </a:extLst>
          </p:cNvPr>
          <p:cNvCxnSpPr>
            <a:cxnSpLocks/>
            <a:stCxn id="15" idx="6"/>
            <a:endCxn id="4" idx="0"/>
          </p:cNvCxnSpPr>
          <p:nvPr/>
        </p:nvCxnSpPr>
        <p:spPr>
          <a:xfrm>
            <a:off x="3308684" y="818147"/>
            <a:ext cx="1565634" cy="59423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0B2C0B0-3644-4B87-B1EA-71598E9401B5}"/>
              </a:ext>
            </a:extLst>
          </p:cNvPr>
          <p:cNvCxnSpPr>
            <a:cxnSpLocks/>
            <a:stCxn id="4" idx="2"/>
            <a:endCxn id="17" idx="0"/>
          </p:cNvCxnSpPr>
          <p:nvPr/>
        </p:nvCxnSpPr>
        <p:spPr>
          <a:xfrm flipH="1">
            <a:off x="4840467" y="2326785"/>
            <a:ext cx="33851" cy="65704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595CB94B-E159-42F5-8722-BF483ED225F3}"/>
              </a:ext>
            </a:extLst>
          </p:cNvPr>
          <p:cNvSpPr/>
          <p:nvPr/>
        </p:nvSpPr>
        <p:spPr>
          <a:xfrm>
            <a:off x="1130968" y="360947"/>
            <a:ext cx="2177716" cy="91440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Distribution content from metadata</a:t>
            </a:r>
            <a:endParaRPr lang="en-US" dirty="0">
              <a:solidFill>
                <a:schemeClr val="bg1"/>
              </a:solidFill>
            </a:endParaRPr>
          </a:p>
        </p:txBody>
      </p:sp>
      <p:sp>
        <p:nvSpPr>
          <p:cNvPr id="17" name="Oval 16">
            <a:extLst>
              <a:ext uri="{FF2B5EF4-FFF2-40B4-BE49-F238E27FC236}">
                <a16:creationId xmlns:a16="http://schemas.microsoft.com/office/drawing/2014/main" id="{23F57E77-7FE5-4A70-AC9C-7723DA10E8B1}"/>
              </a:ext>
            </a:extLst>
          </p:cNvPr>
          <p:cNvSpPr/>
          <p:nvPr/>
        </p:nvSpPr>
        <p:spPr>
          <a:xfrm>
            <a:off x="3472638" y="2983832"/>
            <a:ext cx="2735657" cy="91440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DistributionList</a:t>
            </a:r>
            <a:r>
              <a:rPr lang="en-US" dirty="0">
                <a:solidFill>
                  <a:schemeClr val="bg1"/>
                </a:solidFill>
              </a:rPr>
              <a:t>: </a:t>
            </a:r>
            <a:r>
              <a:rPr lang="en-US" sz="1200" dirty="0">
                <a:solidFill>
                  <a:schemeClr val="bg1"/>
                </a:solidFill>
              </a:rPr>
              <a:t>{[tokens], name, </a:t>
            </a:r>
            <a:r>
              <a:rPr lang="en-US" sz="1200" dirty="0" err="1">
                <a:solidFill>
                  <a:schemeClr val="bg1"/>
                </a:solidFill>
              </a:rPr>
              <a:t>url</a:t>
            </a:r>
            <a:r>
              <a:rPr lang="en-US" sz="1200" dirty="0">
                <a:solidFill>
                  <a:schemeClr val="bg1"/>
                </a:solidFill>
              </a:rPr>
              <a:t>, protocol, [format], </a:t>
            </a:r>
            <a:r>
              <a:rPr lang="en-US" sz="1200" dirty="0" err="1">
                <a:solidFill>
                  <a:schemeClr val="bg1"/>
                </a:solidFill>
              </a:rPr>
              <a:t>appProfile</a:t>
            </a:r>
            <a:r>
              <a:rPr lang="en-US" sz="1200" dirty="0">
                <a:solidFill>
                  <a:schemeClr val="bg1"/>
                </a:solidFill>
              </a:rPr>
              <a:t>, function…}</a:t>
            </a:r>
            <a:endParaRPr lang="en-US" dirty="0">
              <a:solidFill>
                <a:schemeClr val="bg1"/>
              </a:solidFill>
            </a:endParaRPr>
          </a:p>
        </p:txBody>
      </p:sp>
      <p:sp>
        <p:nvSpPr>
          <p:cNvPr id="19" name="Rectangle 18">
            <a:extLst>
              <a:ext uri="{FF2B5EF4-FFF2-40B4-BE49-F238E27FC236}">
                <a16:creationId xmlns:a16="http://schemas.microsoft.com/office/drawing/2014/main" id="{2B859CD4-161A-4803-9EA8-82CDABC2DEAF}"/>
              </a:ext>
            </a:extLst>
          </p:cNvPr>
          <p:cNvSpPr/>
          <p:nvPr/>
        </p:nvSpPr>
        <p:spPr>
          <a:xfrm>
            <a:off x="4103820" y="4370796"/>
            <a:ext cx="1540994" cy="624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Map Tokens to action options</a:t>
            </a:r>
          </a:p>
        </p:txBody>
      </p:sp>
      <p:cxnSp>
        <p:nvCxnSpPr>
          <p:cNvPr id="20" name="Straight Arrow Connector 19">
            <a:extLst>
              <a:ext uri="{FF2B5EF4-FFF2-40B4-BE49-F238E27FC236}">
                <a16:creationId xmlns:a16="http://schemas.microsoft.com/office/drawing/2014/main" id="{F137D16C-F3D7-4429-A589-3FDD311DD682}"/>
              </a:ext>
            </a:extLst>
          </p:cNvPr>
          <p:cNvCxnSpPr>
            <a:cxnSpLocks/>
            <a:stCxn id="17" idx="4"/>
            <a:endCxn id="19" idx="0"/>
          </p:cNvCxnSpPr>
          <p:nvPr/>
        </p:nvCxnSpPr>
        <p:spPr>
          <a:xfrm>
            <a:off x="4840467" y="3898232"/>
            <a:ext cx="33850" cy="4725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1B4AAE00-BC67-42F5-B3E3-F9537C22C702}"/>
              </a:ext>
            </a:extLst>
          </p:cNvPr>
          <p:cNvSpPr/>
          <p:nvPr/>
        </p:nvSpPr>
        <p:spPr>
          <a:xfrm>
            <a:off x="7052034" y="673768"/>
            <a:ext cx="2506636" cy="1058779"/>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3"/>
                </a:solidFill>
              </a:rPr>
              <a:t>Lookup table: list of test routines (fingerprints) to run on distribution object, with token for match</a:t>
            </a:r>
          </a:p>
        </p:txBody>
      </p:sp>
      <p:cxnSp>
        <p:nvCxnSpPr>
          <p:cNvPr id="26" name="Straight Arrow Connector 25">
            <a:extLst>
              <a:ext uri="{FF2B5EF4-FFF2-40B4-BE49-F238E27FC236}">
                <a16:creationId xmlns:a16="http://schemas.microsoft.com/office/drawing/2014/main" id="{EE8B1875-9014-4E2E-A1A3-3827CC9EA1B5}"/>
              </a:ext>
            </a:extLst>
          </p:cNvPr>
          <p:cNvCxnSpPr>
            <a:cxnSpLocks/>
            <a:stCxn id="25" idx="1"/>
            <a:endCxn id="4" idx="3"/>
          </p:cNvCxnSpPr>
          <p:nvPr/>
        </p:nvCxnSpPr>
        <p:spPr>
          <a:xfrm flipH="1">
            <a:off x="5967662" y="1203158"/>
            <a:ext cx="1084372" cy="666427"/>
          </a:xfrm>
          <a:prstGeom prst="straightConnector1">
            <a:avLst/>
          </a:prstGeom>
          <a:ln w="76200">
            <a:solidFill>
              <a:schemeClr val="tx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5A2B02FF-58B3-4437-9DF1-2743920A78BC}"/>
              </a:ext>
            </a:extLst>
          </p:cNvPr>
          <p:cNvSpPr/>
          <p:nvPr/>
        </p:nvSpPr>
        <p:spPr>
          <a:xfrm>
            <a:off x="4091501" y="5285196"/>
            <a:ext cx="1703996" cy="91440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ActionList</a:t>
            </a:r>
            <a:r>
              <a:rPr lang="en-US" dirty="0">
                <a:solidFill>
                  <a:schemeClr val="bg1"/>
                </a:solidFill>
              </a:rPr>
              <a:t>: </a:t>
            </a:r>
            <a:r>
              <a:rPr lang="en-US" sz="1200" dirty="0">
                <a:solidFill>
                  <a:schemeClr val="bg1"/>
                </a:solidFill>
              </a:rPr>
              <a:t>{label, Actionable URL}</a:t>
            </a:r>
            <a:endParaRPr lang="en-US" dirty="0">
              <a:solidFill>
                <a:schemeClr val="bg1"/>
              </a:solidFill>
            </a:endParaRPr>
          </a:p>
        </p:txBody>
      </p:sp>
      <p:sp>
        <p:nvSpPr>
          <p:cNvPr id="34" name="TextBox 33">
            <a:extLst>
              <a:ext uri="{FF2B5EF4-FFF2-40B4-BE49-F238E27FC236}">
                <a16:creationId xmlns:a16="http://schemas.microsoft.com/office/drawing/2014/main" id="{168392C4-EF56-4560-9115-62F9A306EA85}"/>
              </a:ext>
            </a:extLst>
          </p:cNvPr>
          <p:cNvSpPr txBox="1"/>
          <p:nvPr/>
        </p:nvSpPr>
        <p:spPr>
          <a:xfrm>
            <a:off x="800093" y="1536371"/>
            <a:ext cx="2914653" cy="1384995"/>
          </a:xfrm>
          <a:prstGeom prst="rect">
            <a:avLst/>
          </a:prstGeom>
          <a:noFill/>
        </p:spPr>
        <p:txBody>
          <a:bodyPr wrap="square" rtlCol="0">
            <a:spAutoFit/>
          </a:bodyPr>
          <a:lstStyle/>
          <a:p>
            <a:r>
              <a:rPr lang="en-US" sz="1400" dirty="0">
                <a:solidFill>
                  <a:schemeClr val="bg1"/>
                </a:solidFill>
              </a:rPr>
              <a:t>The mapping function could be executed as part of the metadata pipeline, and tokens inserted into the enhanced metadata record, in which case the </a:t>
            </a:r>
            <a:r>
              <a:rPr lang="en-US" sz="1400" dirty="0" err="1">
                <a:solidFill>
                  <a:schemeClr val="bg1"/>
                </a:solidFill>
              </a:rPr>
              <a:t>DistributionList</a:t>
            </a:r>
            <a:r>
              <a:rPr lang="en-US" sz="1400" dirty="0">
                <a:solidFill>
                  <a:schemeClr val="bg1"/>
                </a:solidFill>
              </a:rPr>
              <a:t> could be generated directly from the metadata</a:t>
            </a:r>
          </a:p>
        </p:txBody>
      </p:sp>
      <p:sp>
        <p:nvSpPr>
          <p:cNvPr id="35" name="Rectangle 34">
            <a:extLst>
              <a:ext uri="{FF2B5EF4-FFF2-40B4-BE49-F238E27FC236}">
                <a16:creationId xmlns:a16="http://schemas.microsoft.com/office/drawing/2014/main" id="{DA58D679-642D-4533-9491-921B0932DBCE}"/>
              </a:ext>
            </a:extLst>
          </p:cNvPr>
          <p:cNvSpPr/>
          <p:nvPr/>
        </p:nvSpPr>
        <p:spPr>
          <a:xfrm>
            <a:off x="6604384" y="5429914"/>
            <a:ext cx="1540994" cy="914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User interface: user picks one to execute</a:t>
            </a:r>
          </a:p>
        </p:txBody>
      </p:sp>
      <p:cxnSp>
        <p:nvCxnSpPr>
          <p:cNvPr id="36" name="Straight Arrow Connector 35">
            <a:extLst>
              <a:ext uri="{FF2B5EF4-FFF2-40B4-BE49-F238E27FC236}">
                <a16:creationId xmlns:a16="http://schemas.microsoft.com/office/drawing/2014/main" id="{99F75F30-9382-49B2-9773-49CE74A38E2B}"/>
              </a:ext>
            </a:extLst>
          </p:cNvPr>
          <p:cNvCxnSpPr>
            <a:cxnSpLocks/>
            <a:stCxn id="19" idx="2"/>
            <a:endCxn id="31" idx="0"/>
          </p:cNvCxnSpPr>
          <p:nvPr/>
        </p:nvCxnSpPr>
        <p:spPr>
          <a:xfrm>
            <a:off x="4874317" y="4995758"/>
            <a:ext cx="69182" cy="28943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A98B12D-B393-4C3D-BF18-8266F934A445}"/>
              </a:ext>
            </a:extLst>
          </p:cNvPr>
          <p:cNvCxnSpPr>
            <a:cxnSpLocks/>
            <a:stCxn id="31" idx="6"/>
            <a:endCxn id="35" idx="1"/>
          </p:cNvCxnSpPr>
          <p:nvPr/>
        </p:nvCxnSpPr>
        <p:spPr>
          <a:xfrm>
            <a:off x="5795497" y="5742396"/>
            <a:ext cx="808887" cy="14471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32A383BF-53B3-4387-AFA1-7377FEC3F5A0}"/>
              </a:ext>
            </a:extLst>
          </p:cNvPr>
          <p:cNvSpPr/>
          <p:nvPr/>
        </p:nvSpPr>
        <p:spPr>
          <a:xfrm>
            <a:off x="6585755" y="3649411"/>
            <a:ext cx="2253957" cy="1058779"/>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3"/>
                </a:solidFill>
              </a:rPr>
              <a:t>Lookup table: Table that correlates tokens with application labels and URL templates; </a:t>
            </a:r>
          </a:p>
        </p:txBody>
      </p:sp>
      <p:sp>
        <p:nvSpPr>
          <p:cNvPr id="43" name="TextBox 42">
            <a:extLst>
              <a:ext uri="{FF2B5EF4-FFF2-40B4-BE49-F238E27FC236}">
                <a16:creationId xmlns:a16="http://schemas.microsoft.com/office/drawing/2014/main" id="{EE8D8DBF-2E8D-4C79-985C-49F8BE1F881F}"/>
              </a:ext>
            </a:extLst>
          </p:cNvPr>
          <p:cNvSpPr txBox="1"/>
          <p:nvPr/>
        </p:nvSpPr>
        <p:spPr>
          <a:xfrm>
            <a:off x="841221" y="3711071"/>
            <a:ext cx="3072294" cy="2246769"/>
          </a:xfrm>
          <a:prstGeom prst="rect">
            <a:avLst/>
          </a:prstGeom>
          <a:noFill/>
        </p:spPr>
        <p:txBody>
          <a:bodyPr wrap="square" rtlCol="0">
            <a:spAutoFit/>
          </a:bodyPr>
          <a:lstStyle/>
          <a:p>
            <a:r>
              <a:rPr lang="en-US" sz="1400" dirty="0">
                <a:solidFill>
                  <a:schemeClr val="bg1"/>
                </a:solidFill>
              </a:rPr>
              <a:t>processing component needs to construct label and actionable URL from the template for each </a:t>
            </a:r>
            <a:r>
              <a:rPr lang="en-US" sz="1400" dirty="0" err="1">
                <a:solidFill>
                  <a:schemeClr val="bg1"/>
                </a:solidFill>
              </a:rPr>
              <a:t>DistributionObject</a:t>
            </a:r>
            <a:r>
              <a:rPr lang="en-US" sz="1400" dirty="0">
                <a:solidFill>
                  <a:schemeClr val="bg1"/>
                </a:solidFill>
              </a:rPr>
              <a:t> in Distribution List.  There might be multiple distributions with the same token, or multiple applications for the same token. The labels for each actionable link need to be unique and inform the user what it will do; concatenate Distribution name and Application label.</a:t>
            </a:r>
          </a:p>
        </p:txBody>
      </p:sp>
      <p:cxnSp>
        <p:nvCxnSpPr>
          <p:cNvPr id="44" name="Straight Arrow Connector 43">
            <a:extLst>
              <a:ext uri="{FF2B5EF4-FFF2-40B4-BE49-F238E27FC236}">
                <a16:creationId xmlns:a16="http://schemas.microsoft.com/office/drawing/2014/main" id="{B83F8C65-FCF6-43BA-BF1A-FEBEB6F2ACB6}"/>
              </a:ext>
            </a:extLst>
          </p:cNvPr>
          <p:cNvCxnSpPr>
            <a:cxnSpLocks/>
            <a:stCxn id="42" idx="1"/>
            <a:endCxn id="19" idx="3"/>
          </p:cNvCxnSpPr>
          <p:nvPr/>
        </p:nvCxnSpPr>
        <p:spPr>
          <a:xfrm flipH="1">
            <a:off x="5644814" y="4178801"/>
            <a:ext cx="940941" cy="504476"/>
          </a:xfrm>
          <a:prstGeom prst="straightConnector1">
            <a:avLst/>
          </a:prstGeom>
          <a:ln w="76200">
            <a:solidFill>
              <a:schemeClr val="tx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Single Corner Snipped 47">
            <a:extLst>
              <a:ext uri="{FF2B5EF4-FFF2-40B4-BE49-F238E27FC236}">
                <a16:creationId xmlns:a16="http://schemas.microsoft.com/office/drawing/2014/main" id="{71D35BA4-822B-4236-BA4C-1D4A54783B5B}"/>
              </a:ext>
            </a:extLst>
          </p:cNvPr>
          <p:cNvSpPr/>
          <p:nvPr/>
        </p:nvSpPr>
        <p:spPr>
          <a:xfrm>
            <a:off x="9128325" y="2069431"/>
            <a:ext cx="2735657" cy="1579979"/>
          </a:xfrm>
          <a:prstGeom prst="snip1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 Registry:</a:t>
            </a:r>
          </a:p>
          <a:p>
            <a:pPr marL="285750" indent="-285750">
              <a:buFont typeface="Arial" panose="020B0604020202020204" pitchFamily="34" charset="0"/>
              <a:buChar char="•"/>
            </a:pPr>
            <a:r>
              <a:rPr lang="en-US" dirty="0" err="1"/>
              <a:t>RepresentationFormats</a:t>
            </a:r>
            <a:r>
              <a:rPr lang="en-US" dirty="0"/>
              <a:t> (</a:t>
            </a:r>
            <a:r>
              <a:rPr lang="en-US" dirty="0" err="1"/>
              <a:t>InterchangeFormat</a:t>
            </a:r>
            <a:r>
              <a:rPr lang="en-US" dirty="0"/>
              <a:t>)</a:t>
            </a:r>
          </a:p>
          <a:p>
            <a:pPr marL="285750" indent="-285750">
              <a:buFont typeface="Arial" panose="020B0604020202020204" pitchFamily="34" charset="0"/>
              <a:buChar char="•"/>
            </a:pPr>
            <a:r>
              <a:rPr lang="en-US" dirty="0"/>
              <a:t>Applications (Software)</a:t>
            </a:r>
          </a:p>
        </p:txBody>
      </p:sp>
    </p:spTree>
    <p:extLst>
      <p:ext uri="{BB962C8B-B14F-4D97-AF65-F5344CB8AC3E}">
        <p14:creationId xmlns:p14="http://schemas.microsoft.com/office/powerpoint/2010/main" val="12308853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24</TotalTime>
  <Words>190</Words>
  <Application>Microsoft Office PowerPoint</Application>
  <PresentationFormat>Widescreen</PresentationFormat>
  <Paragraphs>13</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Tw Cen MT</vt:lpstr>
      <vt:lpstr>Circuit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Richard</dc:creator>
  <cp:lastModifiedBy>Stephen Richard</cp:lastModifiedBy>
  <cp:revision>4</cp:revision>
  <dcterms:created xsi:type="dcterms:W3CDTF">2019-06-25T22:36:24Z</dcterms:created>
  <dcterms:modified xsi:type="dcterms:W3CDTF">2019-06-25T23:00:24Z</dcterms:modified>
</cp:coreProperties>
</file>