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43891200"/>
  <p:notesSz cx="7010400" cy="9271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6" roundtripDataSignature="AMtx7mgYeFaRXWvN86i/ZAnc2d6Oy6U+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446" y="-27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1" Type="http://schemas.microsoft.com/office/2016/11/relationships/changesInfo" Target="changesInfos/changesInfo1.xml"/><Relationship Id="rId10" Type="http://schemas.openxmlformats.org/officeDocument/2006/relationships/tableStyles" Target="tableStyles.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Hernández" userId="268c9cf315a2b605" providerId="LiveId" clId="{15700346-AE44-46BD-9515-D057753CB318}"/>
    <pc:docChg chg="modSld">
      <pc:chgData name="Juan Hernández" userId="268c9cf315a2b605" providerId="LiveId" clId="{15700346-AE44-46BD-9515-D057753CB318}" dt="2024-01-10T13:36:45.766" v="254" actId="207"/>
      <pc:docMkLst>
        <pc:docMk/>
      </pc:docMkLst>
      <pc:sldChg chg="modSp mod">
        <pc:chgData name="Juan Hernández" userId="268c9cf315a2b605" providerId="LiveId" clId="{15700346-AE44-46BD-9515-D057753CB318}" dt="2024-01-10T13:36:45.766" v="254" actId="207"/>
        <pc:sldMkLst>
          <pc:docMk/>
          <pc:sldMk cId="0" sldId="256"/>
        </pc:sldMkLst>
        <pc:spChg chg="mod">
          <ac:chgData name="Juan Hernández" userId="268c9cf315a2b605" providerId="LiveId" clId="{15700346-AE44-46BD-9515-D057753CB318}" dt="2024-01-10T13:33:46.762" v="230" actId="1076"/>
          <ac:spMkLst>
            <pc:docMk/>
            <pc:sldMk cId="0" sldId="256"/>
            <ac:spMk id="3" creationId="{A9CCFCA2-E92C-99E9-79DF-570FED28BCBE}"/>
          </ac:spMkLst>
        </pc:spChg>
        <pc:spChg chg="mod">
          <ac:chgData name="Juan Hernández" userId="268c9cf315a2b605" providerId="LiveId" clId="{15700346-AE44-46BD-9515-D057753CB318}" dt="2024-01-10T13:25:49.774" v="221" actId="1076"/>
          <ac:spMkLst>
            <pc:docMk/>
            <pc:sldMk cId="0" sldId="256"/>
            <ac:spMk id="4" creationId="{138FEE8B-17F5-95CD-2D12-A0178C662E94}"/>
          </ac:spMkLst>
        </pc:spChg>
        <pc:spChg chg="mod">
          <ac:chgData name="Juan Hernández" userId="268c9cf315a2b605" providerId="LiveId" clId="{15700346-AE44-46BD-9515-D057753CB318}" dt="2024-01-10T13:33:59.105" v="233" actId="255"/>
          <ac:spMkLst>
            <pc:docMk/>
            <pc:sldMk cId="0" sldId="256"/>
            <ac:spMk id="7" creationId="{080E0DC4-00A4-3272-E0F7-38561E5EADFC}"/>
          </ac:spMkLst>
        </pc:spChg>
        <pc:spChg chg="mod">
          <ac:chgData name="Juan Hernández" userId="268c9cf315a2b605" providerId="LiveId" clId="{15700346-AE44-46BD-9515-D057753CB318}" dt="2024-01-10T13:35:23.903" v="245" actId="1076"/>
          <ac:spMkLst>
            <pc:docMk/>
            <pc:sldMk cId="0" sldId="256"/>
            <ac:spMk id="13" creationId="{049B2776-FA56-29DB-80A6-EDD438CFF57B}"/>
          </ac:spMkLst>
        </pc:spChg>
        <pc:spChg chg="mod">
          <ac:chgData name="Juan Hernández" userId="268c9cf315a2b605" providerId="LiveId" clId="{15700346-AE44-46BD-9515-D057753CB318}" dt="2024-01-10T13:35:12.881" v="241" actId="1076"/>
          <ac:spMkLst>
            <pc:docMk/>
            <pc:sldMk cId="0" sldId="256"/>
            <ac:spMk id="14" creationId="{10E55887-1475-4F4F-998F-F9BBE34C6514}"/>
          </ac:spMkLst>
        </pc:spChg>
        <pc:spChg chg="mod">
          <ac:chgData name="Juan Hernández" userId="268c9cf315a2b605" providerId="LiveId" clId="{15700346-AE44-46BD-9515-D057753CB318}" dt="2024-01-10T13:35:57.690" v="246" actId="207"/>
          <ac:spMkLst>
            <pc:docMk/>
            <pc:sldMk cId="0" sldId="256"/>
            <ac:spMk id="80" creationId="{00000000-0000-0000-0000-000000000000}"/>
          </ac:spMkLst>
        </pc:spChg>
        <pc:spChg chg="mod">
          <ac:chgData name="Juan Hernández" userId="268c9cf315a2b605" providerId="LiveId" clId="{15700346-AE44-46BD-9515-D057753CB318}" dt="2024-01-10T13:25:56.094" v="224" actId="1076"/>
          <ac:spMkLst>
            <pc:docMk/>
            <pc:sldMk cId="0" sldId="256"/>
            <ac:spMk id="81" creationId="{00000000-0000-0000-0000-000000000000}"/>
          </ac:spMkLst>
        </pc:spChg>
        <pc:spChg chg="mod">
          <ac:chgData name="Juan Hernández" userId="268c9cf315a2b605" providerId="LiveId" clId="{15700346-AE44-46BD-9515-D057753CB318}" dt="2024-01-10T13:23:42.753" v="198" actId="1076"/>
          <ac:spMkLst>
            <pc:docMk/>
            <pc:sldMk cId="0" sldId="256"/>
            <ac:spMk id="82" creationId="{00000000-0000-0000-0000-000000000000}"/>
          </ac:spMkLst>
        </pc:spChg>
        <pc:spChg chg="mod">
          <ac:chgData name="Juan Hernández" userId="268c9cf315a2b605" providerId="LiveId" clId="{15700346-AE44-46BD-9515-D057753CB318}" dt="2024-01-10T13:36:25.874" v="250" actId="207"/>
          <ac:spMkLst>
            <pc:docMk/>
            <pc:sldMk cId="0" sldId="256"/>
            <ac:spMk id="85" creationId="{00000000-0000-0000-0000-000000000000}"/>
          </ac:spMkLst>
        </pc:spChg>
        <pc:spChg chg="mod">
          <ac:chgData name="Juan Hernández" userId="268c9cf315a2b605" providerId="LiveId" clId="{15700346-AE44-46BD-9515-D057753CB318}" dt="2024-01-10T13:36:45.766" v="254" actId="207"/>
          <ac:spMkLst>
            <pc:docMk/>
            <pc:sldMk cId="0" sldId="256"/>
            <ac:spMk id="86" creationId="{00000000-0000-0000-0000-000000000000}"/>
          </ac:spMkLst>
        </pc:spChg>
        <pc:spChg chg="mod">
          <ac:chgData name="Juan Hernández" userId="268c9cf315a2b605" providerId="LiveId" clId="{15700346-AE44-46BD-9515-D057753CB318}" dt="2024-01-10T13:36:43.887" v="253" actId="207"/>
          <ac:spMkLst>
            <pc:docMk/>
            <pc:sldMk cId="0" sldId="256"/>
            <ac:spMk id="87" creationId="{00000000-0000-0000-0000-000000000000}"/>
          </ac:spMkLst>
        </pc:spChg>
        <pc:spChg chg="mod">
          <ac:chgData name="Juan Hernández" userId="268c9cf315a2b605" providerId="LiveId" clId="{15700346-AE44-46BD-9515-D057753CB318}" dt="2024-01-10T13:36:05.753" v="247" actId="207"/>
          <ac:spMkLst>
            <pc:docMk/>
            <pc:sldMk cId="0" sldId="256"/>
            <ac:spMk id="88" creationId="{00000000-0000-0000-0000-000000000000}"/>
          </ac:spMkLst>
        </pc:spChg>
        <pc:spChg chg="mod">
          <ac:chgData name="Juan Hernández" userId="268c9cf315a2b605" providerId="LiveId" clId="{15700346-AE44-46BD-9515-D057753CB318}" dt="2024-01-10T13:33:50.105" v="231" actId="1076"/>
          <ac:spMkLst>
            <pc:docMk/>
            <pc:sldMk cId="0" sldId="256"/>
            <ac:spMk id="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8625" y="695325"/>
            <a:ext cx="4673825" cy="3476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5" y="4403725"/>
            <a:ext cx="5608300" cy="417195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701025" y="4403725"/>
            <a:ext cx="5608200" cy="4172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77" name="Google Shape;77;p1:notes"/>
          <p:cNvSpPr>
            <a:spLocks noGrp="1" noRot="1" noChangeAspect="1"/>
          </p:cNvSpPr>
          <p:nvPr>
            <p:ph type="sldImg" idx="2"/>
          </p:nvPr>
        </p:nvSpPr>
        <p:spPr>
          <a:xfrm>
            <a:off x="2201863" y="695325"/>
            <a:ext cx="2606675" cy="3476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1413516" y="745070"/>
            <a:ext cx="30091378" cy="3751296"/>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920"/>
              </a:spcBef>
              <a:spcAft>
                <a:spcPts val="0"/>
              </a:spcAft>
              <a:buClr>
                <a:schemeClr val="dk1"/>
              </a:buClr>
              <a:buSzPts val="16498"/>
              <a:buFont typeface="Arial"/>
              <a:buNone/>
              <a:defRPr sz="9600" b="0" i="0" u="none" strike="noStrike" cap="none">
                <a:solidFill>
                  <a:schemeClr val="dk1"/>
                </a:solidFill>
                <a:latin typeface="Calibri"/>
                <a:ea typeface="Calibri"/>
                <a:cs typeface="Calibri"/>
                <a:sym typeface="Calibri"/>
              </a:defRPr>
            </a:lvl1pPr>
            <a:lvl2pPr marL="914400" marR="0" lvl="1"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
        <p:nvSpPr>
          <p:cNvPr id="17" name="Google Shape;17;p3"/>
          <p:cNvSpPr txBox="1">
            <a:spLocks noGrp="1"/>
          </p:cNvSpPr>
          <p:nvPr>
            <p:ph type="body" idx="2"/>
          </p:nvPr>
        </p:nvSpPr>
        <p:spPr>
          <a:xfrm>
            <a:off x="4419600" y="5085977"/>
            <a:ext cx="24079199" cy="2641598"/>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920"/>
              </a:spcBef>
              <a:spcAft>
                <a:spcPts val="0"/>
              </a:spcAft>
              <a:buClr>
                <a:schemeClr val="dk1"/>
              </a:buClr>
              <a:buSzPts val="16498"/>
              <a:buFont typeface="Arial"/>
              <a:buNone/>
              <a:defRPr sz="9600" b="0" i="0" u="none" strike="noStrike" cap="none">
                <a:solidFill>
                  <a:schemeClr val="dk1"/>
                </a:solidFill>
                <a:latin typeface="Calibri"/>
                <a:ea typeface="Calibri"/>
                <a:cs typeface="Calibri"/>
                <a:sym typeface="Calibri"/>
              </a:defRPr>
            </a:lvl1pPr>
            <a:lvl2pPr marL="914400" marR="0" lvl="1"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rot="5400000">
            <a:off x="-35568581" y="134147254"/>
            <a:ext cx="269636261" cy="26660477"/>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1" name="Google Shape;71;p12"/>
          <p:cNvSpPr txBox="1">
            <a:spLocks noGrp="1"/>
          </p:cNvSpPr>
          <p:nvPr>
            <p:ph type="body" idx="1"/>
          </p:nvPr>
        </p:nvSpPr>
        <p:spPr>
          <a:xfrm rot="5400000">
            <a:off x="-89169561" y="107755387"/>
            <a:ext cx="269636261" cy="79444210"/>
          </a:xfrm>
          <a:prstGeom prst="rect">
            <a:avLst/>
          </a:prstGeom>
          <a:noFill/>
          <a:ln>
            <a:noFill/>
          </a:ln>
        </p:spPr>
        <p:txBody>
          <a:bodyPr spcFirstLastPara="1" wrap="square" lIns="91425" tIns="91425" rIns="91425" bIns="91425" anchor="t" anchorCtr="0">
            <a:noAutofit/>
          </a:bodyPr>
          <a:lstStyle>
            <a:lvl1pPr marL="457200" marR="0" lvl="0" indent="-1276223" algn="l">
              <a:lnSpc>
                <a:spcPct val="100000"/>
              </a:lnSpc>
              <a:spcBef>
                <a:spcPts val="3300"/>
              </a:spcBef>
              <a:spcAft>
                <a:spcPts val="0"/>
              </a:spcAft>
              <a:buClr>
                <a:schemeClr val="dk1"/>
              </a:buClr>
              <a:buSzPts val="16498"/>
              <a:buFont typeface="Arial"/>
              <a:buChar char="•"/>
              <a:defRPr sz="16498" b="0" i="0" u="none" strike="noStrike" cap="none">
                <a:solidFill>
                  <a:schemeClr val="dk1"/>
                </a:solidFill>
                <a:latin typeface="Calibri"/>
                <a:ea typeface="Calibri"/>
                <a:cs typeface="Calibri"/>
                <a:sym typeface="Calibri"/>
              </a:defRPr>
            </a:lvl1pPr>
            <a:lvl2pPr marL="914400" marR="0" lvl="1"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
        <p:nvSpPr>
          <p:cNvPr id="72" name="Google Shape;72;p12"/>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73" name="Google Shape;73;p12"/>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600328" y="28204172"/>
            <a:ext cx="27980641" cy="871728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Calibri"/>
              <a:buNone/>
              <a:defRPr sz="20597"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0" name="Google Shape;20;p4"/>
          <p:cNvSpPr txBox="1">
            <a:spLocks noGrp="1"/>
          </p:cNvSpPr>
          <p:nvPr>
            <p:ph type="body" idx="1"/>
          </p:nvPr>
        </p:nvSpPr>
        <p:spPr>
          <a:xfrm>
            <a:off x="2600328" y="18602969"/>
            <a:ext cx="27980641" cy="9601195"/>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2059"/>
              </a:spcBef>
              <a:spcAft>
                <a:spcPts val="0"/>
              </a:spcAft>
              <a:buClr>
                <a:srgbClr val="888888"/>
              </a:buClr>
              <a:buSzPts val="16498"/>
              <a:buFont typeface="Arial"/>
              <a:buNone/>
              <a:defRPr sz="10296" b="0" i="0" u="none" strike="noStrike" cap="none">
                <a:solidFill>
                  <a:srgbClr val="888888"/>
                </a:solidFill>
                <a:latin typeface="Calibri"/>
                <a:ea typeface="Calibri"/>
                <a:cs typeface="Calibri"/>
                <a:sym typeface="Calibri"/>
              </a:defRPr>
            </a:lvl1pPr>
            <a:lvl2pPr marL="914400" marR="0" lvl="1" indent="-228600" algn="l">
              <a:lnSpc>
                <a:spcPct val="100000"/>
              </a:lnSpc>
              <a:spcBef>
                <a:spcPts val="1860"/>
              </a:spcBef>
              <a:spcAft>
                <a:spcPts val="0"/>
              </a:spcAft>
              <a:buClr>
                <a:srgbClr val="888888"/>
              </a:buClr>
              <a:buSzPts val="14400"/>
              <a:buFont typeface="Arial"/>
              <a:buNone/>
              <a:defRPr sz="9298"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1640"/>
              </a:spcBef>
              <a:spcAft>
                <a:spcPts val="0"/>
              </a:spcAft>
              <a:buClr>
                <a:srgbClr val="888888"/>
              </a:buClr>
              <a:buSzPts val="12298"/>
              <a:buFont typeface="Arial"/>
              <a:buNone/>
              <a:defRPr sz="8198"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5pPr>
            <a:lvl6pPr marL="2743200" marR="0" lvl="5"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1440"/>
              </a:spcBef>
              <a:spcAft>
                <a:spcPts val="0"/>
              </a:spcAft>
              <a:buClr>
                <a:srgbClr val="888888"/>
              </a:buClr>
              <a:buSzPts val="10296"/>
              <a:buFont typeface="Arial"/>
              <a:buNone/>
              <a:defRPr sz="7200" b="0" i="0" u="none" strike="noStrike" cap="none">
                <a:solidFill>
                  <a:srgbClr val="888888"/>
                </a:solidFill>
                <a:latin typeface="Calibri"/>
                <a:ea typeface="Calibri"/>
                <a:cs typeface="Calibri"/>
                <a:sym typeface="Calibri"/>
              </a:defRPr>
            </a:lvl9pPr>
          </a:lstStyle>
          <a:p>
            <a:endParaRPr/>
          </a:p>
        </p:txBody>
      </p:sp>
      <p:sp>
        <p:nvSpPr>
          <p:cNvPr id="21" name="Google Shape;21;p4"/>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22" name="Google Shape;22;p4"/>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23" name="Google Shape;23;p4"/>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645920" y="1757683"/>
            <a:ext cx="29626559" cy="7315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6" name="Google Shape;26;p5"/>
          <p:cNvSpPr txBox="1">
            <a:spLocks noGrp="1"/>
          </p:cNvSpPr>
          <p:nvPr>
            <p:ph type="body" idx="1"/>
          </p:nvPr>
        </p:nvSpPr>
        <p:spPr>
          <a:xfrm>
            <a:off x="5926457" y="73741288"/>
            <a:ext cx="53052343" cy="208554314"/>
          </a:xfrm>
          <a:prstGeom prst="rect">
            <a:avLst/>
          </a:prstGeom>
          <a:noFill/>
          <a:ln>
            <a:noFill/>
          </a:ln>
        </p:spPr>
        <p:txBody>
          <a:bodyPr spcFirstLastPara="1" wrap="square" lIns="91425" tIns="91425" rIns="91425" bIns="91425" anchor="t" anchorCtr="0">
            <a:noAutofit/>
          </a:bodyPr>
          <a:lstStyle>
            <a:lvl1pPr marL="457200" marR="0" lvl="0"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1pPr>
            <a:lvl2pPr marL="914400" marR="0" lvl="1"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2pPr>
            <a:lvl3pPr marL="1371600" marR="0" lvl="2"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3pPr>
            <a:lvl4pPr marL="1828800" marR="0" lvl="3"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4pPr>
            <a:lvl5pPr marL="2286000" marR="0" lvl="4"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5pPr>
            <a:lvl6pPr marL="2743200" marR="0" lvl="5"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6pPr>
            <a:lvl7pPr marL="3200400" marR="0" lvl="6"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7pPr>
            <a:lvl8pPr marL="3657600" marR="0" lvl="7"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8pPr>
            <a:lvl9pPr marL="4114800" marR="0" lvl="8" indent="-819022"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9pPr>
          </a:lstStyle>
          <a:p>
            <a:endParaRPr/>
          </a:p>
        </p:txBody>
      </p:sp>
      <p:sp>
        <p:nvSpPr>
          <p:cNvPr id="27" name="Google Shape;27;p5"/>
          <p:cNvSpPr txBox="1">
            <a:spLocks noGrp="1"/>
          </p:cNvSpPr>
          <p:nvPr>
            <p:ph type="body" idx="2"/>
          </p:nvPr>
        </p:nvSpPr>
        <p:spPr>
          <a:xfrm>
            <a:off x="59527438" y="73741288"/>
            <a:ext cx="53052343" cy="208554314"/>
          </a:xfrm>
          <a:prstGeom prst="rect">
            <a:avLst/>
          </a:prstGeom>
          <a:noFill/>
          <a:ln>
            <a:noFill/>
          </a:ln>
        </p:spPr>
        <p:txBody>
          <a:bodyPr spcFirstLastPara="1" wrap="square" lIns="91425" tIns="91425" rIns="91425" bIns="91425" anchor="t" anchorCtr="0">
            <a:noAutofit/>
          </a:bodyPr>
          <a:lstStyle>
            <a:lvl1pPr marL="457200" marR="0" lvl="0"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1pPr>
            <a:lvl2pPr marL="914400" marR="0" lvl="1"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2pPr>
            <a:lvl3pPr marL="1371600" marR="0" lvl="2"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3pPr>
            <a:lvl4pPr marL="1828800" marR="0" lvl="3"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4pPr>
            <a:lvl5pPr marL="2286000" marR="0" lvl="4"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5pPr>
            <a:lvl6pPr marL="2743200" marR="0" lvl="5"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6pPr>
            <a:lvl7pPr marL="3200400" marR="0" lvl="6"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7pPr>
            <a:lvl8pPr marL="3657600" marR="0" lvl="7"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8pPr>
            <a:lvl9pPr marL="4114800" marR="0" lvl="8" indent="-819022"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9pPr>
          </a:lstStyle>
          <a:p>
            <a:endParaRPr/>
          </a:p>
        </p:txBody>
      </p:sp>
      <p:sp>
        <p:nvSpPr>
          <p:cNvPr id="28" name="Google Shape;28;p5"/>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30" name="Google Shape;30;p5"/>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1645920" y="1757683"/>
            <a:ext cx="29626559" cy="7315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3" name="Google Shape;33;p6"/>
          <p:cNvSpPr txBox="1">
            <a:spLocks noGrp="1"/>
          </p:cNvSpPr>
          <p:nvPr>
            <p:ph type="body" idx="1"/>
          </p:nvPr>
        </p:nvSpPr>
        <p:spPr>
          <a:xfrm>
            <a:off x="1645922" y="9824722"/>
            <a:ext cx="14544677" cy="409447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2460"/>
              </a:spcBef>
              <a:spcAft>
                <a:spcPts val="0"/>
              </a:spcAft>
              <a:buClr>
                <a:schemeClr val="dk1"/>
              </a:buClr>
              <a:buSzPts val="16498"/>
              <a:buFont typeface="Arial"/>
              <a:buNone/>
              <a:defRPr sz="12298" b="1" i="0" u="none" strike="noStrike" cap="none">
                <a:solidFill>
                  <a:schemeClr val="dk1"/>
                </a:solidFill>
                <a:latin typeface="Calibri"/>
                <a:ea typeface="Calibri"/>
                <a:cs typeface="Calibri"/>
                <a:sym typeface="Calibri"/>
              </a:defRPr>
            </a:lvl1pPr>
            <a:lvl2pPr marL="914400" marR="0" lvl="1" indent="-228600" algn="l">
              <a:lnSpc>
                <a:spcPct val="100000"/>
              </a:lnSpc>
              <a:spcBef>
                <a:spcPts val="2059"/>
              </a:spcBef>
              <a:spcAft>
                <a:spcPts val="0"/>
              </a:spcAft>
              <a:buClr>
                <a:schemeClr val="dk1"/>
              </a:buClr>
              <a:buSzPts val="14400"/>
              <a:buFont typeface="Arial"/>
              <a:buNone/>
              <a:defRPr sz="10296" b="1" i="0" u="none" strike="noStrike" cap="none">
                <a:solidFill>
                  <a:schemeClr val="dk1"/>
                </a:solidFill>
                <a:latin typeface="Calibri"/>
                <a:ea typeface="Calibri"/>
                <a:cs typeface="Calibri"/>
                <a:sym typeface="Calibri"/>
              </a:defRPr>
            </a:lvl2pPr>
            <a:lvl3pPr marL="1371600" marR="0" lvl="2" indent="-228600" algn="l">
              <a:lnSpc>
                <a:spcPct val="100000"/>
              </a:lnSpc>
              <a:spcBef>
                <a:spcPts val="1860"/>
              </a:spcBef>
              <a:spcAft>
                <a:spcPts val="0"/>
              </a:spcAft>
              <a:buClr>
                <a:schemeClr val="dk1"/>
              </a:buClr>
              <a:buSzPts val="12298"/>
              <a:buFont typeface="Arial"/>
              <a:buNone/>
              <a:defRPr sz="9298" b="1" i="0" u="none" strike="noStrike" cap="none">
                <a:solidFill>
                  <a:schemeClr val="dk1"/>
                </a:solidFill>
                <a:latin typeface="Calibri"/>
                <a:ea typeface="Calibri"/>
                <a:cs typeface="Calibri"/>
                <a:sym typeface="Calibri"/>
              </a:defRPr>
            </a:lvl3pPr>
            <a:lvl4pPr marL="1828800" marR="0" lvl="3"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4pPr>
            <a:lvl5pPr marL="2286000" marR="0" lvl="4"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5pPr>
            <a:lvl6pPr marL="2743200" marR="0" lvl="5"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6pPr>
            <a:lvl7pPr marL="3200400" marR="0" lvl="6"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7pPr>
            <a:lvl8pPr marL="3657600" marR="0" lvl="7"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8pPr>
            <a:lvl9pPr marL="4114800" marR="0" lvl="8"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9pPr>
          </a:lstStyle>
          <a:p>
            <a:endParaRPr/>
          </a:p>
        </p:txBody>
      </p:sp>
      <p:sp>
        <p:nvSpPr>
          <p:cNvPr id="34" name="Google Shape;34;p6"/>
          <p:cNvSpPr txBox="1">
            <a:spLocks noGrp="1"/>
          </p:cNvSpPr>
          <p:nvPr>
            <p:ph type="body" idx="2"/>
          </p:nvPr>
        </p:nvSpPr>
        <p:spPr>
          <a:xfrm>
            <a:off x="1645922" y="13919198"/>
            <a:ext cx="14544677" cy="25288244"/>
          </a:xfrm>
          <a:prstGeom prst="rect">
            <a:avLst/>
          </a:prstGeom>
          <a:noFill/>
          <a:ln>
            <a:noFill/>
          </a:ln>
        </p:spPr>
        <p:txBody>
          <a:bodyPr spcFirstLastPara="1" wrap="square" lIns="91425" tIns="91425" rIns="91425" bIns="91425" anchor="t" anchorCtr="0">
            <a:noAutofit/>
          </a:bodyPr>
          <a:lstStyle>
            <a:lvl1pPr marL="457200" marR="0" lvl="0"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1pPr>
            <a:lvl2pPr marL="914400" marR="0" lvl="1"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2pPr>
            <a:lvl3pPr marL="1371600" marR="0" lvl="2"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3pPr>
            <a:lvl4pPr marL="1828800" marR="0" lvl="3"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4pPr>
            <a:lvl5pPr marL="2286000" marR="0" lvl="4"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5pPr>
            <a:lvl6pPr marL="2743200" marR="0" lvl="5"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6pPr>
            <a:lvl7pPr marL="3200400" marR="0" lvl="6"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7pPr>
            <a:lvl8pPr marL="3657600" marR="0" lvl="7"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8pPr>
            <a:lvl9pPr marL="4114800" marR="0" lvl="8" indent="-749172"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body" idx="3"/>
          </p:nvPr>
        </p:nvSpPr>
        <p:spPr>
          <a:xfrm>
            <a:off x="16722098" y="9824722"/>
            <a:ext cx="14550389" cy="409447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2460"/>
              </a:spcBef>
              <a:spcAft>
                <a:spcPts val="0"/>
              </a:spcAft>
              <a:buClr>
                <a:schemeClr val="dk1"/>
              </a:buClr>
              <a:buSzPts val="16498"/>
              <a:buFont typeface="Arial"/>
              <a:buNone/>
              <a:defRPr sz="12298" b="1" i="0" u="none" strike="noStrike" cap="none">
                <a:solidFill>
                  <a:schemeClr val="dk1"/>
                </a:solidFill>
                <a:latin typeface="Calibri"/>
                <a:ea typeface="Calibri"/>
                <a:cs typeface="Calibri"/>
                <a:sym typeface="Calibri"/>
              </a:defRPr>
            </a:lvl1pPr>
            <a:lvl2pPr marL="914400" marR="0" lvl="1" indent="-228600" algn="l">
              <a:lnSpc>
                <a:spcPct val="100000"/>
              </a:lnSpc>
              <a:spcBef>
                <a:spcPts val="2059"/>
              </a:spcBef>
              <a:spcAft>
                <a:spcPts val="0"/>
              </a:spcAft>
              <a:buClr>
                <a:schemeClr val="dk1"/>
              </a:buClr>
              <a:buSzPts val="14400"/>
              <a:buFont typeface="Arial"/>
              <a:buNone/>
              <a:defRPr sz="10296" b="1" i="0" u="none" strike="noStrike" cap="none">
                <a:solidFill>
                  <a:schemeClr val="dk1"/>
                </a:solidFill>
                <a:latin typeface="Calibri"/>
                <a:ea typeface="Calibri"/>
                <a:cs typeface="Calibri"/>
                <a:sym typeface="Calibri"/>
              </a:defRPr>
            </a:lvl2pPr>
            <a:lvl3pPr marL="1371600" marR="0" lvl="2" indent="-228600" algn="l">
              <a:lnSpc>
                <a:spcPct val="100000"/>
              </a:lnSpc>
              <a:spcBef>
                <a:spcPts val="1860"/>
              </a:spcBef>
              <a:spcAft>
                <a:spcPts val="0"/>
              </a:spcAft>
              <a:buClr>
                <a:schemeClr val="dk1"/>
              </a:buClr>
              <a:buSzPts val="12298"/>
              <a:buFont typeface="Arial"/>
              <a:buNone/>
              <a:defRPr sz="9298" b="1" i="0" u="none" strike="noStrike" cap="none">
                <a:solidFill>
                  <a:schemeClr val="dk1"/>
                </a:solidFill>
                <a:latin typeface="Calibri"/>
                <a:ea typeface="Calibri"/>
                <a:cs typeface="Calibri"/>
                <a:sym typeface="Calibri"/>
              </a:defRPr>
            </a:lvl3pPr>
            <a:lvl4pPr marL="1828800" marR="0" lvl="3"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4pPr>
            <a:lvl5pPr marL="2286000" marR="0" lvl="4"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5pPr>
            <a:lvl6pPr marL="2743200" marR="0" lvl="5"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6pPr>
            <a:lvl7pPr marL="3200400" marR="0" lvl="6"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7pPr>
            <a:lvl8pPr marL="3657600" marR="0" lvl="7"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8pPr>
            <a:lvl9pPr marL="4114800" marR="0" lvl="8" indent="-228600" algn="l">
              <a:lnSpc>
                <a:spcPct val="100000"/>
              </a:lnSpc>
              <a:spcBef>
                <a:spcPts val="1640"/>
              </a:spcBef>
              <a:spcAft>
                <a:spcPts val="0"/>
              </a:spcAft>
              <a:buClr>
                <a:schemeClr val="dk1"/>
              </a:buClr>
              <a:buSzPts val="10296"/>
              <a:buFont typeface="Arial"/>
              <a:buNone/>
              <a:defRPr sz="8198" b="1"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body" idx="4"/>
          </p:nvPr>
        </p:nvSpPr>
        <p:spPr>
          <a:xfrm>
            <a:off x="16722098" y="13919198"/>
            <a:ext cx="14550389" cy="25288244"/>
          </a:xfrm>
          <a:prstGeom prst="rect">
            <a:avLst/>
          </a:prstGeom>
          <a:noFill/>
          <a:ln>
            <a:noFill/>
          </a:ln>
        </p:spPr>
        <p:txBody>
          <a:bodyPr spcFirstLastPara="1" wrap="square" lIns="91425" tIns="91425" rIns="91425" bIns="91425" anchor="t" anchorCtr="0">
            <a:noAutofit/>
          </a:bodyPr>
          <a:lstStyle>
            <a:lvl1pPr marL="457200" marR="0" lvl="0"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1pPr>
            <a:lvl2pPr marL="914400" marR="0" lvl="1"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2pPr>
            <a:lvl3pPr marL="1371600" marR="0" lvl="2" indent="-819023" algn="l">
              <a:lnSpc>
                <a:spcPct val="100000"/>
              </a:lnSpc>
              <a:spcBef>
                <a:spcPts val="1860"/>
              </a:spcBef>
              <a:spcAft>
                <a:spcPts val="0"/>
              </a:spcAft>
              <a:buClr>
                <a:schemeClr val="dk1"/>
              </a:buClr>
              <a:buSzPts val="9298"/>
              <a:buFont typeface="Arial"/>
              <a:buChar char="•"/>
              <a:defRPr sz="9298" b="0" i="0" u="none" strike="noStrike" cap="none">
                <a:solidFill>
                  <a:schemeClr val="dk1"/>
                </a:solidFill>
                <a:latin typeface="Calibri"/>
                <a:ea typeface="Calibri"/>
                <a:cs typeface="Calibri"/>
                <a:sym typeface="Calibri"/>
              </a:defRPr>
            </a:lvl3pPr>
            <a:lvl4pPr marL="1828800" marR="0" lvl="3"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4pPr>
            <a:lvl5pPr marL="2286000" marR="0" lvl="4"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5pPr>
            <a:lvl6pPr marL="2743200" marR="0" lvl="5"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6pPr>
            <a:lvl7pPr marL="3200400" marR="0" lvl="6"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7pPr>
            <a:lvl8pPr marL="3657600" marR="0" lvl="7" indent="-749173"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8pPr>
            <a:lvl9pPr marL="4114800" marR="0" lvl="8" indent="-749172" algn="l">
              <a:lnSpc>
                <a:spcPct val="100000"/>
              </a:lnSpc>
              <a:spcBef>
                <a:spcPts val="1640"/>
              </a:spcBef>
              <a:spcAft>
                <a:spcPts val="0"/>
              </a:spcAft>
              <a:buClr>
                <a:schemeClr val="dk1"/>
              </a:buClr>
              <a:buSzPts val="8198"/>
              <a:buFont typeface="Arial"/>
              <a:buChar char="•"/>
              <a:defRPr sz="8198"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645920" y="1757683"/>
            <a:ext cx="29626559" cy="7315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2" name="Google Shape;42;p7"/>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645927" y="1747522"/>
            <a:ext cx="10829928" cy="743712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Calibri"/>
              <a:buNone/>
              <a:defRPr sz="10296"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1" name="Google Shape;51;p9"/>
          <p:cNvSpPr txBox="1">
            <a:spLocks noGrp="1"/>
          </p:cNvSpPr>
          <p:nvPr>
            <p:ph type="body" idx="1"/>
          </p:nvPr>
        </p:nvSpPr>
        <p:spPr>
          <a:xfrm>
            <a:off x="12870180" y="1747524"/>
            <a:ext cx="18402301" cy="37459926"/>
          </a:xfrm>
          <a:prstGeom prst="rect">
            <a:avLst/>
          </a:prstGeom>
          <a:noFill/>
          <a:ln>
            <a:noFill/>
          </a:ln>
        </p:spPr>
        <p:txBody>
          <a:bodyPr spcFirstLastPara="1" wrap="square" lIns="91425" tIns="91425" rIns="91425" bIns="91425" anchor="t" anchorCtr="0">
            <a:noAutofit/>
          </a:bodyPr>
          <a:lstStyle>
            <a:lvl1pPr marL="457200" marR="0" lvl="0" indent="-1276223" algn="l">
              <a:lnSpc>
                <a:spcPct val="100000"/>
              </a:lnSpc>
              <a:spcBef>
                <a:spcPts val="3300"/>
              </a:spcBef>
              <a:spcAft>
                <a:spcPts val="0"/>
              </a:spcAft>
              <a:buClr>
                <a:schemeClr val="dk1"/>
              </a:buClr>
              <a:buSzPts val="16498"/>
              <a:buFont typeface="Arial"/>
              <a:buChar char="•"/>
              <a:defRPr sz="16498" b="0" i="0" u="none" strike="noStrike" cap="none">
                <a:solidFill>
                  <a:schemeClr val="dk1"/>
                </a:solidFill>
                <a:latin typeface="Calibri"/>
                <a:ea typeface="Calibri"/>
                <a:cs typeface="Calibri"/>
                <a:sym typeface="Calibri"/>
              </a:defRPr>
            </a:lvl1pPr>
            <a:lvl2pPr marL="914400" marR="0" lvl="1"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
        <p:nvSpPr>
          <p:cNvPr id="52" name="Google Shape;52;p9"/>
          <p:cNvSpPr txBox="1">
            <a:spLocks noGrp="1"/>
          </p:cNvSpPr>
          <p:nvPr>
            <p:ph type="body" idx="2"/>
          </p:nvPr>
        </p:nvSpPr>
        <p:spPr>
          <a:xfrm>
            <a:off x="1645927" y="9184644"/>
            <a:ext cx="10829928" cy="3002280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440"/>
              </a:spcBef>
              <a:spcAft>
                <a:spcPts val="0"/>
              </a:spcAft>
              <a:buClr>
                <a:schemeClr val="dk1"/>
              </a:buClr>
              <a:buSzPts val="16498"/>
              <a:buFont typeface="Arial"/>
              <a:buNone/>
              <a:defRPr sz="72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1239"/>
              </a:spcBef>
              <a:spcAft>
                <a:spcPts val="0"/>
              </a:spcAft>
              <a:buClr>
                <a:schemeClr val="dk1"/>
              </a:buClr>
              <a:buSzPts val="14400"/>
              <a:buFont typeface="Arial"/>
              <a:buNone/>
              <a:defRPr sz="6197" b="0" i="0" u="none" strike="noStrike" cap="none">
                <a:solidFill>
                  <a:schemeClr val="dk1"/>
                </a:solidFill>
                <a:latin typeface="Calibri"/>
                <a:ea typeface="Calibri"/>
                <a:cs typeface="Calibri"/>
                <a:sym typeface="Calibri"/>
              </a:defRPr>
            </a:lvl2pPr>
            <a:lvl3pPr marL="1371600" marR="0" lvl="2" indent="-228600" algn="l">
              <a:lnSpc>
                <a:spcPct val="100000"/>
              </a:lnSpc>
              <a:spcBef>
                <a:spcPts val="1020"/>
              </a:spcBef>
              <a:spcAft>
                <a:spcPts val="0"/>
              </a:spcAft>
              <a:buClr>
                <a:schemeClr val="dk1"/>
              </a:buClr>
              <a:buSzPts val="12298"/>
              <a:buFont typeface="Arial"/>
              <a:buNone/>
              <a:defRPr sz="5098" b="0" i="0" u="none" strike="noStrike" cap="none">
                <a:solidFill>
                  <a:schemeClr val="dk1"/>
                </a:solidFill>
                <a:latin typeface="Calibri"/>
                <a:ea typeface="Calibri"/>
                <a:cs typeface="Calibri"/>
                <a:sym typeface="Calibri"/>
              </a:defRPr>
            </a:lvl3pPr>
            <a:lvl4pPr marL="1828800" marR="0" lvl="3"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4pPr>
            <a:lvl5pPr marL="2286000" marR="0" lvl="4"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5pPr>
            <a:lvl6pPr marL="2743200" marR="0" lvl="5"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6pPr>
            <a:lvl7pPr marL="3200400" marR="0" lvl="6"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7pPr>
            <a:lvl8pPr marL="3657600" marR="0" lvl="7"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8pPr>
            <a:lvl9pPr marL="4114800" marR="0" lvl="8"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9pPr>
          </a:lstStyle>
          <a:p>
            <a:endParaRPr/>
          </a:p>
        </p:txBody>
      </p:sp>
      <p:sp>
        <p:nvSpPr>
          <p:cNvPr id="53" name="Google Shape;53;p9"/>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55" name="Google Shape;55;p9"/>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6452237" y="30723841"/>
            <a:ext cx="19751040" cy="36271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1400"/>
              <a:buFont typeface="Calibri"/>
              <a:buNone/>
              <a:defRPr sz="10296"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8" name="Google Shape;58;p10"/>
          <p:cNvSpPr>
            <a:spLocks noGrp="1"/>
          </p:cNvSpPr>
          <p:nvPr>
            <p:ph type="pic" idx="2"/>
          </p:nvPr>
        </p:nvSpPr>
        <p:spPr>
          <a:xfrm>
            <a:off x="6452237" y="3921763"/>
            <a:ext cx="19751040" cy="26334721"/>
          </a:xfrm>
          <a:prstGeom prst="rect">
            <a:avLst/>
          </a:prstGeom>
          <a:noFill/>
          <a:ln>
            <a:noFill/>
          </a:ln>
        </p:spPr>
      </p:sp>
      <p:sp>
        <p:nvSpPr>
          <p:cNvPr id="59" name="Google Shape;59;p10"/>
          <p:cNvSpPr txBox="1">
            <a:spLocks noGrp="1"/>
          </p:cNvSpPr>
          <p:nvPr>
            <p:ph type="body" idx="1"/>
          </p:nvPr>
        </p:nvSpPr>
        <p:spPr>
          <a:xfrm>
            <a:off x="6452237" y="34350966"/>
            <a:ext cx="19751040" cy="5151115"/>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440"/>
              </a:spcBef>
              <a:spcAft>
                <a:spcPts val="0"/>
              </a:spcAft>
              <a:buClr>
                <a:schemeClr val="dk1"/>
              </a:buClr>
              <a:buSzPts val="16498"/>
              <a:buFont typeface="Arial"/>
              <a:buNone/>
              <a:defRPr sz="72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1239"/>
              </a:spcBef>
              <a:spcAft>
                <a:spcPts val="0"/>
              </a:spcAft>
              <a:buClr>
                <a:schemeClr val="dk1"/>
              </a:buClr>
              <a:buSzPts val="14400"/>
              <a:buFont typeface="Arial"/>
              <a:buNone/>
              <a:defRPr sz="6197" b="0" i="0" u="none" strike="noStrike" cap="none">
                <a:solidFill>
                  <a:schemeClr val="dk1"/>
                </a:solidFill>
                <a:latin typeface="Calibri"/>
                <a:ea typeface="Calibri"/>
                <a:cs typeface="Calibri"/>
                <a:sym typeface="Calibri"/>
              </a:defRPr>
            </a:lvl2pPr>
            <a:lvl3pPr marL="1371600" marR="0" lvl="2" indent="-228600" algn="l">
              <a:lnSpc>
                <a:spcPct val="100000"/>
              </a:lnSpc>
              <a:spcBef>
                <a:spcPts val="1020"/>
              </a:spcBef>
              <a:spcAft>
                <a:spcPts val="0"/>
              </a:spcAft>
              <a:buClr>
                <a:schemeClr val="dk1"/>
              </a:buClr>
              <a:buSzPts val="12298"/>
              <a:buFont typeface="Arial"/>
              <a:buNone/>
              <a:defRPr sz="5098" b="0" i="0" u="none" strike="noStrike" cap="none">
                <a:solidFill>
                  <a:schemeClr val="dk1"/>
                </a:solidFill>
                <a:latin typeface="Calibri"/>
                <a:ea typeface="Calibri"/>
                <a:cs typeface="Calibri"/>
                <a:sym typeface="Calibri"/>
              </a:defRPr>
            </a:lvl3pPr>
            <a:lvl4pPr marL="1828800" marR="0" lvl="3"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4pPr>
            <a:lvl5pPr marL="2286000" marR="0" lvl="4"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5pPr>
            <a:lvl6pPr marL="2743200" marR="0" lvl="5"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6pPr>
            <a:lvl7pPr marL="3200400" marR="0" lvl="6"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7pPr>
            <a:lvl8pPr marL="3657600" marR="0" lvl="7"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8pPr>
            <a:lvl9pPr marL="4114800" marR="0" lvl="8" indent="-228600" algn="l">
              <a:lnSpc>
                <a:spcPct val="100000"/>
              </a:lnSpc>
              <a:spcBef>
                <a:spcPts val="920"/>
              </a:spcBef>
              <a:spcAft>
                <a:spcPts val="0"/>
              </a:spcAft>
              <a:buClr>
                <a:schemeClr val="dk1"/>
              </a:buClr>
              <a:buSzPts val="10296"/>
              <a:buFont typeface="Arial"/>
              <a:buNone/>
              <a:defRPr sz="4598" b="0" i="0" u="none" strike="noStrike" cap="none">
                <a:solidFill>
                  <a:schemeClr val="dk1"/>
                </a:solidFill>
                <a:latin typeface="Calibri"/>
                <a:ea typeface="Calibri"/>
                <a:cs typeface="Calibri"/>
                <a:sym typeface="Calibri"/>
              </a:defRPr>
            </a:lvl9pPr>
          </a:lstStyle>
          <a:p>
            <a:endParaRPr/>
          </a:p>
        </p:txBody>
      </p:sp>
      <p:sp>
        <p:nvSpPr>
          <p:cNvPr id="60" name="Google Shape;60;p10"/>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1645920" y="1757683"/>
            <a:ext cx="29626559" cy="7315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5" name="Google Shape;65;p11"/>
          <p:cNvSpPr txBox="1">
            <a:spLocks noGrp="1"/>
          </p:cNvSpPr>
          <p:nvPr>
            <p:ph type="body" idx="1"/>
          </p:nvPr>
        </p:nvSpPr>
        <p:spPr>
          <a:xfrm rot="5400000">
            <a:off x="1976118" y="9911083"/>
            <a:ext cx="28966166" cy="29626559"/>
          </a:xfrm>
          <a:prstGeom prst="rect">
            <a:avLst/>
          </a:prstGeom>
          <a:noFill/>
          <a:ln>
            <a:noFill/>
          </a:ln>
        </p:spPr>
        <p:txBody>
          <a:bodyPr spcFirstLastPara="1" wrap="square" lIns="91425" tIns="91425" rIns="91425" bIns="91425" anchor="t" anchorCtr="0">
            <a:noAutofit/>
          </a:bodyPr>
          <a:lstStyle>
            <a:lvl1pPr marL="457200" marR="0" lvl="0" indent="-1276223" algn="l">
              <a:lnSpc>
                <a:spcPct val="100000"/>
              </a:lnSpc>
              <a:spcBef>
                <a:spcPts val="3300"/>
              </a:spcBef>
              <a:spcAft>
                <a:spcPts val="0"/>
              </a:spcAft>
              <a:buClr>
                <a:schemeClr val="dk1"/>
              </a:buClr>
              <a:buSzPts val="16498"/>
              <a:buFont typeface="Arial"/>
              <a:buChar char="•"/>
              <a:defRPr sz="16498" b="0" i="0" u="none" strike="noStrike" cap="none">
                <a:solidFill>
                  <a:schemeClr val="dk1"/>
                </a:solidFill>
                <a:latin typeface="Calibri"/>
                <a:ea typeface="Calibri"/>
                <a:cs typeface="Calibri"/>
                <a:sym typeface="Calibri"/>
              </a:defRPr>
            </a:lvl1pPr>
            <a:lvl2pPr marL="914400" marR="0" lvl="1" indent="-1143000" algn="l">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6197"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9298"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645920" y="1757683"/>
            <a:ext cx="29626559" cy="7315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225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1645920" y="10241280"/>
            <a:ext cx="29626559" cy="28966166"/>
          </a:xfrm>
          <a:prstGeom prst="rect">
            <a:avLst/>
          </a:prstGeom>
          <a:noFill/>
          <a:ln>
            <a:noFill/>
          </a:ln>
        </p:spPr>
        <p:txBody>
          <a:bodyPr spcFirstLastPara="1" wrap="square" lIns="91425" tIns="91425" rIns="91425" bIns="91425" anchor="t" anchorCtr="0">
            <a:noAutofit/>
          </a:bodyPr>
          <a:lstStyle>
            <a:lvl1pPr marL="457200" marR="0" lvl="0" indent="-1276223" algn="l" rtl="0">
              <a:lnSpc>
                <a:spcPct val="100000"/>
              </a:lnSpc>
              <a:spcBef>
                <a:spcPts val="3300"/>
              </a:spcBef>
              <a:spcAft>
                <a:spcPts val="0"/>
              </a:spcAft>
              <a:buClr>
                <a:schemeClr val="dk1"/>
              </a:buClr>
              <a:buSzPts val="16498"/>
              <a:buFont typeface="Arial"/>
              <a:buChar char="•"/>
              <a:defRPr sz="16498" b="0" i="0" u="none" strike="noStrike" cap="none">
                <a:solidFill>
                  <a:schemeClr val="dk1"/>
                </a:solidFill>
                <a:latin typeface="Calibri"/>
                <a:ea typeface="Calibri"/>
                <a:cs typeface="Calibri"/>
                <a:sym typeface="Calibri"/>
              </a:defRPr>
            </a:lvl1pPr>
            <a:lvl2pPr marL="914400" marR="0" lvl="1" indent="-1143000" algn="l" rtl="0">
              <a:lnSpc>
                <a:spcPct val="100000"/>
              </a:lnSpc>
              <a:spcBef>
                <a:spcPts val="2880"/>
              </a:spcBef>
              <a:spcAft>
                <a:spcPts val="0"/>
              </a:spcAft>
              <a:buClr>
                <a:schemeClr val="dk1"/>
              </a:buClr>
              <a:buSzPts val="14400"/>
              <a:buFont typeface="Arial"/>
              <a:buChar char="–"/>
              <a:defRPr sz="14400" b="0" i="0" u="none" strike="noStrike" cap="none">
                <a:solidFill>
                  <a:schemeClr val="dk1"/>
                </a:solidFill>
                <a:latin typeface="Calibri"/>
                <a:ea typeface="Calibri"/>
                <a:cs typeface="Calibri"/>
                <a:sym typeface="Calibri"/>
              </a:defRPr>
            </a:lvl2pPr>
            <a:lvl3pPr marL="1371600" marR="0" lvl="2" indent="-1009523" algn="l" rtl="0">
              <a:lnSpc>
                <a:spcPct val="100000"/>
              </a:lnSpc>
              <a:spcBef>
                <a:spcPts val="2460"/>
              </a:spcBef>
              <a:spcAft>
                <a:spcPts val="0"/>
              </a:spcAft>
              <a:buClr>
                <a:schemeClr val="dk1"/>
              </a:buClr>
              <a:buSzPts val="12298"/>
              <a:buFont typeface="Arial"/>
              <a:buChar char="•"/>
              <a:defRPr sz="12298" b="0" i="0" u="none" strike="noStrike" cap="none">
                <a:solidFill>
                  <a:schemeClr val="dk1"/>
                </a:solidFill>
                <a:latin typeface="Calibri"/>
                <a:ea typeface="Calibri"/>
                <a:cs typeface="Calibri"/>
                <a:sym typeface="Calibri"/>
              </a:defRPr>
            </a:lvl3pPr>
            <a:lvl4pPr marL="1828800" marR="0" lvl="3"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4pPr>
            <a:lvl5pPr marL="2286000" marR="0" lvl="4"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5pPr>
            <a:lvl6pPr marL="2743200" marR="0" lvl="5"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6pPr>
            <a:lvl7pPr marL="3200400" marR="0" lvl="6"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7pPr>
            <a:lvl8pPr marL="3657600" marR="0" lvl="7"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8pPr>
            <a:lvl9pPr marL="4114800" marR="0" lvl="8" indent="-882395" algn="l" rtl="0">
              <a:lnSpc>
                <a:spcPct val="100000"/>
              </a:lnSpc>
              <a:spcBef>
                <a:spcPts val="2059"/>
              </a:spcBef>
              <a:spcAft>
                <a:spcPts val="0"/>
              </a:spcAft>
              <a:buClr>
                <a:schemeClr val="dk1"/>
              </a:buClr>
              <a:buSzPts val="10296"/>
              <a:buFont typeface="Arial"/>
              <a:buChar char="•"/>
              <a:defRPr sz="10296"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645920" y="40680650"/>
            <a:ext cx="7680960" cy="2336798"/>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6197"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1247120" y="40680650"/>
            <a:ext cx="10424160" cy="2336798"/>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6197"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9298"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591520" y="40680650"/>
            <a:ext cx="7680960" cy="2336798"/>
          </a:xfrm>
          <a:prstGeom prst="rect">
            <a:avLst/>
          </a:prstGeom>
          <a:noFill/>
          <a:ln>
            <a:noFill/>
          </a:ln>
        </p:spPr>
        <p:txBody>
          <a:bodyPr spcFirstLastPara="1" wrap="square" lIns="470125" tIns="235050" rIns="470125" bIns="235050" anchor="ctr" anchorCtr="0">
            <a:noAutofit/>
          </a:bodyPr>
          <a:lstStyle>
            <a:lvl1pPr marL="0" marR="0" lvl="0"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6197"/>
              <a:buFont typeface="Arial"/>
              <a:buNone/>
              <a:defRPr sz="619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1" name="Google Shape;11;p2"/>
          <p:cNvPicPr preferRelativeResize="0"/>
          <p:nvPr/>
        </p:nvPicPr>
        <p:blipFill rotWithShape="1">
          <a:blip r:embed="rId12">
            <a:alphaModFix/>
          </a:blip>
          <a:srcRect/>
          <a:stretch/>
        </p:blipFill>
        <p:spPr>
          <a:xfrm rot="-5400000">
            <a:off x="-9245601" y="21945600"/>
            <a:ext cx="15366998" cy="1562102"/>
          </a:xfrm>
          <a:prstGeom prst="rect">
            <a:avLst/>
          </a:prstGeom>
          <a:noFill/>
          <a:ln>
            <a:noFill/>
          </a:ln>
        </p:spPr>
      </p:pic>
      <p:pic>
        <p:nvPicPr>
          <p:cNvPr id="12" name="Google Shape;12;p2"/>
          <p:cNvPicPr preferRelativeResize="0"/>
          <p:nvPr/>
        </p:nvPicPr>
        <p:blipFill rotWithShape="1">
          <a:blip r:embed="rId12">
            <a:alphaModFix/>
          </a:blip>
          <a:srcRect/>
          <a:stretch/>
        </p:blipFill>
        <p:spPr>
          <a:xfrm rot="5400000">
            <a:off x="26797003" y="21945600"/>
            <a:ext cx="15366998" cy="1562102"/>
          </a:xfrm>
          <a:prstGeom prst="rect">
            <a:avLst/>
          </a:prstGeom>
          <a:noFill/>
          <a:ln>
            <a:noFill/>
          </a:ln>
        </p:spPr>
      </p:pic>
      <p:pic>
        <p:nvPicPr>
          <p:cNvPr id="13" name="Google Shape;13;p2"/>
          <p:cNvPicPr preferRelativeResize="0"/>
          <p:nvPr/>
        </p:nvPicPr>
        <p:blipFill rotWithShape="1">
          <a:blip r:embed="rId13">
            <a:alphaModFix/>
          </a:blip>
          <a:srcRect/>
          <a:stretch/>
        </p:blipFill>
        <p:spPr>
          <a:xfrm>
            <a:off x="0" y="44399206"/>
            <a:ext cx="32918400" cy="1518427"/>
          </a:xfrm>
          <a:prstGeom prst="rect">
            <a:avLst/>
          </a:prstGeom>
          <a:noFill/>
          <a:ln>
            <a:noFill/>
          </a:ln>
        </p:spPr>
      </p:pic>
      <p:sp>
        <p:nvSpPr>
          <p:cNvPr id="14" name="Google Shape;14;p2"/>
          <p:cNvSpPr/>
          <p:nvPr/>
        </p:nvSpPr>
        <p:spPr>
          <a:xfrm>
            <a:off x="0" y="44970703"/>
            <a:ext cx="16459200" cy="12699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781"/>
              <a:buFont typeface="Arial"/>
              <a:buNone/>
            </a:pPr>
            <a:r>
              <a:rPr lang="es-CO" sz="4781" b="0" i="0" u="none" strike="noStrike" cap="none">
                <a:solidFill>
                  <a:srgbClr val="808080"/>
                </a:solidFill>
                <a:latin typeface="Calibri"/>
                <a:ea typeface="Calibri"/>
                <a:cs typeface="Calibri"/>
                <a:sym typeface="Calibri"/>
              </a:rPr>
              <a:t>Template ID: tallstripe  Size: 36x48</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p:nvPr/>
        </p:nvSpPr>
        <p:spPr>
          <a:xfrm>
            <a:off x="1405200" y="258224"/>
            <a:ext cx="30108000" cy="2514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34"/>
              <a:buFont typeface="Arial"/>
              <a:buNone/>
            </a:pPr>
            <a:endParaRPr sz="1934" b="0" i="0" u="none" strike="noStrike" cap="none">
              <a:solidFill>
                <a:schemeClr val="dk1"/>
              </a:solidFill>
              <a:latin typeface="Calibri"/>
              <a:ea typeface="Calibri"/>
              <a:cs typeface="Calibri"/>
              <a:sym typeface="Calibri"/>
            </a:endParaRPr>
          </a:p>
        </p:txBody>
      </p:sp>
      <p:sp>
        <p:nvSpPr>
          <p:cNvPr id="80" name="Google Shape;80;p1"/>
          <p:cNvSpPr/>
          <p:nvPr/>
        </p:nvSpPr>
        <p:spPr>
          <a:xfrm>
            <a:off x="0" y="-182900"/>
            <a:ext cx="32918400" cy="3671700"/>
          </a:xfrm>
          <a:prstGeom prst="rect">
            <a:avLst/>
          </a:prstGeom>
          <a:solidFill>
            <a:schemeClr val="tx2">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34"/>
              <a:buFont typeface="Arial"/>
              <a:buNone/>
            </a:pPr>
            <a:endParaRPr sz="1934" b="0" i="0" u="none" strike="noStrike" cap="none">
              <a:solidFill>
                <a:schemeClr val="dk1"/>
              </a:solidFill>
              <a:latin typeface="Calibri"/>
              <a:ea typeface="Calibri"/>
              <a:cs typeface="Calibri"/>
              <a:sym typeface="Calibri"/>
            </a:endParaRPr>
          </a:p>
        </p:txBody>
      </p:sp>
      <p:sp>
        <p:nvSpPr>
          <p:cNvPr id="81" name="Google Shape;81;p1"/>
          <p:cNvSpPr txBox="1"/>
          <p:nvPr/>
        </p:nvSpPr>
        <p:spPr>
          <a:xfrm>
            <a:off x="617357" y="3692903"/>
            <a:ext cx="4480331" cy="8964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4800" b="1" i="1" u="none" strike="noStrike" cap="none" dirty="0">
                <a:solidFill>
                  <a:srgbClr val="00506C"/>
                </a:solidFill>
                <a:latin typeface="Calibri"/>
                <a:ea typeface="Calibri"/>
                <a:cs typeface="Calibri"/>
                <a:sym typeface="Calibri"/>
              </a:rPr>
              <a:t>Introducción</a:t>
            </a:r>
            <a:endParaRPr sz="5400" b="1" i="1" u="none" strike="noStrike" cap="none" dirty="0">
              <a:solidFill>
                <a:srgbClr val="00506C"/>
              </a:solidFill>
              <a:latin typeface="Calibri"/>
              <a:ea typeface="Calibri"/>
              <a:cs typeface="Calibri"/>
              <a:sym typeface="Calibri"/>
            </a:endParaRPr>
          </a:p>
        </p:txBody>
      </p:sp>
      <p:sp>
        <p:nvSpPr>
          <p:cNvPr id="82" name="Google Shape;82;p1"/>
          <p:cNvSpPr txBox="1"/>
          <p:nvPr/>
        </p:nvSpPr>
        <p:spPr>
          <a:xfrm>
            <a:off x="535500" y="4622879"/>
            <a:ext cx="16280995" cy="746559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3400"/>
              <a:buFont typeface="Arial"/>
              <a:buNone/>
            </a:pPr>
            <a:r>
              <a:rPr lang="es-ES" sz="2800" dirty="0"/>
              <a:t>El retroceso glaciar en las emblemáticas regiones de la Sierra Nevada de Santa Marta y el Nevado del Cocuy es un fenómeno crucial y preocupante que ha capturado la atención de la comunidad científica global. En esta investigación, se emplea una combinación poderosa de imágenes satelitales Landsat, avanzados algoritmos de inteligencia artificial y técnicas de procesamiento digital de imágenes para estudiar el cambio y la evolución de los glaciares en estas áreas sensibles y vitales.</a:t>
            </a:r>
          </a:p>
          <a:p>
            <a:pPr marL="0" marR="0" lvl="0" indent="0" algn="just" rtl="0">
              <a:lnSpc>
                <a:spcPct val="100000"/>
              </a:lnSpc>
              <a:spcBef>
                <a:spcPts val="0"/>
              </a:spcBef>
              <a:spcAft>
                <a:spcPts val="0"/>
              </a:spcAft>
              <a:buClr>
                <a:srgbClr val="000000"/>
              </a:buClr>
              <a:buSzPts val="3400"/>
              <a:buFont typeface="Arial"/>
              <a:buNone/>
            </a:pPr>
            <a:r>
              <a:rPr lang="es-ES" sz="2800" dirty="0"/>
              <a:t>El análisis se centra en la detección precisa del retroceso glaciar a lo largo de un extenso periodo de tiempo, aprovechando la riqueza de datos de las misiones Landsat, que ofrecen una perspectiva histórica de más de cuatro décadas. La aplicación de algoritmos de inteligencia artificial y técnicas de procesamiento digital de imágenes permite la identificación, clasificación y seguimiento detallado de los cambios en la extensión y la morfología de los glaciares.</a:t>
            </a:r>
          </a:p>
          <a:p>
            <a:pPr marL="0" marR="0" lvl="0" indent="0" algn="just" rtl="0">
              <a:lnSpc>
                <a:spcPct val="100000"/>
              </a:lnSpc>
              <a:spcBef>
                <a:spcPts val="0"/>
              </a:spcBef>
              <a:spcAft>
                <a:spcPts val="0"/>
              </a:spcAft>
              <a:buClr>
                <a:srgbClr val="000000"/>
              </a:buClr>
              <a:buSzPts val="3400"/>
              <a:buFont typeface="Arial"/>
              <a:buNone/>
            </a:pPr>
            <a:r>
              <a:rPr lang="es-ES" sz="2800" dirty="0"/>
              <a:t>Este enfoque interdisciplinario no solo proporciona una comprensión más profunda de los patrones y tendencias del retroceso glaciar en estas regiones de importancia ecológica y socioeconómica, sino que también ofrece una metodología innovadora para monitorear y predecir el impacto del cambio climático en los ecosistemas de alta montaña. Los resultados de esta investigación no solo contribuirán al conocimiento científico, sino que también podrían tener implicaciones significativas para la gestión ambiental y la toma de decisiones a nivel regional y global</a:t>
            </a:r>
            <a:r>
              <a:rPr lang="es-ES" sz="3400" dirty="0"/>
              <a:t>.</a:t>
            </a:r>
            <a:endParaRPr sz="3400" b="0" i="0" u="none" strike="noStrike" cap="none" dirty="0">
              <a:solidFill>
                <a:srgbClr val="000000"/>
              </a:solidFill>
              <a:latin typeface="Arial"/>
              <a:ea typeface="Arial"/>
              <a:cs typeface="Arial"/>
              <a:sym typeface="Arial"/>
            </a:endParaRPr>
          </a:p>
        </p:txBody>
      </p:sp>
      <p:sp>
        <p:nvSpPr>
          <p:cNvPr id="83" name="Google Shape;83;p1"/>
          <p:cNvSpPr/>
          <p:nvPr/>
        </p:nvSpPr>
        <p:spPr>
          <a:xfrm>
            <a:off x="20389586" y="24835755"/>
            <a:ext cx="2608500" cy="140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934"/>
              <a:buFont typeface="Arial"/>
              <a:buNone/>
            </a:pPr>
            <a:endParaRPr sz="1934" b="0" i="0" u="none" strike="noStrike" cap="none">
              <a:solidFill>
                <a:schemeClr val="dk1"/>
              </a:solidFill>
              <a:latin typeface="Calibri"/>
              <a:ea typeface="Calibri"/>
              <a:cs typeface="Calibri"/>
              <a:sym typeface="Calibri"/>
            </a:endParaRPr>
          </a:p>
        </p:txBody>
      </p:sp>
      <p:sp>
        <p:nvSpPr>
          <p:cNvPr id="84" name="Google Shape;84;p1"/>
          <p:cNvSpPr/>
          <p:nvPr/>
        </p:nvSpPr>
        <p:spPr>
          <a:xfrm>
            <a:off x="20389586" y="28803694"/>
            <a:ext cx="2608500" cy="140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934"/>
              <a:buFont typeface="Arial"/>
              <a:buNone/>
            </a:pPr>
            <a:endParaRPr sz="1934" b="0" i="0" u="none" strike="noStrike" cap="none">
              <a:solidFill>
                <a:schemeClr val="dk1"/>
              </a:solidFill>
              <a:latin typeface="Calibri"/>
              <a:ea typeface="Calibri"/>
              <a:cs typeface="Calibri"/>
              <a:sym typeface="Calibri"/>
            </a:endParaRPr>
          </a:p>
        </p:txBody>
      </p:sp>
      <p:sp>
        <p:nvSpPr>
          <p:cNvPr id="85" name="Google Shape;85;p1"/>
          <p:cNvSpPr txBox="1"/>
          <p:nvPr/>
        </p:nvSpPr>
        <p:spPr>
          <a:xfrm>
            <a:off x="617357" y="12392802"/>
            <a:ext cx="31847400" cy="923400"/>
          </a:xfrm>
          <a:prstGeom prst="rect">
            <a:avLst/>
          </a:prstGeom>
          <a:solidFill>
            <a:schemeClr val="tx2">
              <a:lumMod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5400" b="1" i="1" dirty="0">
                <a:solidFill>
                  <a:srgbClr val="00B050"/>
                </a:solidFill>
                <a:latin typeface="Calibri"/>
                <a:ea typeface="Calibri"/>
                <a:cs typeface="Calibri"/>
                <a:sym typeface="Calibri"/>
              </a:rPr>
              <a:t>Análisis de resultados</a:t>
            </a:r>
            <a:endParaRPr sz="5400" b="1" i="1" u="none" strike="noStrike" cap="none" dirty="0">
              <a:solidFill>
                <a:srgbClr val="00B050"/>
              </a:solidFill>
              <a:latin typeface="Calibri"/>
              <a:ea typeface="Calibri"/>
              <a:cs typeface="Calibri"/>
              <a:sym typeface="Calibri"/>
            </a:endParaRPr>
          </a:p>
        </p:txBody>
      </p:sp>
      <p:sp>
        <p:nvSpPr>
          <p:cNvPr id="86" name="Google Shape;86;p1"/>
          <p:cNvSpPr txBox="1"/>
          <p:nvPr/>
        </p:nvSpPr>
        <p:spPr>
          <a:xfrm>
            <a:off x="157050" y="37202760"/>
            <a:ext cx="18243900" cy="923400"/>
          </a:xfrm>
          <a:prstGeom prst="rect">
            <a:avLst/>
          </a:prstGeom>
          <a:solidFill>
            <a:schemeClr val="tx2">
              <a:lumMod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5400" b="1" i="1" u="none" strike="noStrike" cap="none">
                <a:solidFill>
                  <a:srgbClr val="00B050"/>
                </a:solidFill>
                <a:latin typeface="Calibri"/>
                <a:ea typeface="Calibri"/>
                <a:cs typeface="Calibri"/>
                <a:sym typeface="Calibri"/>
              </a:rPr>
              <a:t>Conclusiones</a:t>
            </a:r>
            <a:endParaRPr sz="5400" b="1" i="1" u="none" strike="noStrike" cap="none">
              <a:solidFill>
                <a:srgbClr val="00B050"/>
              </a:solidFill>
              <a:latin typeface="Calibri"/>
              <a:ea typeface="Calibri"/>
              <a:cs typeface="Calibri"/>
              <a:sym typeface="Calibri"/>
            </a:endParaRPr>
          </a:p>
        </p:txBody>
      </p:sp>
      <p:sp>
        <p:nvSpPr>
          <p:cNvPr id="87" name="Google Shape;87;p1"/>
          <p:cNvSpPr txBox="1"/>
          <p:nvPr/>
        </p:nvSpPr>
        <p:spPr>
          <a:xfrm>
            <a:off x="18790241" y="37189577"/>
            <a:ext cx="13269000" cy="923400"/>
          </a:xfrm>
          <a:prstGeom prst="rect">
            <a:avLst/>
          </a:prstGeom>
          <a:solidFill>
            <a:schemeClr val="tx2">
              <a:lumMod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5400" b="1" i="1" u="none" strike="noStrike" cap="none" dirty="0">
                <a:solidFill>
                  <a:srgbClr val="00B050"/>
                </a:solidFill>
                <a:latin typeface="Calibri"/>
                <a:ea typeface="Calibri"/>
                <a:cs typeface="Calibri"/>
                <a:sym typeface="Calibri"/>
              </a:rPr>
              <a:t>Referencias</a:t>
            </a:r>
            <a:r>
              <a:rPr lang="es-CO" sz="5400" b="1" i="1" u="none" strike="noStrike" cap="none" dirty="0">
                <a:solidFill>
                  <a:schemeClr val="lt1"/>
                </a:solidFill>
                <a:latin typeface="Calibri"/>
                <a:ea typeface="Calibri"/>
                <a:cs typeface="Calibri"/>
                <a:sym typeface="Calibri"/>
              </a:rPr>
              <a:t> </a:t>
            </a:r>
            <a:endParaRPr sz="5400" b="1" i="1" u="none" strike="noStrike" cap="none" dirty="0">
              <a:solidFill>
                <a:schemeClr val="lt1"/>
              </a:solidFill>
              <a:latin typeface="Calibri"/>
              <a:ea typeface="Calibri"/>
              <a:cs typeface="Calibri"/>
              <a:sym typeface="Calibri"/>
            </a:endParaRPr>
          </a:p>
        </p:txBody>
      </p:sp>
      <p:sp>
        <p:nvSpPr>
          <p:cNvPr id="88" name="Google Shape;88;p1"/>
          <p:cNvSpPr txBox="1">
            <a:spLocks noGrp="1"/>
          </p:cNvSpPr>
          <p:nvPr>
            <p:ph type="body" idx="1"/>
          </p:nvPr>
        </p:nvSpPr>
        <p:spPr>
          <a:xfrm>
            <a:off x="535500" y="-38625"/>
            <a:ext cx="26799600" cy="3108300"/>
          </a:xfrm>
          <a:prstGeom prst="rect">
            <a:avLst/>
          </a:prstGeom>
          <a:noFill/>
          <a:ln>
            <a:noFill/>
          </a:ln>
        </p:spPr>
        <p:txBody>
          <a:bodyPr spcFirstLastPara="1" wrap="square" lIns="470125" tIns="235050" rIns="470125" bIns="235050" anchor="t" anchorCtr="0">
            <a:noAutofit/>
          </a:bodyPr>
          <a:lstStyle/>
          <a:p>
            <a:pPr marL="0" marR="0" lvl="0" indent="0" algn="ctr" rtl="0">
              <a:lnSpc>
                <a:spcPct val="100000"/>
              </a:lnSpc>
              <a:spcBef>
                <a:spcPts val="0"/>
              </a:spcBef>
              <a:spcAft>
                <a:spcPts val="0"/>
              </a:spcAft>
              <a:buClr>
                <a:schemeClr val="lt1"/>
              </a:buClr>
              <a:buSzPts val="16498"/>
              <a:buFont typeface="Arial"/>
              <a:buNone/>
            </a:pPr>
            <a:r>
              <a:rPr lang="es-ES" sz="5000" b="1" i="1" dirty="0">
                <a:solidFill>
                  <a:srgbClr val="00B050"/>
                </a:solidFill>
              </a:rPr>
              <a:t>Retroceso glaciar Nevado de Sierra Nevada de Santa Marta y Cocuy  1990 - 2023</a:t>
            </a:r>
            <a:endParaRPr sz="5000" b="1" i="1" dirty="0">
              <a:solidFill>
                <a:srgbClr val="00B050"/>
              </a:solidFill>
            </a:endParaRPr>
          </a:p>
          <a:p>
            <a:pPr marL="0" lvl="0" indent="0" algn="ctr" rtl="0">
              <a:lnSpc>
                <a:spcPct val="100000"/>
              </a:lnSpc>
              <a:spcBef>
                <a:spcPts val="0"/>
              </a:spcBef>
              <a:spcAft>
                <a:spcPts val="0"/>
              </a:spcAft>
              <a:buClr>
                <a:schemeClr val="lt1"/>
              </a:buClr>
              <a:buSzPts val="16498"/>
              <a:buNone/>
            </a:pPr>
            <a:r>
              <a:rPr lang="es-CO" sz="4000" b="1" i="1" dirty="0">
                <a:solidFill>
                  <a:srgbClr val="00B050"/>
                </a:solidFill>
              </a:rPr>
              <a:t>Elaborado por: Juan Sebastián, Hernández Santana</a:t>
            </a:r>
            <a:endParaRPr sz="4000" b="1" i="1" dirty="0">
              <a:solidFill>
                <a:srgbClr val="00B050"/>
              </a:solidFill>
            </a:endParaRPr>
          </a:p>
          <a:p>
            <a:pPr marL="0" lvl="0" indent="0" algn="ctr" rtl="0">
              <a:lnSpc>
                <a:spcPct val="100000"/>
              </a:lnSpc>
              <a:spcBef>
                <a:spcPts val="0"/>
              </a:spcBef>
              <a:spcAft>
                <a:spcPts val="0"/>
              </a:spcAft>
              <a:buClr>
                <a:schemeClr val="lt1"/>
              </a:buClr>
              <a:buSzPts val="16498"/>
              <a:buNone/>
            </a:pPr>
            <a:r>
              <a:rPr lang="es-CO" sz="4000" b="1" i="1" dirty="0">
                <a:solidFill>
                  <a:srgbClr val="00B050"/>
                </a:solidFill>
              </a:rPr>
              <a:t>Maestría en Gestión de la Información y Tecnologías Geoespaciales</a:t>
            </a:r>
            <a:endParaRPr sz="5000" b="1" i="1" dirty="0">
              <a:solidFill>
                <a:srgbClr val="00B050"/>
              </a:solidFill>
            </a:endParaRPr>
          </a:p>
          <a:p>
            <a:pPr marL="0" lvl="0" indent="0" algn="ctr" rtl="0">
              <a:lnSpc>
                <a:spcPct val="100000"/>
              </a:lnSpc>
              <a:spcBef>
                <a:spcPts val="0"/>
              </a:spcBef>
              <a:spcAft>
                <a:spcPts val="0"/>
              </a:spcAft>
              <a:buSzPts val="16498"/>
              <a:buNone/>
            </a:pPr>
            <a:r>
              <a:rPr lang="es-CO" sz="4000" b="1" i="1" dirty="0">
                <a:solidFill>
                  <a:srgbClr val="00B050"/>
                </a:solidFill>
              </a:rPr>
              <a:t>Análisis y modelamiento espacial</a:t>
            </a:r>
            <a:endParaRPr sz="4000" b="1" i="1" dirty="0">
              <a:solidFill>
                <a:srgbClr val="00B050"/>
              </a:solidFill>
            </a:endParaRPr>
          </a:p>
          <a:p>
            <a:pPr marL="0" marR="0" lvl="0" indent="0" algn="ctr" rtl="0">
              <a:lnSpc>
                <a:spcPct val="100000"/>
              </a:lnSpc>
              <a:spcBef>
                <a:spcPts val="0"/>
              </a:spcBef>
              <a:spcAft>
                <a:spcPts val="0"/>
              </a:spcAft>
              <a:buClr>
                <a:schemeClr val="lt1"/>
              </a:buClr>
              <a:buSzPts val="16498"/>
              <a:buFont typeface="Arial"/>
              <a:buNone/>
            </a:pPr>
            <a:endParaRPr sz="8000" b="1" i="1" dirty="0">
              <a:solidFill>
                <a:srgbClr val="00B050"/>
              </a:solidFill>
            </a:endParaRPr>
          </a:p>
        </p:txBody>
      </p:sp>
      <p:sp>
        <p:nvSpPr>
          <p:cNvPr id="89" name="Google Shape;89;p1"/>
          <p:cNvSpPr txBox="1"/>
          <p:nvPr/>
        </p:nvSpPr>
        <p:spPr>
          <a:xfrm>
            <a:off x="16535400" y="3663950"/>
            <a:ext cx="4076700" cy="9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1" i="1" u="none" strike="noStrike" cap="none" dirty="0">
              <a:solidFill>
                <a:srgbClr val="134F5C"/>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a:stretch/>
        </p:blipFill>
        <p:spPr>
          <a:xfrm>
            <a:off x="27438575" y="-182900"/>
            <a:ext cx="5141651" cy="3671700"/>
          </a:xfrm>
          <a:prstGeom prst="rect">
            <a:avLst/>
          </a:prstGeom>
          <a:noFill/>
          <a:ln>
            <a:noFill/>
          </a:ln>
        </p:spPr>
      </p:pic>
      <p:sp>
        <p:nvSpPr>
          <p:cNvPr id="91" name="Google Shape;91;p1"/>
          <p:cNvSpPr txBox="1"/>
          <p:nvPr/>
        </p:nvSpPr>
        <p:spPr>
          <a:xfrm>
            <a:off x="23462587" y="9754899"/>
            <a:ext cx="2868000" cy="6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4800" b="1" i="1" u="none" strike="noStrike" cap="none" dirty="0">
                <a:solidFill>
                  <a:srgbClr val="00506C"/>
                </a:solidFill>
                <a:latin typeface="Calibri"/>
                <a:ea typeface="Calibri"/>
                <a:cs typeface="Calibri"/>
                <a:sym typeface="Calibri"/>
              </a:rPr>
              <a:t>Objetivo</a:t>
            </a:r>
            <a:endParaRPr sz="4800" b="1" i="1" u="none" strike="noStrike" cap="none" dirty="0">
              <a:solidFill>
                <a:srgbClr val="00506C"/>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A9CCFCA2-E92C-99E9-79DF-570FED28BCBE}"/>
              </a:ext>
            </a:extLst>
          </p:cNvPr>
          <p:cNvSpPr txBox="1"/>
          <p:nvPr/>
        </p:nvSpPr>
        <p:spPr>
          <a:xfrm>
            <a:off x="16832727" y="10509422"/>
            <a:ext cx="15365429" cy="1569660"/>
          </a:xfrm>
          <a:prstGeom prst="rect">
            <a:avLst/>
          </a:prstGeom>
          <a:noFill/>
        </p:spPr>
        <p:txBody>
          <a:bodyPr wrap="square" rtlCol="0">
            <a:spAutoFit/>
          </a:bodyPr>
          <a:lstStyle/>
          <a:p>
            <a:pPr marL="457200" indent="-457200" algn="just">
              <a:buFont typeface="Arial" panose="020B0604020202020204" pitchFamily="34" charset="0"/>
              <a:buChar char="•"/>
            </a:pPr>
            <a:r>
              <a:rPr lang="es-ES" sz="2400" dirty="0"/>
              <a:t>Evaluar y cuantificar con precisión el retroceso glaciar a lo largo del tiempo en las áreas de interés, utilizando datos </a:t>
            </a:r>
            <a:r>
              <a:rPr lang="es-ES" sz="2000" dirty="0"/>
              <a:t>históricos</a:t>
            </a:r>
            <a:r>
              <a:rPr lang="es-ES" sz="2400" dirty="0"/>
              <a:t> de Landsat, algoritmos de inteligencia artificial y métodos de procesamiento de imágenes, con el fin de comprender los patrones, tasas y causas del cambio en la extensión y morfología de los glaciares en estas regiones de importancia ecológica y socioeconómica.</a:t>
            </a:r>
            <a:endParaRPr lang="es-CO" sz="2400" dirty="0"/>
          </a:p>
        </p:txBody>
      </p:sp>
      <p:sp>
        <p:nvSpPr>
          <p:cNvPr id="6" name="CuadroTexto 5">
            <a:extLst>
              <a:ext uri="{FF2B5EF4-FFF2-40B4-BE49-F238E27FC236}">
                <a16:creationId xmlns:a16="http://schemas.microsoft.com/office/drawing/2014/main" id="{57C53717-41CF-CDC6-35E8-E4768673C10E}"/>
              </a:ext>
            </a:extLst>
          </p:cNvPr>
          <p:cNvSpPr txBox="1"/>
          <p:nvPr/>
        </p:nvSpPr>
        <p:spPr>
          <a:xfrm>
            <a:off x="7504478" y="15451634"/>
            <a:ext cx="14506950" cy="615553"/>
          </a:xfrm>
          <a:prstGeom prst="rect">
            <a:avLst/>
          </a:prstGeom>
          <a:noFill/>
        </p:spPr>
        <p:txBody>
          <a:bodyPr wrap="square" lIns="91440" tIns="45720" rIns="91440" bIns="45720" rtlCol="0" anchor="t">
            <a:spAutoFit/>
          </a:bodyPr>
          <a:lstStyle/>
          <a:p>
            <a:pPr algn="just"/>
            <a:r>
              <a:rPr lang="es-MX" sz="3400" dirty="0" err="1"/>
              <a:t>xxxxxxxxxxx</a:t>
            </a:r>
            <a:endParaRPr lang="es-CO" sz="3400" dirty="0"/>
          </a:p>
        </p:txBody>
      </p:sp>
      <p:sp>
        <p:nvSpPr>
          <p:cNvPr id="8" name="CuadroTexto 7">
            <a:extLst>
              <a:ext uri="{FF2B5EF4-FFF2-40B4-BE49-F238E27FC236}">
                <a16:creationId xmlns:a16="http://schemas.microsoft.com/office/drawing/2014/main" id="{E769AC8A-98FE-D162-FED8-AC3B059150AF}"/>
              </a:ext>
            </a:extLst>
          </p:cNvPr>
          <p:cNvSpPr txBox="1"/>
          <p:nvPr/>
        </p:nvSpPr>
        <p:spPr>
          <a:xfrm>
            <a:off x="7504478" y="16582307"/>
            <a:ext cx="14506950" cy="1661993"/>
          </a:xfrm>
          <a:prstGeom prst="rect">
            <a:avLst/>
          </a:prstGeom>
          <a:noFill/>
        </p:spPr>
        <p:txBody>
          <a:bodyPr wrap="square" lIns="91440" tIns="45720" rIns="91440" bIns="45720" rtlCol="0" anchor="t">
            <a:spAutoFit/>
          </a:bodyPr>
          <a:lstStyle/>
          <a:p>
            <a:pPr algn="just"/>
            <a:r>
              <a:rPr lang="es-MX" sz="3400" dirty="0" err="1"/>
              <a:t>Xxxxxxxxxxxxxx</a:t>
            </a:r>
            <a:r>
              <a:rPr lang="es-MX" sz="3400" dirty="0"/>
              <a:t> (Fig. 1)</a:t>
            </a:r>
          </a:p>
          <a:p>
            <a:pPr algn="just"/>
            <a:endParaRPr lang="es-MX" sz="3400" dirty="0"/>
          </a:p>
          <a:p>
            <a:pPr algn="just"/>
            <a:r>
              <a:rPr lang="es-MX" sz="3400" dirty="0"/>
              <a:t>En figura 1 se describe el medio de </a:t>
            </a:r>
            <a:r>
              <a:rPr lang="es-MX" sz="3400" dirty="0" err="1"/>
              <a:t>culvo</a:t>
            </a:r>
            <a:r>
              <a:rPr lang="es-MX" sz="3400" dirty="0"/>
              <a:t> para </a:t>
            </a:r>
            <a:r>
              <a:rPr lang="es-MX" sz="3400" dirty="0" err="1"/>
              <a:t>xxxxx</a:t>
            </a:r>
          </a:p>
        </p:txBody>
      </p:sp>
      <p:sp>
        <p:nvSpPr>
          <p:cNvPr id="9" name="CuadroTexto 8">
            <a:extLst>
              <a:ext uri="{FF2B5EF4-FFF2-40B4-BE49-F238E27FC236}">
                <a16:creationId xmlns:a16="http://schemas.microsoft.com/office/drawing/2014/main" id="{A6C9441E-8F3C-9E00-139C-28A30FED2B6D}"/>
              </a:ext>
            </a:extLst>
          </p:cNvPr>
          <p:cNvSpPr txBox="1"/>
          <p:nvPr/>
        </p:nvSpPr>
        <p:spPr>
          <a:xfrm>
            <a:off x="7504478" y="18654195"/>
            <a:ext cx="14506950" cy="1138773"/>
          </a:xfrm>
          <a:prstGeom prst="rect">
            <a:avLst/>
          </a:prstGeom>
          <a:noFill/>
        </p:spPr>
        <p:txBody>
          <a:bodyPr wrap="square" lIns="91440" tIns="45720" rIns="91440" bIns="45720" rtlCol="0" anchor="t">
            <a:spAutoFit/>
          </a:bodyPr>
          <a:lstStyle/>
          <a:p>
            <a:pPr algn="just"/>
            <a:r>
              <a:rPr lang="es-MX" sz="3400" dirty="0" err="1"/>
              <a:t>Xxxxxxxxxxxxxxxxxxx</a:t>
            </a:r>
            <a:r>
              <a:rPr lang="es-MX" sz="3400" dirty="0"/>
              <a:t>. En la Tabla 1 se describe la estadística descriptiva de …..</a:t>
            </a:r>
            <a:endParaRPr lang="es-CO" sz="3400" dirty="0"/>
          </a:p>
        </p:txBody>
      </p:sp>
      <p:pic>
        <p:nvPicPr>
          <p:cNvPr id="12" name="Imagen 11">
            <a:extLst>
              <a:ext uri="{FF2B5EF4-FFF2-40B4-BE49-F238E27FC236}">
                <a16:creationId xmlns:a16="http://schemas.microsoft.com/office/drawing/2014/main" id="{652F889F-6DED-AD5F-FE75-8D449A1C85F6}"/>
              </a:ext>
            </a:extLst>
          </p:cNvPr>
          <p:cNvPicPr>
            <a:picLocks noChangeAspect="1"/>
          </p:cNvPicPr>
          <p:nvPr/>
        </p:nvPicPr>
        <p:blipFill>
          <a:blip r:embed="rId4"/>
          <a:stretch>
            <a:fillRect/>
          </a:stretch>
        </p:blipFill>
        <p:spPr>
          <a:xfrm>
            <a:off x="919483" y="15210032"/>
            <a:ext cx="5591475" cy="5873512"/>
          </a:xfrm>
          <a:prstGeom prst="rect">
            <a:avLst/>
          </a:prstGeom>
        </p:spPr>
      </p:pic>
      <p:sp>
        <p:nvSpPr>
          <p:cNvPr id="13" name="CuadroTexto 12">
            <a:extLst>
              <a:ext uri="{FF2B5EF4-FFF2-40B4-BE49-F238E27FC236}">
                <a16:creationId xmlns:a16="http://schemas.microsoft.com/office/drawing/2014/main" id="{049B2776-FA56-29DB-80A6-EDD438CFF57B}"/>
              </a:ext>
            </a:extLst>
          </p:cNvPr>
          <p:cNvSpPr txBox="1"/>
          <p:nvPr/>
        </p:nvSpPr>
        <p:spPr>
          <a:xfrm>
            <a:off x="18946566" y="38487522"/>
            <a:ext cx="13251590" cy="1200329"/>
          </a:xfrm>
          <a:prstGeom prst="rect">
            <a:avLst/>
          </a:prstGeom>
          <a:noFill/>
        </p:spPr>
        <p:txBody>
          <a:bodyPr wrap="square" rtlCol="0">
            <a:spAutoFit/>
          </a:bodyPr>
          <a:lstStyle/>
          <a:p>
            <a:pPr marL="285750" indent="-285750">
              <a:buFont typeface="Arial" panose="020B0604020202020204" pitchFamily="34" charset="0"/>
              <a:buChar char="•"/>
            </a:pPr>
            <a:r>
              <a:rPr lang="es-CO" sz="2400" b="0" i="0" dirty="0">
                <a:solidFill>
                  <a:srgbClr val="000000"/>
                </a:solidFill>
                <a:effectLst/>
                <a:latin typeface="+mn-lt"/>
              </a:rPr>
              <a:t>Apellidos </a:t>
            </a:r>
            <a:r>
              <a:rPr lang="es-CO" sz="2400" dirty="0">
                <a:latin typeface="+mn-lt"/>
              </a:rPr>
              <a:t>y</a:t>
            </a:r>
            <a:r>
              <a:rPr lang="es-CO" sz="2400" b="0" i="0" dirty="0">
                <a:solidFill>
                  <a:srgbClr val="000000"/>
                </a:solidFill>
                <a:effectLst/>
                <a:latin typeface="+mn-lt"/>
              </a:rPr>
              <a:t> nombres, Apellidos </a:t>
            </a:r>
            <a:r>
              <a:rPr lang="es-CO" sz="2400" dirty="0">
                <a:latin typeface="+mn-lt"/>
              </a:rPr>
              <a:t>y</a:t>
            </a:r>
            <a:r>
              <a:rPr lang="es-CO" sz="2400" b="0" i="0" dirty="0">
                <a:solidFill>
                  <a:srgbClr val="000000"/>
                </a:solidFill>
                <a:effectLst/>
                <a:latin typeface="+mn-lt"/>
              </a:rPr>
              <a:t> nombres</a:t>
            </a:r>
            <a:r>
              <a:rPr lang="es-CO" sz="2400" dirty="0">
                <a:latin typeface="+mn-lt"/>
              </a:rPr>
              <a:t>. </a:t>
            </a:r>
            <a:r>
              <a:rPr lang="es-CO" sz="2400" b="0" i="0" dirty="0">
                <a:solidFill>
                  <a:srgbClr val="000000"/>
                </a:solidFill>
                <a:effectLst/>
                <a:latin typeface="+mn-lt"/>
              </a:rPr>
              <a:t>Títulos , revista, volumen, pp. paginas.</a:t>
            </a:r>
            <a:r>
              <a:rPr lang="es-CO" sz="2400" dirty="0">
                <a:latin typeface="+mn-lt"/>
              </a:rPr>
              <a:t> </a:t>
            </a:r>
            <a:r>
              <a:rPr lang="es-CO" sz="2400" dirty="0" err="1">
                <a:latin typeface="+mn-lt"/>
              </a:rPr>
              <a:t>Doi</a:t>
            </a:r>
            <a:r>
              <a:rPr lang="es-CO" sz="2400" dirty="0">
                <a:latin typeface="+mn-lt"/>
              </a:rPr>
              <a:t>:</a:t>
            </a:r>
          </a:p>
          <a:p>
            <a:pPr marL="285750" indent="-285750">
              <a:buFont typeface="Arial" panose="020B0604020202020204" pitchFamily="34" charset="0"/>
              <a:buChar char="•"/>
            </a:pPr>
            <a:endParaRPr lang="es-CO" sz="2400" b="0" i="0" dirty="0">
              <a:solidFill>
                <a:srgbClr val="000000"/>
              </a:solidFill>
              <a:effectLst/>
              <a:latin typeface="+mn-lt"/>
            </a:endParaRPr>
          </a:p>
          <a:p>
            <a:pPr marL="285750" indent="-285750">
              <a:buFont typeface="Arial" panose="020B0604020202020204" pitchFamily="34" charset="0"/>
              <a:buChar char="•"/>
            </a:pPr>
            <a:endParaRPr lang="es-CO" sz="2400" b="0" i="0" dirty="0">
              <a:solidFill>
                <a:srgbClr val="000000"/>
              </a:solidFill>
              <a:effectLst/>
              <a:latin typeface="+mn-lt"/>
            </a:endParaRPr>
          </a:p>
        </p:txBody>
      </p:sp>
      <p:sp>
        <p:nvSpPr>
          <p:cNvPr id="14" name="CuadroTexto 13">
            <a:extLst>
              <a:ext uri="{FF2B5EF4-FFF2-40B4-BE49-F238E27FC236}">
                <a16:creationId xmlns:a16="http://schemas.microsoft.com/office/drawing/2014/main" id="{10E55887-1475-4F4F-998F-F9BBE34C6514}"/>
              </a:ext>
            </a:extLst>
          </p:cNvPr>
          <p:cNvSpPr txBox="1"/>
          <p:nvPr/>
        </p:nvSpPr>
        <p:spPr>
          <a:xfrm>
            <a:off x="252363" y="38328079"/>
            <a:ext cx="17590089" cy="5262979"/>
          </a:xfrm>
          <a:prstGeom prst="rect">
            <a:avLst/>
          </a:prstGeom>
          <a:noFill/>
        </p:spPr>
        <p:txBody>
          <a:bodyPr wrap="square" lIns="91440" tIns="45720" rIns="91440" bIns="45720" rtlCol="0" anchor="t">
            <a:spAutoFit/>
          </a:bodyPr>
          <a:lstStyle/>
          <a:p>
            <a:pPr algn="just"/>
            <a:r>
              <a:rPr lang="es-ES" sz="2800" dirty="0"/>
              <a:t>El retroceso glaciar en las zonas de la Sierra Nevada de Santa Marta y el Nevado del Cocuy es un fenómeno evidente y significativo, con una clara disminución en la extensión y la masa de los glaciares a lo largo de las últimas décadas. Este cambio evidencia la vulnerabilidad de estos ecosistemas de alta montaña frente al impacto del cambio climático.</a:t>
            </a:r>
          </a:p>
          <a:p>
            <a:pPr algn="just"/>
            <a:r>
              <a:rPr lang="es-ES" sz="2800" dirty="0"/>
              <a:t>La combinación de imágenes satelitales Landsat, algoritmos de inteligencia artificial y técnicas de procesamiento digital de imágenes ha permitido una evaluación detallada y sistemática del retroceso glaciar en estas áreas. Estas herramientas han brindado una visión histórica y dinámica, revelando patrones de cambio y proporcionando una comprensión más profunda de la evolución de los glaciares en el tiempo.</a:t>
            </a:r>
          </a:p>
          <a:p>
            <a:pPr algn="just"/>
            <a:r>
              <a:rPr lang="es-ES" sz="2800" dirty="0"/>
              <a:t>Los resultados obtenidos destacan la importancia de una monitorización continua y una mayor comprensión de los factores ambientales que influyen en el retroceso glaciar. Estos hallazgos no solo tienen implicaciones científicas significativas, sino que también son relevantes para la toma de decisiones en la gestión ambiental y la planificación de acciones de adaptación frente al cambio climático en estas regiones sensibles y diversas.</a:t>
            </a:r>
            <a:endParaRPr lang="es-CO" sz="2800" dirty="0"/>
          </a:p>
        </p:txBody>
      </p:sp>
      <p:sp>
        <p:nvSpPr>
          <p:cNvPr id="4" name="Google Shape;81;p1">
            <a:extLst>
              <a:ext uri="{FF2B5EF4-FFF2-40B4-BE49-F238E27FC236}">
                <a16:creationId xmlns:a16="http://schemas.microsoft.com/office/drawing/2014/main" id="{138FEE8B-17F5-95CD-2D12-A0178C662E94}"/>
              </a:ext>
            </a:extLst>
          </p:cNvPr>
          <p:cNvSpPr txBox="1"/>
          <p:nvPr/>
        </p:nvSpPr>
        <p:spPr>
          <a:xfrm>
            <a:off x="23247191" y="3812040"/>
            <a:ext cx="4355100" cy="109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s-CO" sz="4800" b="1" i="1" u="none" strike="noStrike" cap="none" dirty="0">
                <a:solidFill>
                  <a:srgbClr val="00506C"/>
                </a:solidFill>
                <a:latin typeface="Calibri"/>
                <a:ea typeface="Calibri"/>
                <a:cs typeface="Calibri"/>
                <a:sym typeface="Calibri"/>
              </a:rPr>
              <a:t>Métodos</a:t>
            </a:r>
            <a:endParaRPr sz="5400" b="1" i="1" u="none" strike="noStrike" cap="none" dirty="0">
              <a:solidFill>
                <a:srgbClr val="00506C"/>
              </a:solidFill>
              <a:latin typeface="Calibri"/>
              <a:ea typeface="Calibri"/>
              <a:cs typeface="Calibri"/>
              <a:sym typeface="Calibri"/>
            </a:endParaRPr>
          </a:p>
        </p:txBody>
      </p:sp>
      <p:sp>
        <p:nvSpPr>
          <p:cNvPr id="7" name="Google Shape;82;p1">
            <a:extLst>
              <a:ext uri="{FF2B5EF4-FFF2-40B4-BE49-F238E27FC236}">
                <a16:creationId xmlns:a16="http://schemas.microsoft.com/office/drawing/2014/main" id="{080E0DC4-00A4-3272-E0F7-38561E5EADFC}"/>
              </a:ext>
            </a:extLst>
          </p:cNvPr>
          <p:cNvSpPr txBox="1"/>
          <p:nvPr/>
        </p:nvSpPr>
        <p:spPr>
          <a:xfrm>
            <a:off x="17017460" y="4803513"/>
            <a:ext cx="15365428" cy="432318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3400"/>
              <a:buFont typeface="Arial"/>
              <a:buNone/>
            </a:pPr>
            <a:r>
              <a:rPr lang="es-ES" sz="2600" dirty="0"/>
              <a:t>Para el estudio del retroceso glaciar en las zonas de la Sierra Nevada de Santa Marta y el Nevado del Cocuy, se establece un flujo metodológico integral. En primer lugar, se adquieren datos históricos de imágenes satelitales Landsat, los cuales se someten a procesos de corrección radiométrica y geométrica para garantizar su calidad. Posteriormente, se lleva a cabo un análisis multitemporal para detectar cambios en la extensión y forma de los glaciares a lo largo del tiempo, utilizando algoritmos de segmentación de imágenes para delimitar áreas de interés. Se procede a la extracción de características relevantes de las imágenes, y se genera un conjunto de datos etiquetados para el entrenamiento de modelos de inteligencia artificial, como </a:t>
            </a:r>
            <a:r>
              <a:rPr lang="es-ES" sz="2600" dirty="0" err="1"/>
              <a:t>Random</a:t>
            </a:r>
            <a:r>
              <a:rPr lang="es-ES" sz="2600" dirty="0"/>
              <a:t> Forest, empleados para la clasificación de áreas glaciares y no glaciares. Los resultados obtenidos son evaluados y validados mediante técnicas de análisis y verificación, y se interpretan en términos de patrones, tendencias y posibles causas del retroceso glaciar. Finalmente, se elaboran informes y publicaciones científicas para la presentación y difusión de los hallazgos ante la comunidad científica y el público interesado.</a:t>
            </a:r>
            <a:endParaRPr sz="2600" b="0" i="0" u="none" strike="noStrike" cap="none" dirty="0">
              <a:solidFill>
                <a:srgbClr val="000000"/>
              </a:solidFill>
              <a:latin typeface="Arial"/>
              <a:ea typeface="Arial"/>
              <a:cs typeface="Arial"/>
              <a:sym typeface="Arial"/>
            </a:endParaRPr>
          </a:p>
        </p:txBody>
      </p:sp>
      <p:sp>
        <p:nvSpPr>
          <p:cNvPr id="11" name="CuadroTexto 10">
            <a:extLst>
              <a:ext uri="{FF2B5EF4-FFF2-40B4-BE49-F238E27FC236}">
                <a16:creationId xmlns:a16="http://schemas.microsoft.com/office/drawing/2014/main" id="{DB7E1D6F-EB6E-BF47-3115-4D1B2362AE58}"/>
              </a:ext>
            </a:extLst>
          </p:cNvPr>
          <p:cNvSpPr txBox="1"/>
          <p:nvPr/>
        </p:nvSpPr>
        <p:spPr>
          <a:xfrm>
            <a:off x="1026989" y="21108560"/>
            <a:ext cx="8662579" cy="615553"/>
          </a:xfrm>
          <a:prstGeom prst="rect">
            <a:avLst/>
          </a:prstGeom>
          <a:noFill/>
        </p:spPr>
        <p:txBody>
          <a:bodyPr wrap="square" lIns="91440" tIns="45720" rIns="91440" bIns="45720" rtlCol="0" anchor="t">
            <a:spAutoFit/>
          </a:bodyPr>
          <a:lstStyle/>
          <a:p>
            <a:pPr algn="just"/>
            <a:r>
              <a:rPr lang="es-MX" sz="3400" dirty="0"/>
              <a:t>Figura 1. </a:t>
            </a:r>
            <a:r>
              <a:rPr lang="es-MX" sz="3400" dirty="0" err="1"/>
              <a:t>xxxxxxc</a:t>
            </a:r>
            <a:endParaRPr lang="es-CO" sz="3400" dirty="0"/>
          </a:p>
        </p:txBody>
      </p:sp>
      <p:graphicFrame>
        <p:nvGraphicFramePr>
          <p:cNvPr id="15" name="Tabla 15">
            <a:extLst>
              <a:ext uri="{FF2B5EF4-FFF2-40B4-BE49-F238E27FC236}">
                <a16:creationId xmlns:a16="http://schemas.microsoft.com/office/drawing/2014/main" id="{6185C5B6-1BC3-C1B4-2B66-66264F7455F7}"/>
              </a:ext>
            </a:extLst>
          </p:cNvPr>
          <p:cNvGraphicFramePr>
            <a:graphicFrameLocks noGrp="1"/>
          </p:cNvGraphicFramePr>
          <p:nvPr>
            <p:extLst>
              <p:ext uri="{D42A27DB-BD31-4B8C-83A1-F6EECF244321}">
                <p14:modId xmlns:p14="http://schemas.microsoft.com/office/powerpoint/2010/main" val="570142431"/>
              </p:ext>
            </p:extLst>
          </p:nvPr>
        </p:nvGraphicFramePr>
        <p:xfrm>
          <a:off x="19131298" y="28453112"/>
          <a:ext cx="12381900" cy="2423128"/>
        </p:xfrm>
        <a:graphic>
          <a:graphicData uri="http://schemas.openxmlformats.org/drawingml/2006/table">
            <a:tbl>
              <a:tblPr firstRow="1" bandRow="1">
                <a:tableStyleId>{5C22544A-7EE6-4342-B048-85BDC9FD1C3A}</a:tableStyleId>
              </a:tblPr>
              <a:tblGrid>
                <a:gridCol w="4127300">
                  <a:extLst>
                    <a:ext uri="{9D8B030D-6E8A-4147-A177-3AD203B41FA5}">
                      <a16:colId xmlns:a16="http://schemas.microsoft.com/office/drawing/2014/main" val="1968373173"/>
                    </a:ext>
                  </a:extLst>
                </a:gridCol>
                <a:gridCol w="4127300">
                  <a:extLst>
                    <a:ext uri="{9D8B030D-6E8A-4147-A177-3AD203B41FA5}">
                      <a16:colId xmlns:a16="http://schemas.microsoft.com/office/drawing/2014/main" val="4077059054"/>
                    </a:ext>
                  </a:extLst>
                </a:gridCol>
                <a:gridCol w="4127300">
                  <a:extLst>
                    <a:ext uri="{9D8B030D-6E8A-4147-A177-3AD203B41FA5}">
                      <a16:colId xmlns:a16="http://schemas.microsoft.com/office/drawing/2014/main" val="3029900308"/>
                    </a:ext>
                  </a:extLst>
                </a:gridCol>
              </a:tblGrid>
              <a:tr h="605782">
                <a:tc>
                  <a:txBody>
                    <a:bodyPr/>
                    <a:lstStyle/>
                    <a:p>
                      <a:r>
                        <a:rPr lang="es-CO" sz="2800" dirty="0">
                          <a:solidFill>
                            <a:schemeClr val="tx1"/>
                          </a:solidFill>
                        </a:rPr>
                        <a:t>Columna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sz="2800" dirty="0">
                          <a:solidFill>
                            <a:schemeClr val="tx1"/>
                          </a:solidFill>
                        </a:rPr>
                        <a:t>Columna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sz="2800" dirty="0">
                          <a:solidFill>
                            <a:schemeClr val="tx1"/>
                          </a:solidFill>
                        </a:rPr>
                        <a:t>Columna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405218"/>
                  </a:ext>
                </a:extLst>
              </a:tr>
              <a:tr h="605782">
                <a:tc>
                  <a:txBody>
                    <a:bodyPr/>
                    <a:lstStyle/>
                    <a:p>
                      <a:r>
                        <a:rPr lang="es-CO" sz="28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sz="28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sz="28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6057461"/>
                  </a:ext>
                </a:extLst>
              </a:tr>
              <a:tr h="605782">
                <a:tc>
                  <a:txBody>
                    <a:bodyPr/>
                    <a:lstStyle/>
                    <a:p>
                      <a:r>
                        <a:rPr lang="es-CO" sz="28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sz="28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sz="28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5560932"/>
                  </a:ext>
                </a:extLst>
              </a:tr>
              <a:tr h="605782">
                <a:tc>
                  <a:txBody>
                    <a:bodyPr/>
                    <a:lstStyle/>
                    <a:p>
                      <a:r>
                        <a:rPr lang="es-CO" sz="28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sz="28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O" sz="280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0955987"/>
                  </a:ext>
                </a:extLst>
              </a:tr>
            </a:tbl>
          </a:graphicData>
        </a:graphic>
      </p:graphicFrame>
      <p:sp>
        <p:nvSpPr>
          <p:cNvPr id="16" name="CuadroTexto 15">
            <a:extLst>
              <a:ext uri="{FF2B5EF4-FFF2-40B4-BE49-F238E27FC236}">
                <a16:creationId xmlns:a16="http://schemas.microsoft.com/office/drawing/2014/main" id="{E20B5E1B-4538-7574-8953-76583577E212}"/>
              </a:ext>
            </a:extLst>
          </p:cNvPr>
          <p:cNvSpPr txBox="1"/>
          <p:nvPr/>
        </p:nvSpPr>
        <p:spPr>
          <a:xfrm>
            <a:off x="19131298" y="27825871"/>
            <a:ext cx="8662579" cy="615553"/>
          </a:xfrm>
          <a:prstGeom prst="rect">
            <a:avLst/>
          </a:prstGeom>
          <a:noFill/>
        </p:spPr>
        <p:txBody>
          <a:bodyPr wrap="square" lIns="91440" tIns="45720" rIns="91440" bIns="45720" rtlCol="0" anchor="t">
            <a:spAutoFit/>
          </a:bodyPr>
          <a:lstStyle/>
          <a:p>
            <a:pPr algn="just"/>
            <a:r>
              <a:rPr lang="es-MX" sz="3400" dirty="0"/>
              <a:t>Tabla 1. </a:t>
            </a:r>
            <a:r>
              <a:rPr lang="es-MX" sz="3400" dirty="0" err="1"/>
              <a:t>xxxxxxc</a:t>
            </a:r>
            <a:endParaRPr lang="es-CO" sz="3400" dirty="0"/>
          </a:p>
        </p:txBody>
      </p:sp>
    </p:spTree>
  </p:cSld>
  <p:clrMapOvr>
    <a:masterClrMapping/>
  </p:clrMapOvr>
</p:sld>
</file>

<file path=ppt/theme/theme1.xml><?xml version="1.0" encoding="utf-8"?>
<a:theme xmlns:a="http://schemas.openxmlformats.org/drawingml/2006/main" name="Office Theme">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810</Words>
  <Application>Microsoft Office PowerPoint</Application>
  <PresentationFormat>Personalizado</PresentationFormat>
  <Paragraphs>38</Paragraphs>
  <Slides>1</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Calibri</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CATALINA</dc:creator>
  <cp:lastModifiedBy>Juan Hernández</cp:lastModifiedBy>
  <cp:revision>180</cp:revision>
  <dcterms:modified xsi:type="dcterms:W3CDTF">2024-01-10T13:36:47Z</dcterms:modified>
</cp:coreProperties>
</file>