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1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2016年3月1日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2016年3月1日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2016年3月1日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2016年3月1日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2016年3月1日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2016年3月1日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2016年3月1日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2016年3月1日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2016年3月1日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2016年3月1日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2016年3月1日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2016年3月1日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3.228/kb/programmer/Pro%20Git(%E4%B8%AD%E6%96%87%E7%89%88).pdf" TargetMode="External"/><Relationship Id="rId4" Type="http://schemas.openxmlformats.org/officeDocument/2006/relationships/hyperlink" Target="http://192.168.3.228/kb/programmer/23-Git%E5%AE%89%E8%A3%85(Windows).pptx" TargetMode="External"/><Relationship Id="rId5" Type="http://schemas.openxmlformats.org/officeDocument/2006/relationships/hyperlink" Target="https://help.github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92.168.3.228/kb/programmer/08-SSH,%20Git%20and%20SVN%20under%20Eclipse-v2.2.ppt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考核要求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2016</a:t>
            </a:r>
            <a:r>
              <a:rPr kumimoji="1" lang="zh-CN" altLang="en-US" dirty="0" smtClean="0"/>
              <a:t>/</a:t>
            </a:r>
            <a:r>
              <a:rPr kumimoji="1" lang="en-US" altLang="zh-CN" dirty="0" smtClean="0"/>
              <a:t>03/01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87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要求与参考资料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不得将公司代码提交到互联网</a:t>
            </a:r>
            <a:endParaRPr kumimoji="1" lang="en-US" altLang="zh-CN" dirty="0" smtClean="0"/>
          </a:p>
          <a:p>
            <a:r>
              <a:rPr kumimoji="1" lang="zh-CN" altLang="en-US" dirty="0" smtClean="0"/>
              <a:t>技术汇报演示后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周内提交您的</a:t>
            </a:r>
            <a:r>
              <a:rPr kumimoji="1" lang="en-US" altLang="zh-CN" dirty="0" err="1" smtClean="0"/>
              <a:t>gihub</a:t>
            </a:r>
            <a:r>
              <a:rPr kumimoji="1" lang="zh-CN" altLang="en-US" dirty="0" smtClean="0"/>
              <a:t>地址。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>
                <a:hlinkClick r:id="rId2"/>
              </a:rPr>
              <a:t>http://192.168.3.228/kb/programmer/08-SSH,%20Git%20and%20SVN%20under%20Eclipse-v2.2.</a:t>
            </a:r>
            <a:r>
              <a:rPr kumimoji="1" lang="en-US" altLang="zh-CN" dirty="0" smtClean="0">
                <a:hlinkClick r:id="rId2"/>
              </a:rPr>
              <a:t>pptx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3"/>
              </a:rPr>
              <a:t>http://192.168.3.228/kb/programmer/Pro%20Git(%e4%b8%ad%e6%96%87%e7%89%88).</a:t>
            </a:r>
            <a:r>
              <a:rPr kumimoji="1" lang="en-US" altLang="zh-CN" dirty="0" smtClean="0">
                <a:hlinkClick r:id="rId3"/>
              </a:rPr>
              <a:t>pdf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4"/>
              </a:rPr>
              <a:t>http://192.168.3.228/kb/programmer/23-Git%e5%ae%89%e8%a3%85(Windows).</a:t>
            </a:r>
            <a:r>
              <a:rPr kumimoji="1" lang="en-US" altLang="zh-CN" dirty="0" smtClean="0">
                <a:hlinkClick r:id="rId4"/>
              </a:rPr>
              <a:t>pptx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5"/>
              </a:rPr>
              <a:t>https://help.github.com</a:t>
            </a:r>
            <a:r>
              <a:rPr kumimoji="1" lang="en-US" altLang="zh-CN" dirty="0" smtClean="0">
                <a:hlinkClick r:id="rId5"/>
              </a:rPr>
              <a:t>/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194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T1</a:t>
            </a:r>
            <a:r>
              <a:rPr kumimoji="1" lang="zh-CN" altLang="en-US" dirty="0" smtClean="0"/>
              <a:t>/</a:t>
            </a:r>
            <a:r>
              <a:rPr kumimoji="1" lang="en-US" altLang="zh-CN" dirty="0" smtClean="0"/>
              <a:t>T2</a:t>
            </a:r>
            <a:r>
              <a:rPr kumimoji="1" lang="zh-CN" altLang="en-US" dirty="0" smtClean="0"/>
              <a:t>的要求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创建一个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帐号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考核点：创建和公钥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私钥的使用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上创建一个简单项目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考核点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gitingore</a:t>
            </a:r>
            <a:r>
              <a:rPr kumimoji="1" lang="zh-CN" altLang="zh-CN" dirty="0" smtClean="0"/>
              <a:t>,</a:t>
            </a:r>
            <a:r>
              <a:rPr kumimoji="1" lang="zh-CN" altLang="en-US" dirty="0"/>
              <a:t> 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commit,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</a:p>
          <a:p>
            <a:r>
              <a:rPr kumimoji="1" lang="zh-CN" altLang="en-US" dirty="0" smtClean="0"/>
              <a:t>克隆</a:t>
            </a:r>
            <a:r>
              <a:rPr kumimoji="1" lang="en-US" altLang="zh-CN" dirty="0" smtClean="0"/>
              <a:t>(clone/fork)</a:t>
            </a:r>
            <a:r>
              <a:rPr kumimoji="1" lang="zh-CN" altLang="en-US" dirty="0" smtClean="0"/>
              <a:t>一个项目到自己的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帐号下面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qiuzhanghua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mybatis</a:t>
            </a:r>
            <a:r>
              <a:rPr kumimoji="1" lang="en-US" altLang="zh-CN" dirty="0"/>
              <a:t>-demo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05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T3</a:t>
            </a:r>
            <a:r>
              <a:rPr kumimoji="1" lang="zh-CN" altLang="en-US" dirty="0" smtClean="0"/>
              <a:t>/</a:t>
            </a:r>
            <a:r>
              <a:rPr kumimoji="1" lang="en-US" altLang="zh-CN" dirty="0" smtClean="0"/>
              <a:t>T4</a:t>
            </a:r>
            <a:r>
              <a:rPr kumimoji="1" lang="zh-CN" altLang="en-US" dirty="0" smtClean="0"/>
              <a:t>的要求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将克隆的项目从</a:t>
            </a:r>
            <a:r>
              <a:rPr kumimoji="1" lang="en-US" altLang="zh-CN" dirty="0" smtClean="0"/>
              <a:t>java-version</a:t>
            </a:r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develop</a:t>
            </a:r>
            <a:r>
              <a:rPr kumimoji="1" lang="zh-CN" altLang="en-US" dirty="0" smtClean="0"/>
              <a:t>分支，在</a:t>
            </a:r>
            <a:r>
              <a:rPr kumimoji="1" lang="en-US" altLang="zh-CN" dirty="0" smtClean="0"/>
              <a:t>develop</a:t>
            </a:r>
            <a:r>
              <a:rPr kumimoji="1" lang="zh-CN" altLang="en-US" dirty="0" smtClean="0"/>
              <a:t>上创建分支</a:t>
            </a:r>
            <a:r>
              <a:rPr kumimoji="1" lang="zh-CN" altLang="zh-CN" dirty="0" smtClean="0"/>
              <a:t> </a:t>
            </a:r>
            <a:r>
              <a:rPr kumimoji="1" lang="en-US" altLang="zh-CN" dirty="0" smtClean="0"/>
              <a:t>feature</a:t>
            </a:r>
          </a:p>
          <a:p>
            <a:pPr lvl="1"/>
            <a:r>
              <a:rPr kumimoji="1" lang="zh-CN" altLang="en-US" dirty="0" smtClean="0"/>
              <a:t>考核点</a:t>
            </a:r>
            <a:r>
              <a:rPr kumimoji="1" lang="zh-CN" altLang="zh-CN" dirty="0" smtClean="0"/>
              <a:t>:</a:t>
            </a:r>
            <a:r>
              <a:rPr kumimoji="1" lang="zh-CN" altLang="en-US" dirty="0" smtClean="0"/>
              <a:t> 分支切换和创建分支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在分支上做一些简单开发，确保正确后回归到</a:t>
            </a:r>
            <a:r>
              <a:rPr kumimoji="1" lang="en-US" altLang="zh-CN" dirty="0" smtClean="0"/>
              <a:t>develop</a:t>
            </a:r>
            <a:r>
              <a:rPr kumimoji="1" lang="zh-CN" altLang="en-US" dirty="0" smtClean="0"/>
              <a:t>分支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考核点</a:t>
            </a:r>
            <a:r>
              <a:rPr kumimoji="1" lang="en-US" altLang="zh-CN" dirty="0" smtClean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merge</a:t>
            </a:r>
            <a:r>
              <a:rPr kumimoji="1" lang="zh-CN" altLang="en-US" dirty="0" smtClean="0"/>
              <a:t>或者</a:t>
            </a:r>
            <a:r>
              <a:rPr kumimoji="1" lang="en-US" altLang="zh-CN" dirty="0" smtClean="0"/>
              <a:t>rebase</a:t>
            </a:r>
          </a:p>
          <a:p>
            <a:r>
              <a:rPr kumimoji="1" lang="zh-CN" altLang="en-US" dirty="0" smtClean="0"/>
              <a:t>将提交的内容打标签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102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T5</a:t>
            </a:r>
            <a:r>
              <a:rPr kumimoji="1" lang="zh-CN" altLang="en-US" dirty="0" smtClean="0"/>
              <a:t>/</a:t>
            </a:r>
            <a:r>
              <a:rPr kumimoji="1" lang="en-US" altLang="zh-CN" dirty="0" smtClean="0"/>
              <a:t>T6</a:t>
            </a:r>
            <a:r>
              <a:rPr kumimoji="1" lang="zh-CN" altLang="en-US" dirty="0" smtClean="0"/>
              <a:t>的要求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创</a:t>
            </a:r>
            <a:r>
              <a:rPr kumimoji="1" lang="zh-CN" altLang="en-US" dirty="0" smtClean="0"/>
              <a:t>建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Pul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 </a:t>
            </a:r>
            <a:r>
              <a:rPr kumimoji="1" lang="en-US" altLang="zh-CN" dirty="0" smtClean="0"/>
              <a:t>R</a:t>
            </a:r>
            <a:r>
              <a:rPr kumimoji="1" lang="en-US" altLang="zh-CN" dirty="0" smtClean="0"/>
              <a:t>equest</a:t>
            </a:r>
            <a:endParaRPr kumimoji="1" lang="en-US" altLang="zh-CN" dirty="0"/>
          </a:p>
          <a:p>
            <a:r>
              <a:rPr kumimoji="1" lang="en-US" altLang="zh-CN" dirty="0" smtClean="0"/>
              <a:t>Merge</a:t>
            </a:r>
            <a:r>
              <a:rPr kumimoji="1" lang="zh-CN" altLang="en-US" dirty="0" smtClean="0"/>
              <a:t>同组其他人员的提交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83802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角度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角度.thmx</Template>
  <TotalTime>23</TotalTime>
  <Words>217</Words>
  <Application>Microsoft Macintosh PowerPoint</Application>
  <PresentationFormat>全屏显示(4:3)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角度</vt:lpstr>
      <vt:lpstr>Git考核要求</vt:lpstr>
      <vt:lpstr>要求与参考资料</vt:lpstr>
      <vt:lpstr>T1/T2的要求</vt:lpstr>
      <vt:lpstr>T3/T4的要求</vt:lpstr>
      <vt:lpstr>T5/T6的要求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Git考核要求</dc:title>
  <dc:creator>张华 邱</dc:creator>
  <cp:lastModifiedBy>张华 邱</cp:lastModifiedBy>
  <cp:revision>6</cp:revision>
  <dcterms:created xsi:type="dcterms:W3CDTF">2016-03-01T01:04:55Z</dcterms:created>
  <dcterms:modified xsi:type="dcterms:W3CDTF">2016-03-01T01:28:00Z</dcterms:modified>
</cp:coreProperties>
</file>