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ko-KR"/>
    </a:defPPr>
    <a:lvl1pPr marL="0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080" y="-5970"/>
      </p:cViewPr>
      <p:guideLst>
        <p:guide orient="horz" pos="11339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1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5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0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6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196E-52FD-4F98-86CC-ADEC43D208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DA4E7-26C1-4B02-B0B2-D3FBD0FB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8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11309031" y="15087737"/>
            <a:ext cx="6751999" cy="3696347"/>
            <a:chOff x="-594839" y="516867"/>
            <a:chExt cx="6751999" cy="369634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96688" y="829934"/>
              <a:ext cx="5187141" cy="3383280"/>
            </a:xfrm>
            <a:prstGeom prst="roundRect">
              <a:avLst>
                <a:gd name="adj" fmla="val 53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2356" y="516867"/>
              <a:ext cx="12958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Raspberry Pi 4B</a:t>
              </a:r>
              <a:endParaRPr lang="ko-KR" altLang="en-US" sz="12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49089" y="1292722"/>
              <a:ext cx="1859280" cy="1299511"/>
            </a:xfrm>
            <a:prstGeom prst="roundRect">
              <a:avLst>
                <a:gd name="adj" fmla="val 53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웹 서버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접근 권한 관리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파일 관리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Timeout </a:t>
              </a:r>
              <a:r>
                <a:rPr lang="ko-KR" altLang="en-US" sz="1100" dirty="0">
                  <a:solidFill>
                    <a:schemeClr val="tx1"/>
                  </a:solidFill>
                </a:rPr>
                <a:t>감시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Thermal Runaway </a:t>
              </a:r>
              <a:r>
                <a:rPr lang="ko-KR" altLang="en-US" sz="1100" dirty="0">
                  <a:solidFill>
                    <a:schemeClr val="tx1"/>
                  </a:solidFill>
                </a:rPr>
                <a:t>감시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1795" y="979655"/>
              <a:ext cx="151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/>
                <a:t>OctoPrint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인스턴스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88774" y="1292722"/>
              <a:ext cx="1859280" cy="1299511"/>
            </a:xfrm>
            <a:prstGeom prst="roundRect">
              <a:avLst>
                <a:gd name="adj" fmla="val 53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G-Code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파싱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모션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플래닝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히터 </a:t>
              </a:r>
              <a:r>
                <a:rPr lang="en-US" altLang="ko-KR" sz="1100" dirty="0">
                  <a:solidFill>
                    <a:schemeClr val="tx1"/>
                  </a:solidFill>
                </a:rPr>
                <a:t>PID </a:t>
              </a:r>
              <a:r>
                <a:rPr lang="ko-KR" altLang="en-US" sz="1100" dirty="0">
                  <a:solidFill>
                    <a:schemeClr val="tx1"/>
                  </a:solidFill>
                </a:rPr>
                <a:t>컨트롤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Timeout </a:t>
              </a:r>
              <a:r>
                <a:rPr lang="ko-KR" altLang="en-US" sz="1100" dirty="0">
                  <a:solidFill>
                    <a:schemeClr val="tx1"/>
                  </a:solidFill>
                </a:rPr>
                <a:t>감시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Thermal Runaway </a:t>
              </a:r>
              <a:r>
                <a:rPr lang="ko-KR" altLang="en-US" sz="1100" dirty="0">
                  <a:solidFill>
                    <a:schemeClr val="tx1"/>
                  </a:solidFill>
                </a:rPr>
                <a:t>감시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2744" y="979655"/>
              <a:ext cx="1191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/>
                <a:t>Klipper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서비스</a:t>
              </a:r>
            </a:p>
          </p:txBody>
        </p:sp>
        <p:sp>
          <p:nvSpPr>
            <p:cNvPr id="12" name="왼쪽/오른쪽 화살표 11"/>
            <p:cNvSpPr/>
            <p:nvPr/>
          </p:nvSpPr>
          <p:spPr>
            <a:xfrm>
              <a:off x="2135671" y="1561455"/>
              <a:ext cx="1486108" cy="656706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가상 시리얼 포트</a:t>
              </a:r>
            </a:p>
          </p:txBody>
        </p:sp>
        <p:sp>
          <p:nvSpPr>
            <p:cNvPr id="14" name="왼쪽/위쪽 화살표 13"/>
            <p:cNvSpPr/>
            <p:nvPr/>
          </p:nvSpPr>
          <p:spPr>
            <a:xfrm>
              <a:off x="-594839" y="2478140"/>
              <a:ext cx="1465105" cy="726995"/>
            </a:xfrm>
            <a:prstGeom prst="leftUpArrow">
              <a:avLst>
                <a:gd name="adj1" fmla="val 13119"/>
                <a:gd name="adj2" fmla="val 18490"/>
                <a:gd name="adj3" fmla="val 2153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-28419" y="2859671"/>
              <a:ext cx="650214" cy="390700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NIC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왼쪽/위쪽 화살표 14"/>
            <p:cNvSpPr/>
            <p:nvPr/>
          </p:nvSpPr>
          <p:spPr>
            <a:xfrm flipH="1">
              <a:off x="4155194" y="2478139"/>
              <a:ext cx="655304" cy="726995"/>
            </a:xfrm>
            <a:prstGeom prst="leftUpArrow">
              <a:avLst>
                <a:gd name="adj1" fmla="val 13119"/>
                <a:gd name="adj2" fmla="val 18490"/>
                <a:gd name="adj3" fmla="val 2153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810498" y="2883916"/>
              <a:ext cx="1346662" cy="390700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USB 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시리얼 포트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810498" y="3457494"/>
              <a:ext cx="1346662" cy="390700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USB 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시리얼 포트</a:t>
              </a:r>
            </a:p>
          </p:txBody>
        </p:sp>
        <p:sp>
          <p:nvSpPr>
            <p:cNvPr id="19" name="왼쪽/위쪽 화살표 18"/>
            <p:cNvSpPr/>
            <p:nvPr/>
          </p:nvSpPr>
          <p:spPr>
            <a:xfrm flipH="1">
              <a:off x="4155194" y="2478139"/>
              <a:ext cx="655304" cy="1303877"/>
            </a:xfrm>
            <a:prstGeom prst="leftUpArrow">
              <a:avLst>
                <a:gd name="adj1" fmla="val 13119"/>
                <a:gd name="adj2" fmla="val 18490"/>
                <a:gd name="adj3" fmla="val 2153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49089" y="3777651"/>
              <a:ext cx="1119446" cy="357446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파이썬</a:t>
              </a:r>
              <a:r>
                <a:rPr lang="ko-KR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venv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위쪽 화살표 20"/>
            <p:cNvSpPr/>
            <p:nvPr/>
          </p:nvSpPr>
          <p:spPr>
            <a:xfrm>
              <a:off x="907672" y="2478139"/>
              <a:ext cx="199506" cy="129951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46315" y="3457494"/>
              <a:ext cx="1122220" cy="233400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플러그인 제공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614258" y="3777651"/>
              <a:ext cx="1119446" cy="357446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config.yaml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23"/>
            <p:cNvSpPr/>
            <p:nvPr/>
          </p:nvSpPr>
          <p:spPr>
            <a:xfrm>
              <a:off x="1709157" y="2478139"/>
              <a:ext cx="199506" cy="129951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11484" y="3457494"/>
              <a:ext cx="1122220" cy="233400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설정값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로드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016339" y="3777651"/>
              <a:ext cx="1119446" cy="357446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printer.cfg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위쪽 화살표 26"/>
            <p:cNvSpPr/>
            <p:nvPr/>
          </p:nvSpPr>
          <p:spPr>
            <a:xfrm>
              <a:off x="3846231" y="2478139"/>
              <a:ext cx="199506" cy="129951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013565" y="3457494"/>
              <a:ext cx="1122220" cy="233400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설정값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42662" y="2171797"/>
              <a:ext cx="1122220" cy="233400"/>
            </a:xfrm>
            <a:prstGeom prst="roundRect">
              <a:avLst>
                <a:gd name="adj" fmla="val 248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tmp</a:t>
              </a:r>
              <a:r>
                <a:rPr lang="en-US" altLang="ko-KR" sz="1000" dirty="0">
                  <a:solidFill>
                    <a:schemeClr val="tx1"/>
                  </a:solidFill>
                </a:rPr>
                <a:t>/printer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20437368" y="19772520"/>
            <a:ext cx="851492" cy="269128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히터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127169" y="17990488"/>
            <a:ext cx="1205483" cy="390700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스테퍼</a:t>
            </a:r>
            <a:r>
              <a:rPr lang="ko-KR" altLang="en-US" sz="1100" dirty="0">
                <a:solidFill>
                  <a:schemeClr val="tx1"/>
                </a:solidFill>
              </a:rPr>
              <a:t> 모터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6127169" y="17071088"/>
            <a:ext cx="1205483" cy="390700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스테퍼</a:t>
            </a:r>
            <a:r>
              <a:rPr lang="ko-KR" altLang="en-US" sz="1100" dirty="0">
                <a:solidFill>
                  <a:schemeClr val="tx1"/>
                </a:solidFill>
              </a:rPr>
              <a:t> 모터</a:t>
            </a:r>
            <a:r>
              <a:rPr lang="en-US" altLang="ko-KR" sz="1100" dirty="0">
                <a:solidFill>
                  <a:schemeClr val="tx1"/>
                </a:solidFill>
              </a:rPr>
              <a:t>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109546" y="16619910"/>
            <a:ext cx="5754140" cy="2893130"/>
          </a:xfrm>
          <a:prstGeom prst="roundRect">
            <a:avLst>
              <a:gd name="adj" fmla="val 53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453457" y="1630684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SKR V1.3 - 1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435438" y="16986339"/>
            <a:ext cx="1859280" cy="1299511"/>
          </a:xfrm>
          <a:prstGeom prst="roundRect">
            <a:avLst>
              <a:gd name="adj" fmla="val 53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로우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>
                <a:solidFill>
                  <a:schemeClr val="tx1"/>
                </a:solidFill>
              </a:rPr>
              <a:t>레벨 명령 </a:t>
            </a:r>
            <a:r>
              <a:rPr lang="ko-KR" altLang="en-US" sz="1100" dirty="0" err="1">
                <a:solidFill>
                  <a:schemeClr val="tx1"/>
                </a:solidFill>
              </a:rPr>
              <a:t>파싱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ADC </a:t>
            </a:r>
            <a:r>
              <a:rPr lang="ko-KR" altLang="en-US" sz="1100" dirty="0">
                <a:solidFill>
                  <a:schemeClr val="tx1"/>
                </a:solidFill>
              </a:rPr>
              <a:t>값 변환 및 보고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DAC </a:t>
            </a:r>
            <a:r>
              <a:rPr lang="ko-KR" altLang="en-US" sz="1100" dirty="0">
                <a:solidFill>
                  <a:schemeClr val="tx1"/>
                </a:solidFill>
              </a:rPr>
              <a:t>값 </a:t>
            </a:r>
            <a:r>
              <a:rPr lang="ko-KR" altLang="en-US" sz="1100" dirty="0" err="1">
                <a:solidFill>
                  <a:schemeClr val="tx1"/>
                </a:solidFill>
              </a:rPr>
              <a:t>파싱</a:t>
            </a:r>
            <a:r>
              <a:rPr lang="ko-KR" altLang="en-US" sz="1100" dirty="0">
                <a:solidFill>
                  <a:schemeClr val="tx1"/>
                </a:solidFill>
              </a:rPr>
              <a:t> 및 출력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657200" y="1667327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마이크로컨트롤러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650447" y="16986339"/>
            <a:ext cx="1728884" cy="556585"/>
          </a:xfrm>
          <a:prstGeom prst="roundRect">
            <a:avLst>
              <a:gd name="adj" fmla="val 53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STEP/DIR </a:t>
            </a:r>
            <a:r>
              <a:rPr lang="ko-KR" altLang="en-US" sz="1000" dirty="0">
                <a:solidFill>
                  <a:schemeClr val="tx1"/>
                </a:solidFill>
              </a:rPr>
              <a:t>펄스 인식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스테퍼</a:t>
            </a:r>
            <a:r>
              <a:rPr lang="ko-KR" altLang="en-US" sz="1000" dirty="0">
                <a:solidFill>
                  <a:schemeClr val="tx1"/>
                </a:solidFill>
              </a:rPr>
              <a:t> 모터 구동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온도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부하 값 </a:t>
            </a:r>
            <a:r>
              <a:rPr lang="en-US" altLang="ko-KR" sz="1000" dirty="0">
                <a:solidFill>
                  <a:schemeClr val="tx1"/>
                </a:solidFill>
              </a:rPr>
              <a:t>UART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보고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092346" y="1667327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TMC2209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0447" y="17909353"/>
            <a:ext cx="1728884" cy="556585"/>
          </a:xfrm>
          <a:prstGeom prst="roundRect">
            <a:avLst>
              <a:gd name="adj" fmla="val 53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STEP/DIR </a:t>
            </a:r>
            <a:r>
              <a:rPr lang="ko-KR" altLang="en-US" sz="1000" dirty="0">
                <a:solidFill>
                  <a:schemeClr val="tx1"/>
                </a:solidFill>
              </a:rPr>
              <a:t>펄스 인식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스테퍼</a:t>
            </a:r>
            <a:r>
              <a:rPr lang="ko-KR" altLang="en-US" sz="1000" dirty="0">
                <a:solidFill>
                  <a:schemeClr val="tx1"/>
                </a:solidFill>
              </a:rPr>
              <a:t> 모터 구동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온도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부하 값 </a:t>
            </a:r>
            <a:r>
              <a:rPr lang="en-US" altLang="ko-KR" sz="1000" dirty="0">
                <a:solidFill>
                  <a:schemeClr val="tx1"/>
                </a:solidFill>
              </a:rPr>
              <a:t>UART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보고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092346" y="1759628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TMC2209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24419811" y="18573702"/>
            <a:ext cx="190155" cy="1901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4419811" y="18877115"/>
            <a:ext cx="190155" cy="1901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419811" y="19174297"/>
            <a:ext cx="190155" cy="1901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왼쪽 중괄호 43"/>
          <p:cNvSpPr/>
          <p:nvPr/>
        </p:nvSpPr>
        <p:spPr>
          <a:xfrm>
            <a:off x="23367785" y="16772846"/>
            <a:ext cx="199176" cy="1923877"/>
          </a:xfrm>
          <a:prstGeom prst="leftBrace">
            <a:avLst>
              <a:gd name="adj1" fmla="val 27174"/>
              <a:gd name="adj2" fmla="val 4956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왼쪽/오른쪽 화살표 44"/>
          <p:cNvSpPr/>
          <p:nvPr/>
        </p:nvSpPr>
        <p:spPr>
          <a:xfrm>
            <a:off x="22202635" y="17200367"/>
            <a:ext cx="1100832" cy="39591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UART </a:t>
            </a:r>
            <a:r>
              <a:rPr lang="ko-KR" altLang="en-US" sz="900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46" name="오른쪽 화살표 45"/>
          <p:cNvSpPr/>
          <p:nvPr/>
        </p:nvSpPr>
        <p:spPr>
          <a:xfrm>
            <a:off x="22170727" y="17631083"/>
            <a:ext cx="1132740" cy="3852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STEP/DIR </a:t>
            </a:r>
            <a:r>
              <a:rPr lang="ko-KR" altLang="en-US" sz="900" dirty="0"/>
              <a:t>신호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25301829" y="17069281"/>
            <a:ext cx="887749" cy="3907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JST-XH-4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25301829" y="17992295"/>
            <a:ext cx="887749" cy="3907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JST-XH-4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20659130" y="18285850"/>
            <a:ext cx="435519" cy="15344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0472642" y="19073938"/>
            <a:ext cx="780944" cy="200718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MOSFET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472642" y="18211183"/>
            <a:ext cx="780944" cy="200718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363529" y="19772520"/>
            <a:ext cx="851492" cy="269128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써미스터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아래쪽 화살표 59"/>
          <p:cNvSpPr/>
          <p:nvPr/>
        </p:nvSpPr>
        <p:spPr>
          <a:xfrm rot="10800000">
            <a:off x="21585291" y="18285850"/>
            <a:ext cx="435519" cy="15344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398803" y="18984142"/>
            <a:ext cx="780944" cy="380310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Voltage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Divider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398803" y="18211183"/>
            <a:ext cx="780944" cy="200718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0084804" y="20201902"/>
            <a:ext cx="5754140" cy="860164"/>
            <a:chOff x="6733135" y="4335633"/>
            <a:chExt cx="5754140" cy="86016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6733135" y="4648700"/>
              <a:ext cx="5754140" cy="547097"/>
            </a:xfrm>
            <a:prstGeom prst="roundRect">
              <a:avLst>
                <a:gd name="adj" fmla="val 53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기능 같음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077046" y="4335633"/>
              <a:ext cx="1066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SKR V1.3 - 2</a:t>
              </a:r>
              <a:endParaRPr lang="ko-KR" altLang="en-US" sz="1200" dirty="0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19634703" y="17459981"/>
            <a:ext cx="900202" cy="380310"/>
          </a:xfrm>
          <a:prstGeom prst="roundRect">
            <a:avLst>
              <a:gd name="adj" fmla="val 248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USB to Serial Converter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왼쪽/오른쪽 화살표 68"/>
          <p:cNvSpPr/>
          <p:nvPr/>
        </p:nvSpPr>
        <p:spPr>
          <a:xfrm>
            <a:off x="18009181" y="17459981"/>
            <a:ext cx="1667150" cy="3803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USB </a:t>
            </a:r>
            <a:r>
              <a:rPr lang="ko-KR" altLang="en-US" sz="1200" dirty="0" smtClean="0"/>
              <a:t>프로토콜</a:t>
            </a:r>
            <a:endParaRPr lang="ko-KR" altLang="en-US" sz="1200" dirty="0"/>
          </a:p>
        </p:txBody>
      </p:sp>
      <p:sp>
        <p:nvSpPr>
          <p:cNvPr id="70" name="왼쪽/오른쪽 화살표 69"/>
          <p:cNvSpPr/>
          <p:nvPr/>
        </p:nvSpPr>
        <p:spPr>
          <a:xfrm rot="2929452">
            <a:off x="17427442" y="19244771"/>
            <a:ext cx="3281167" cy="3803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USB </a:t>
            </a:r>
            <a:r>
              <a:rPr lang="ko-KR" altLang="en-US" sz="1200" dirty="0" smtClean="0"/>
              <a:t>프로토콜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515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135</Words>
  <Application>Microsoft Office PowerPoint</Application>
  <PresentationFormat>사용자 지정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이동현</dc:creator>
  <cp:lastModifiedBy>이동현</cp:lastModifiedBy>
  <cp:revision>4</cp:revision>
  <dcterms:created xsi:type="dcterms:W3CDTF">2021-03-16T02:12:44Z</dcterms:created>
  <dcterms:modified xsi:type="dcterms:W3CDTF">2021-03-16T02:33:54Z</dcterms:modified>
</cp:coreProperties>
</file>