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AB9-2A5B-4741-A838-7A79ED344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AD963-9A68-4F91-AA7D-3BB9DEAD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BD2EE-34BA-465F-B253-EFDFC5A8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E062-C152-446C-B8AB-AB534C17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B72C-05D8-4B98-BF34-CDC1D62A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9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0B37-3177-4F4E-B5A7-765E2E5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9FC08-C2BF-435E-99CE-1944514E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32FA-C078-40D0-9FAB-6C852B52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6C4B-1524-4B18-82DE-C7B224E2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5D40-7184-40EB-8DC3-E75EB28E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ACEED-985A-4956-AF0C-84F45E2D6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4B8D-9104-4F22-B791-953AAC9C9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5225-8F35-4901-94EB-9D6E5CE1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8966-BA72-4796-B16D-4A6E12F2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18D8F-9EED-49E4-A898-1033104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E12-B609-4A12-A459-382BCFBC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DF56-C9C7-4E8C-BF8F-9FA40779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952F-FE25-44BD-B01F-AC1298C5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73F14-D656-4B49-BB50-0FFA84DD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B48D-9C05-4F03-8140-0109388E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17FC-3D98-4A2B-8719-09A84046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3D4A3-02D0-4670-A983-0EA4513A5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7FC2-CD70-4AFF-B246-CEAE7D10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0731-944F-4329-A4B0-73ECB48A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0CC67-0244-4757-8D68-99A8FAB8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D563-5A9A-4655-94CC-B2E661B5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8D4E-EB6F-4361-A0EC-A22209B5E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B4531-6E1C-4D87-B204-354B8EA6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C4CE-461A-407D-A268-CE0C20C1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6851-28AF-4763-9CA8-99E292B6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B772-A1B5-4036-AB26-C8787C84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98D4-0E16-4840-94A7-C7CE1454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9ACC4-A7EE-4D4C-9BAC-53E9F1E4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E6D64-4086-477C-BF51-392E844A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87A8C-5706-4FF6-BF6C-1ED2E0DAA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25189-7D32-409C-8B8E-BD1F13CB2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F6457-93CE-49DD-8E7B-5EB1B0A1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B91DD-7E7F-421A-91E4-A46877F7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369B9-7D20-4BEA-A375-94A248B9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1406-400F-4CF0-AC98-DFF8DE2E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9234E-E038-4209-81F7-EBDC256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233D-79D2-4DA0-9983-F57A113C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0F9E9-5F91-40F7-867C-352FAC37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FE38-57FF-4BE4-AD3F-B9507AC6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55E14-A677-4DAF-8468-C8A84C03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A5607-9C3F-49C1-AA9D-3D3AC70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D4AC-2DFF-495B-9E93-D477393C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96FC-6A5D-4CDA-BEE2-A2214498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409E-EA8A-47BE-91AF-BCB53E3B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8F3E2-86F5-44E2-9DB1-BDC94F13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74183-9BE8-40A6-A91B-900E5173E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24F67-25EC-4CD2-BB26-E7241712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9F70-B381-4F88-940C-D0CB5008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1416-1C1B-4A9F-9B2C-7B04C31D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64AA4-0BB2-4B01-AB55-AA71C277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E4E88-9479-4C17-82A2-E5C94638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2290C-6C03-4FF4-9C92-88E30CFC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B3D1-B313-49FC-9957-86FCD840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2E1C8-A3E0-480B-89EA-5B8520E7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F3BCB-1C1F-4F37-BCD0-D9EBE700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5806-83AD-4E5F-A7B8-4C24B122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EBD2-53E2-4063-BA63-5A724E4C317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62A0-2E61-4D6D-B391-1710B6FB1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A2701-3A0D-4BDF-86B4-C33733FD7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60A1A-D996-4363-97A0-7305095B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82738-7FDA-4791-88F3-FBFBFB73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30" y="0"/>
            <a:ext cx="4554940" cy="6858000"/>
          </a:xfrm>
          <a:prstGeom prst="rect">
            <a:avLst/>
          </a:prstGeom>
        </p:spPr>
      </p:pic>
      <p:pic>
        <p:nvPicPr>
          <p:cNvPr id="1026" name="Picture 2" descr="Welcome to Python.org">
            <a:extLst>
              <a:ext uri="{FF2B5EF4-FFF2-40B4-BE49-F238E27FC236}">
                <a16:creationId xmlns:a16="http://schemas.microsoft.com/office/drawing/2014/main" id="{A9D9F583-9C4B-42DD-8F04-3185A629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98" y="4354727"/>
            <a:ext cx="1199635" cy="119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 - Wikipedia">
            <a:extLst>
              <a:ext uri="{FF2B5EF4-FFF2-40B4-BE49-F238E27FC236}">
                <a16:creationId xmlns:a16="http://schemas.microsoft.com/office/drawing/2014/main" id="{74626711-E39B-46D4-B3E0-765C66F4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15" y="1161608"/>
            <a:ext cx="2228550" cy="20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Utpal Kumar</dc:creator>
  <cp:lastModifiedBy>Utpal Kumar</cp:lastModifiedBy>
  <cp:revision>2</cp:revision>
  <dcterms:created xsi:type="dcterms:W3CDTF">2021-04-23T02:42:47Z</dcterms:created>
  <dcterms:modified xsi:type="dcterms:W3CDTF">2021-04-23T02:44:38Z</dcterms:modified>
</cp:coreProperties>
</file>