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Camera Boom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Joseph Abel and Nathan Dalling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Camera Boom?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is it practical?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Who can benefit from this product?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Servos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0737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Pulse Width Modulation(PWM)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Graphing System for Servos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Coordinates being returned on Flask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Server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a Flask Web 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 GUI page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 Features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Camera Boom Model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Amazon Box and Tape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Servo Control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Step by Step process of integration of all parts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thought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PWM can impact servo programming?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are the benefits of a web server?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3-d printing a design for better implementation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