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9ACC-2151-426F-88F2-60A3AEC9F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F7C88-1CDE-482B-BF2F-688154E70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6BEBB-0A3A-4F96-BBB5-2D9DCFB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291A-DC37-4588-AD86-74AA12407F1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E477A-1B39-4636-819B-C5A1EA5FD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A4D32-6EDD-4809-B022-EFA2F004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D9A-60E0-411C-A6D7-2CC6ACD2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9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DDC7-A918-4195-9C45-BFFBF2C7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53DA2-667D-4668-8AC9-74CB26635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59548-D73B-43EA-8824-B356BB46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291A-DC37-4588-AD86-74AA12407F1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20CB3-F4C1-415B-8C09-F750DC64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926DE-396F-4AE5-A055-A643C205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D9A-60E0-411C-A6D7-2CC6ACD2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79791-AD04-4A05-99E2-4CEDCE68F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672AC-3500-484E-936F-75E6E8643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FA450-F588-47C5-BA14-6BD868094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291A-DC37-4588-AD86-74AA12407F1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A307B-0F64-4BB9-B49F-DE8559E8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5A5BE-FFC6-4BBF-BFE1-ABEECF3F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D9A-60E0-411C-A6D7-2CC6ACD2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7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902C-6964-497B-BCB1-1EEDB251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E63D0-3488-4C61-B162-E153A301F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C997D-827B-4231-931E-07C4EB61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291A-DC37-4588-AD86-74AA12407F1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2F899-CE26-467A-9DC4-1FBD37BA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DEA69-B9DE-43BE-8895-168BD2E0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D9A-60E0-411C-A6D7-2CC6ACD2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9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E69F-0E9D-454D-9498-7028AE1D2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EA5E0-23AE-4ADD-9FD3-2673E8B03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BA4C3-1BCD-41D7-B087-C0EBCA557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291A-DC37-4588-AD86-74AA12407F1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D9C10-01B8-404A-8F99-6CB8B3EE4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DAADE-3BC5-4DE8-BCD4-36761B17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D9A-60E0-411C-A6D7-2CC6ACD2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1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FC18-4FBA-4A85-A566-317F2EF6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DB8BA-41B4-438D-A323-B0266B26F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44231-10E3-45B2-BAC2-25FB36560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57FD3-AC5D-4301-834B-C73B3BD8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291A-DC37-4588-AD86-74AA12407F1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84F06-84BE-453C-BFA9-5FEFC7E7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4C3FA-D475-47B7-905F-941325C2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D9A-60E0-411C-A6D7-2CC6ACD2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4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4728-4E81-4C71-BEF8-4BA9F683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6D487-6F6A-402E-96BA-21CDAE948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01044-BD17-4864-AF89-4F7CF1981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93379-07AD-440C-836F-31C735E17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50ED9F-F9A5-431C-9C69-8AA49676D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17A81-5FD5-437F-99A9-B27E9765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291A-DC37-4588-AD86-74AA12407F1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B2DD2A-6B86-4A91-9706-A78A3956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7B5552-C0FD-4C63-A521-02D772D6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D9A-60E0-411C-A6D7-2CC6ACD2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4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C895-5253-41C3-99AC-2BACD4CF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25E4B7-34C5-46B7-BD9E-98CBFB004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291A-DC37-4588-AD86-74AA12407F1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1C072-FDF5-4B9A-BA8C-DDEB4382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34F5-07C3-40CC-814D-AAB8A43C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D9A-60E0-411C-A6D7-2CC6ACD2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9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1D614-59C0-4277-A6CE-792AE82C5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291A-DC37-4588-AD86-74AA12407F1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CBD65-1A5B-4E8B-9D95-154112521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3F8BE-0130-4956-8BBE-B66655AF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D9A-60E0-411C-A6D7-2CC6ACD2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4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0C12-A81D-4E37-9A82-9A00571A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8A89-6368-4FE3-9ECD-2E2432FEF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E996B-3078-434A-9CCF-A832FDD24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35331-419C-472E-8BE3-7583AE30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291A-DC37-4588-AD86-74AA12407F1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6BEBB-4181-417D-971B-8E1A07BB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99B88-1062-4576-B858-3833F31F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D9A-60E0-411C-A6D7-2CC6ACD2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5387-C34E-41CA-8C9D-37864F617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E0943D-CD71-419C-B346-10553DFE1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71367-DEE4-4BF8-AAC8-8EC15FAF5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185A2-0F47-486C-B0B2-3590DF72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291A-DC37-4588-AD86-74AA12407F1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9A417-EFFB-455F-8718-B17868C9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ED3BE-7F3B-42E3-B57C-277D1EC0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D9A-60E0-411C-A6D7-2CC6ACD2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5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4866C-7F78-4713-8486-175CECC6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3581A-AE62-486F-BC47-823E4B4E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257B6-6D5E-44F9-8BAA-20179BF19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E291A-DC37-4588-AD86-74AA12407F1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EF931-4851-47DE-9A28-3136A22F8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0D5E-8AEB-437B-A987-BD0C0E665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CCD9A-60E0-411C-A6D7-2CC6ACD2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3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59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63EEC85-C457-44AB-B6BD-07462FAD3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71" y="925441"/>
            <a:ext cx="9531812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66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C544D30-CFC5-4E87-A763-575981196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671513"/>
            <a:ext cx="7696200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4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AE6D-AAFC-4E6D-AAB7-72CCF973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91088" cy="1325563"/>
          </a:xfrm>
        </p:spPr>
        <p:txBody>
          <a:bodyPr/>
          <a:lstStyle/>
          <a:p>
            <a:r>
              <a:rPr lang="en-US" dirty="0"/>
              <a:t>Accuracy = 99.90 %</a:t>
            </a:r>
            <a:br>
              <a:rPr lang="th-TH" dirty="0"/>
            </a:br>
            <a:r>
              <a:rPr lang="en-US" dirty="0"/>
              <a:t>4M parameters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08E090-9945-49B4-97B0-D7C7DAD79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835" y="2790791"/>
            <a:ext cx="4962650" cy="181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3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83F9C5-B7D5-4A01-BE3F-EF42E1710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49" y="2368217"/>
            <a:ext cx="3114675" cy="299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D1D24C2-B596-47D8-B15C-A439962648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856" y="2368218"/>
            <a:ext cx="3114675" cy="299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1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9022-A737-40AD-8605-06C271B7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9A4EBE-9B9C-45AE-B254-05D2DE4DBD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94424"/>
            <a:ext cx="8677275" cy="347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62D7-0EE4-4811-842E-0F3AF9A9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A9D6F-2149-40B4-AF87-0796B53E5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FEC1A9-4547-4CDC-A390-44B9E228E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690563"/>
            <a:ext cx="763905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4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57A7E7-19D2-4B23-BFBB-BB14AD09E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609" y="2803493"/>
            <a:ext cx="5071968" cy="179708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5F41F07-A529-4A4F-A497-A596ED4C490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8910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Accuracy = 99.33 %</a:t>
            </a:r>
            <a:br>
              <a:rPr lang="th-TH" dirty="0"/>
            </a:br>
            <a:r>
              <a:rPr lang="en-US" dirty="0"/>
              <a:t>4M parameters</a:t>
            </a:r>
          </a:p>
        </p:txBody>
      </p:sp>
    </p:spTree>
    <p:extLst>
      <p:ext uri="{BB962C8B-B14F-4D97-AF65-F5344CB8AC3E}">
        <p14:creationId xmlns:p14="http://schemas.microsoft.com/office/powerpoint/2010/main" val="138877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14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Accuracy = 99.90 % 4M parameters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norrawee charnpinyo</dc:creator>
  <cp:lastModifiedBy>norrawee charnpinyo</cp:lastModifiedBy>
  <cp:revision>4</cp:revision>
  <dcterms:created xsi:type="dcterms:W3CDTF">2022-02-28T13:07:47Z</dcterms:created>
  <dcterms:modified xsi:type="dcterms:W3CDTF">2022-03-01T16:02:30Z</dcterms:modified>
</cp:coreProperties>
</file>