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8DCC9-EE8B-4E06-859F-FBC3BD8BFC26}" v="62" dt="2022-03-13T14:39:4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rawee charnpinyo" userId="7036f260d1f73103" providerId="LiveId" clId="{AEE8DCC9-EE8B-4E06-859F-FBC3BD8BFC26}"/>
    <pc:docChg chg="undo custSel addSld delSld modSld">
      <pc:chgData name="norrawee charnpinyo" userId="7036f260d1f73103" providerId="LiveId" clId="{AEE8DCC9-EE8B-4E06-859F-FBC3BD8BFC26}" dt="2022-03-13T14:40:08.589" v="3574" actId="1076"/>
      <pc:docMkLst>
        <pc:docMk/>
      </pc:docMkLst>
      <pc:sldChg chg="addSp delSp modSp mod">
        <pc:chgData name="norrawee charnpinyo" userId="7036f260d1f73103" providerId="LiveId" clId="{AEE8DCC9-EE8B-4E06-859F-FBC3BD8BFC26}" dt="2022-03-13T13:48:54.463" v="1526" actId="1076"/>
        <pc:sldMkLst>
          <pc:docMk/>
          <pc:sldMk cId="779212176" sldId="257"/>
        </pc:sldMkLst>
        <pc:spChg chg="mod">
          <ac:chgData name="norrawee charnpinyo" userId="7036f260d1f73103" providerId="LiveId" clId="{AEE8DCC9-EE8B-4E06-859F-FBC3BD8BFC26}" dt="2022-03-13T13:20:48.485" v="418" actId="20577"/>
          <ac:spMkLst>
            <pc:docMk/>
            <pc:sldMk cId="779212176" sldId="257"/>
            <ac:spMk id="5" creationId="{1E3A3F43-9230-4171-8EC9-D872CD049A99}"/>
          </ac:spMkLst>
        </pc:spChg>
        <pc:spChg chg="add mod">
          <ac:chgData name="norrawee charnpinyo" userId="7036f260d1f73103" providerId="LiveId" clId="{AEE8DCC9-EE8B-4E06-859F-FBC3BD8BFC26}" dt="2022-03-13T13:48:42.341" v="1522" actId="1076"/>
          <ac:spMkLst>
            <pc:docMk/>
            <pc:sldMk cId="779212176" sldId="257"/>
            <ac:spMk id="9" creationId="{FAC3F291-BCA7-453E-9767-FE3965086CCC}"/>
          </ac:spMkLst>
        </pc:spChg>
        <pc:spChg chg="add mod">
          <ac:chgData name="norrawee charnpinyo" userId="7036f260d1f73103" providerId="LiveId" clId="{AEE8DCC9-EE8B-4E06-859F-FBC3BD8BFC26}" dt="2022-03-13T13:48:54.463" v="1526" actId="1076"/>
          <ac:spMkLst>
            <pc:docMk/>
            <pc:sldMk cId="779212176" sldId="257"/>
            <ac:spMk id="11" creationId="{E85BF271-4812-43A1-8C4C-69848BB766A0}"/>
          </ac:spMkLst>
        </pc:spChg>
        <pc:spChg chg="mod">
          <ac:chgData name="norrawee charnpinyo" userId="7036f260d1f73103" providerId="LiveId" clId="{AEE8DCC9-EE8B-4E06-859F-FBC3BD8BFC26}" dt="2022-03-13T13:48:48.541" v="1525" actId="1076"/>
          <ac:spMkLst>
            <pc:docMk/>
            <pc:sldMk cId="779212176" sldId="257"/>
            <ac:spMk id="15" creationId="{FF92439A-35D9-4EC7-AED0-393F033DF09F}"/>
          </ac:spMkLst>
        </pc:spChg>
        <pc:picChg chg="add del mod">
          <ac:chgData name="norrawee charnpinyo" userId="7036f260d1f73103" providerId="LiveId" clId="{AEE8DCC9-EE8B-4E06-859F-FBC3BD8BFC26}" dt="2022-03-13T13:20:17.615" v="371" actId="478"/>
          <ac:picMkLst>
            <pc:docMk/>
            <pc:sldMk cId="779212176" sldId="257"/>
            <ac:picMk id="4" creationId="{27A9E066-E418-4A53-A23C-6AF466569120}"/>
          </ac:picMkLst>
        </pc:picChg>
        <pc:picChg chg="add mod">
          <ac:chgData name="norrawee charnpinyo" userId="7036f260d1f73103" providerId="LiveId" clId="{AEE8DCC9-EE8B-4E06-859F-FBC3BD8BFC26}" dt="2022-03-13T13:48:38.252" v="1521" actId="1038"/>
          <ac:picMkLst>
            <pc:docMk/>
            <pc:sldMk cId="779212176" sldId="257"/>
            <ac:picMk id="7" creationId="{57AA77CF-D346-4620-AE2A-8F6A1F2A85A8}"/>
          </ac:picMkLst>
        </pc:picChg>
        <pc:picChg chg="del">
          <ac:chgData name="norrawee charnpinyo" userId="7036f260d1f73103" providerId="LiveId" clId="{AEE8DCC9-EE8B-4E06-859F-FBC3BD8BFC26}" dt="2022-03-13T13:00:28.400" v="5" actId="478"/>
          <ac:picMkLst>
            <pc:docMk/>
            <pc:sldMk cId="779212176" sldId="257"/>
            <ac:picMk id="10" creationId="{EAF7BE06-30DF-451B-A7A4-A297941C26F7}"/>
          </ac:picMkLst>
        </pc:picChg>
        <pc:picChg chg="add mod modCrop">
          <ac:chgData name="norrawee charnpinyo" userId="7036f260d1f73103" providerId="LiveId" clId="{AEE8DCC9-EE8B-4E06-859F-FBC3BD8BFC26}" dt="2022-03-13T13:48:38.252" v="1521" actId="1038"/>
          <ac:picMkLst>
            <pc:docMk/>
            <pc:sldMk cId="779212176" sldId="257"/>
            <ac:picMk id="12" creationId="{30D5453C-41E3-4842-B867-6419A25DD775}"/>
          </ac:picMkLst>
        </pc:picChg>
        <pc:picChg chg="mod">
          <ac:chgData name="norrawee charnpinyo" userId="7036f260d1f73103" providerId="LiveId" clId="{AEE8DCC9-EE8B-4E06-859F-FBC3BD8BFC26}" dt="2022-03-13T13:48:38.252" v="1521" actId="1038"/>
          <ac:picMkLst>
            <pc:docMk/>
            <pc:sldMk cId="779212176" sldId="257"/>
            <ac:picMk id="13" creationId="{58708F7C-608A-402F-AA98-FED7DC757909}"/>
          </ac:picMkLst>
        </pc:picChg>
      </pc:sldChg>
      <pc:sldChg chg="modSp mod">
        <pc:chgData name="norrawee charnpinyo" userId="7036f260d1f73103" providerId="LiveId" clId="{AEE8DCC9-EE8B-4E06-859F-FBC3BD8BFC26}" dt="2022-03-13T13:08:48.266" v="288" actId="14100"/>
        <pc:sldMkLst>
          <pc:docMk/>
          <pc:sldMk cId="902629005" sldId="258"/>
        </pc:sldMkLst>
        <pc:spChg chg="mod">
          <ac:chgData name="norrawee charnpinyo" userId="7036f260d1f73103" providerId="LiveId" clId="{AEE8DCC9-EE8B-4E06-859F-FBC3BD8BFC26}" dt="2022-03-13T13:08:48.266" v="288" actId="14100"/>
          <ac:spMkLst>
            <pc:docMk/>
            <pc:sldMk cId="902629005" sldId="258"/>
            <ac:spMk id="5" creationId="{FD401572-804B-4AAA-ABE4-C45A7C6317F0}"/>
          </ac:spMkLst>
        </pc:spChg>
      </pc:sldChg>
      <pc:sldChg chg="addSp delSp modSp mod">
        <pc:chgData name="norrawee charnpinyo" userId="7036f260d1f73103" providerId="LiveId" clId="{AEE8DCC9-EE8B-4E06-859F-FBC3BD8BFC26}" dt="2022-03-13T14:07:37.053" v="2010" actId="20577"/>
        <pc:sldMkLst>
          <pc:docMk/>
          <pc:sldMk cId="475788101" sldId="260"/>
        </pc:sldMkLst>
        <pc:spChg chg="mod">
          <ac:chgData name="norrawee charnpinyo" userId="7036f260d1f73103" providerId="LiveId" clId="{AEE8DCC9-EE8B-4E06-859F-FBC3BD8BFC26}" dt="2022-03-13T14:07:37.053" v="2010" actId="20577"/>
          <ac:spMkLst>
            <pc:docMk/>
            <pc:sldMk cId="475788101" sldId="260"/>
            <ac:spMk id="9" creationId="{D09F852F-5971-45F7-9F1A-9B06083D0DE4}"/>
          </ac:spMkLst>
        </pc:spChg>
        <pc:picChg chg="add mod">
          <ac:chgData name="norrawee charnpinyo" userId="7036f260d1f73103" providerId="LiveId" clId="{AEE8DCC9-EE8B-4E06-859F-FBC3BD8BFC26}" dt="2022-03-13T14:01:59.429" v="1598" actId="1076"/>
          <ac:picMkLst>
            <pc:docMk/>
            <pc:sldMk cId="475788101" sldId="260"/>
            <ac:picMk id="2" creationId="{623D3775-58EF-4BEB-85BB-60A001C808DA}"/>
          </ac:picMkLst>
        </pc:picChg>
        <pc:picChg chg="del">
          <ac:chgData name="norrawee charnpinyo" userId="7036f260d1f73103" providerId="LiveId" clId="{AEE8DCC9-EE8B-4E06-859F-FBC3BD8BFC26}" dt="2022-03-13T14:01:50.050" v="1592" actId="478"/>
          <ac:picMkLst>
            <pc:docMk/>
            <pc:sldMk cId="475788101" sldId="260"/>
            <ac:picMk id="4098" creationId="{8C25F703-2C89-4A22-BC2F-ACF6E6EE90EB}"/>
          </ac:picMkLst>
        </pc:picChg>
      </pc:sldChg>
      <pc:sldChg chg="addSp delSp modSp new mod">
        <pc:chgData name="norrawee charnpinyo" userId="7036f260d1f73103" providerId="LiveId" clId="{AEE8DCC9-EE8B-4E06-859F-FBC3BD8BFC26}" dt="2022-03-13T13:23:54.273" v="427" actId="20577"/>
        <pc:sldMkLst>
          <pc:docMk/>
          <pc:sldMk cId="154395751" sldId="261"/>
        </pc:sldMkLst>
        <pc:spChg chg="del">
          <ac:chgData name="norrawee charnpinyo" userId="7036f260d1f73103" providerId="LiveId" clId="{AEE8DCC9-EE8B-4E06-859F-FBC3BD8BFC26}" dt="2022-03-13T13:08:14.847" v="284" actId="478"/>
          <ac:spMkLst>
            <pc:docMk/>
            <pc:sldMk cId="154395751" sldId="261"/>
            <ac:spMk id="2" creationId="{96150D1C-CF26-4FA3-B7C5-FCC4E3324856}"/>
          </ac:spMkLst>
        </pc:spChg>
        <pc:spChg chg="del">
          <ac:chgData name="norrawee charnpinyo" userId="7036f260d1f73103" providerId="LiveId" clId="{AEE8DCC9-EE8B-4E06-859F-FBC3BD8BFC26}" dt="2022-03-13T13:08:13.871" v="283" actId="478"/>
          <ac:spMkLst>
            <pc:docMk/>
            <pc:sldMk cId="154395751" sldId="261"/>
            <ac:spMk id="3" creationId="{81CAB1EE-7E8C-4587-A4E0-369D035DFE7F}"/>
          </ac:spMkLst>
        </pc:spChg>
        <pc:spChg chg="add mod">
          <ac:chgData name="norrawee charnpinyo" userId="7036f260d1f73103" providerId="LiveId" clId="{AEE8DCC9-EE8B-4E06-859F-FBC3BD8BFC26}" dt="2022-03-13T13:23:54.273" v="427" actId="20577"/>
          <ac:spMkLst>
            <pc:docMk/>
            <pc:sldMk cId="154395751" sldId="261"/>
            <ac:spMk id="4" creationId="{7A55E561-37EE-4B3B-A69B-FB37455C4E8B}"/>
          </ac:spMkLst>
        </pc:spChg>
        <pc:picChg chg="add del mod">
          <ac:chgData name="norrawee charnpinyo" userId="7036f260d1f73103" providerId="LiveId" clId="{AEE8DCC9-EE8B-4E06-859F-FBC3BD8BFC26}" dt="2022-03-13T13:23:36.941" v="419" actId="478"/>
          <ac:picMkLst>
            <pc:docMk/>
            <pc:sldMk cId="154395751" sldId="261"/>
            <ac:picMk id="1026" creationId="{B20D5144-08ED-4531-B8FD-32F82D7ADF05}"/>
          </ac:picMkLst>
        </pc:picChg>
        <pc:picChg chg="add mod">
          <ac:chgData name="norrawee charnpinyo" userId="7036f260d1f73103" providerId="LiveId" clId="{AEE8DCC9-EE8B-4E06-859F-FBC3BD8BFC26}" dt="2022-03-13T13:23:43.525" v="423" actId="1076"/>
          <ac:picMkLst>
            <pc:docMk/>
            <pc:sldMk cId="154395751" sldId="261"/>
            <ac:picMk id="1028" creationId="{F7234921-DBDB-49BF-8618-2D202BE8BBD0}"/>
          </ac:picMkLst>
        </pc:picChg>
      </pc:sldChg>
      <pc:sldChg chg="addSp delSp modSp new mod">
        <pc:chgData name="norrawee charnpinyo" userId="7036f260d1f73103" providerId="LiveId" clId="{AEE8DCC9-EE8B-4E06-859F-FBC3BD8BFC26}" dt="2022-03-13T13:36:05.482" v="1118" actId="20577"/>
        <pc:sldMkLst>
          <pc:docMk/>
          <pc:sldMk cId="146758077" sldId="262"/>
        </pc:sldMkLst>
        <pc:spChg chg="del">
          <ac:chgData name="norrawee charnpinyo" userId="7036f260d1f73103" providerId="LiveId" clId="{AEE8DCC9-EE8B-4E06-859F-FBC3BD8BFC26}" dt="2022-03-13T13:26:06.362" v="434" actId="478"/>
          <ac:spMkLst>
            <pc:docMk/>
            <pc:sldMk cId="146758077" sldId="262"/>
            <ac:spMk id="2" creationId="{A1F5869F-E7F3-4FC6-A7D8-C4837BF00D6C}"/>
          </ac:spMkLst>
        </pc:spChg>
        <pc:spChg chg="del">
          <ac:chgData name="norrawee charnpinyo" userId="7036f260d1f73103" providerId="LiveId" clId="{AEE8DCC9-EE8B-4E06-859F-FBC3BD8BFC26}" dt="2022-03-13T13:26:04.674" v="433" actId="478"/>
          <ac:spMkLst>
            <pc:docMk/>
            <pc:sldMk cId="146758077" sldId="262"/>
            <ac:spMk id="3" creationId="{599BF536-C31F-4957-9821-5B5A7C53BB3A}"/>
          </ac:spMkLst>
        </pc:spChg>
        <pc:spChg chg="add mod">
          <ac:chgData name="norrawee charnpinyo" userId="7036f260d1f73103" providerId="LiveId" clId="{AEE8DCC9-EE8B-4E06-859F-FBC3BD8BFC26}" dt="2022-03-13T13:36:05.482" v="1118" actId="20577"/>
          <ac:spMkLst>
            <pc:docMk/>
            <pc:sldMk cId="146758077" sldId="262"/>
            <ac:spMk id="4" creationId="{42096523-6E08-42C6-878B-B0B37ED88B1C}"/>
          </ac:spMkLst>
        </pc:spChg>
        <pc:picChg chg="add mod">
          <ac:chgData name="norrawee charnpinyo" userId="7036f260d1f73103" providerId="LiveId" clId="{AEE8DCC9-EE8B-4E06-859F-FBC3BD8BFC26}" dt="2022-03-13T13:35:37.483" v="1105" actId="1076"/>
          <ac:picMkLst>
            <pc:docMk/>
            <pc:sldMk cId="146758077" sldId="262"/>
            <ac:picMk id="2050" creationId="{A0C54BF9-84AA-4D3B-9D71-617F8BC22119}"/>
          </ac:picMkLst>
        </pc:picChg>
      </pc:sldChg>
      <pc:sldChg chg="addSp delSp modSp new mod">
        <pc:chgData name="norrawee charnpinyo" userId="7036f260d1f73103" providerId="LiveId" clId="{AEE8DCC9-EE8B-4E06-859F-FBC3BD8BFC26}" dt="2022-03-13T13:53:03.736" v="1570" actId="404"/>
        <pc:sldMkLst>
          <pc:docMk/>
          <pc:sldMk cId="2062841583" sldId="263"/>
        </pc:sldMkLst>
        <pc:spChg chg="mod">
          <ac:chgData name="norrawee charnpinyo" userId="7036f260d1f73103" providerId="LiveId" clId="{AEE8DCC9-EE8B-4E06-859F-FBC3BD8BFC26}" dt="2022-03-13T13:53:03.736" v="1570" actId="404"/>
          <ac:spMkLst>
            <pc:docMk/>
            <pc:sldMk cId="2062841583" sldId="263"/>
            <ac:spMk id="2" creationId="{F241A3BF-4236-46D2-BB66-B1805CDA8EB5}"/>
          </ac:spMkLst>
        </pc:spChg>
        <pc:spChg chg="del">
          <ac:chgData name="norrawee charnpinyo" userId="7036f260d1f73103" providerId="LiveId" clId="{AEE8DCC9-EE8B-4E06-859F-FBC3BD8BFC26}" dt="2022-03-13T13:36:15.139" v="1123" actId="478"/>
          <ac:spMkLst>
            <pc:docMk/>
            <pc:sldMk cId="2062841583" sldId="263"/>
            <ac:spMk id="3" creationId="{93D99CCB-20A1-430A-AC42-EF10C4D8BBBC}"/>
          </ac:spMkLst>
        </pc:spChg>
        <pc:spChg chg="add mod">
          <ac:chgData name="norrawee charnpinyo" userId="7036f260d1f73103" providerId="LiveId" clId="{AEE8DCC9-EE8B-4E06-859F-FBC3BD8BFC26}" dt="2022-03-13T13:41:34.868" v="1219" actId="1076"/>
          <ac:spMkLst>
            <pc:docMk/>
            <pc:sldMk cId="2062841583" sldId="263"/>
            <ac:spMk id="4" creationId="{825CA652-15D0-4265-8C6E-9AAEC187B64B}"/>
          </ac:spMkLst>
        </pc:spChg>
        <pc:spChg chg="add mod">
          <ac:chgData name="norrawee charnpinyo" userId="7036f260d1f73103" providerId="LiveId" clId="{AEE8DCC9-EE8B-4E06-859F-FBC3BD8BFC26}" dt="2022-03-13T13:41:39.031" v="1220" actId="1076"/>
          <ac:spMkLst>
            <pc:docMk/>
            <pc:sldMk cId="2062841583" sldId="263"/>
            <ac:spMk id="7" creationId="{2E2D93EE-529D-4E3A-8F50-A13E73955636}"/>
          </ac:spMkLst>
        </pc:spChg>
        <pc:spChg chg="add mod">
          <ac:chgData name="norrawee charnpinyo" userId="7036f260d1f73103" providerId="LiveId" clId="{AEE8DCC9-EE8B-4E06-859F-FBC3BD8BFC26}" dt="2022-03-13T13:41:53.427" v="1240" actId="1076"/>
          <ac:spMkLst>
            <pc:docMk/>
            <pc:sldMk cId="2062841583" sldId="263"/>
            <ac:spMk id="13" creationId="{DE32AA18-8432-4158-9DFD-FF6BC529CDAD}"/>
          </ac:spMkLst>
        </pc:spChg>
        <pc:spChg chg="add mod">
          <ac:chgData name="norrawee charnpinyo" userId="7036f260d1f73103" providerId="LiveId" clId="{AEE8DCC9-EE8B-4E06-859F-FBC3BD8BFC26}" dt="2022-03-13T13:43:54.689" v="1282" actId="1076"/>
          <ac:spMkLst>
            <pc:docMk/>
            <pc:sldMk cId="2062841583" sldId="263"/>
            <ac:spMk id="14" creationId="{863D1008-E17C-4783-A05A-063C6F67A183}"/>
          </ac:spMkLst>
        </pc:spChg>
        <pc:spChg chg="add mod">
          <ac:chgData name="norrawee charnpinyo" userId="7036f260d1f73103" providerId="LiveId" clId="{AEE8DCC9-EE8B-4E06-859F-FBC3BD8BFC26}" dt="2022-03-13T13:43:24.163" v="1280" actId="1076"/>
          <ac:spMkLst>
            <pc:docMk/>
            <pc:sldMk cId="2062841583" sldId="263"/>
            <ac:spMk id="15" creationId="{58BC5EE7-D776-40D3-B10C-686E0C0E4AA7}"/>
          </ac:spMkLst>
        </pc:spChg>
        <pc:spChg chg="add mod">
          <ac:chgData name="norrawee charnpinyo" userId="7036f260d1f73103" providerId="LiveId" clId="{AEE8DCC9-EE8B-4E06-859F-FBC3BD8BFC26}" dt="2022-03-13T13:45:57.089" v="1478" actId="1076"/>
          <ac:spMkLst>
            <pc:docMk/>
            <pc:sldMk cId="2062841583" sldId="263"/>
            <ac:spMk id="18" creationId="{A2737E8C-0CFD-4311-ACBF-A8A3E0FDCFB2}"/>
          </ac:spMkLst>
        </pc:spChg>
        <pc:picChg chg="add mod">
          <ac:chgData name="norrawee charnpinyo" userId="7036f260d1f73103" providerId="LiveId" clId="{AEE8DCC9-EE8B-4E06-859F-FBC3BD8BFC26}" dt="2022-03-13T13:44:45.420" v="1292" actId="1076"/>
          <ac:picMkLst>
            <pc:docMk/>
            <pc:sldMk cId="2062841583" sldId="263"/>
            <ac:picMk id="3074" creationId="{8FEA88B7-DCA6-429F-8E53-7F4EEDCE9A1B}"/>
          </ac:picMkLst>
        </pc:picChg>
        <pc:cxnChg chg="add del mod">
          <ac:chgData name="norrawee charnpinyo" userId="7036f260d1f73103" providerId="LiveId" clId="{AEE8DCC9-EE8B-4E06-859F-FBC3BD8BFC26}" dt="2022-03-13T13:40:31.787" v="1205" actId="478"/>
          <ac:cxnSpMkLst>
            <pc:docMk/>
            <pc:sldMk cId="2062841583" sldId="263"/>
            <ac:cxnSpMk id="6" creationId="{8D32C351-AC03-4250-B5B7-BB4D1942B29B}"/>
          </ac:cxnSpMkLst>
        </pc:cxnChg>
        <pc:cxnChg chg="add mod">
          <ac:chgData name="norrawee charnpinyo" userId="7036f260d1f73103" providerId="LiveId" clId="{AEE8DCC9-EE8B-4E06-859F-FBC3BD8BFC26}" dt="2022-03-13T13:41:20.101" v="1208" actId="1076"/>
          <ac:cxnSpMkLst>
            <pc:docMk/>
            <pc:sldMk cId="2062841583" sldId="263"/>
            <ac:cxnSpMk id="9" creationId="{9AE82CC6-8B35-4C5E-BB39-637F96F9C348}"/>
          </ac:cxnSpMkLst>
        </pc:cxnChg>
        <pc:cxnChg chg="add mod">
          <ac:chgData name="norrawee charnpinyo" userId="7036f260d1f73103" providerId="LiveId" clId="{AEE8DCC9-EE8B-4E06-859F-FBC3BD8BFC26}" dt="2022-03-13T13:44:30.993" v="1284" actId="1582"/>
          <ac:cxnSpMkLst>
            <pc:docMk/>
            <pc:sldMk cId="2062841583" sldId="263"/>
            <ac:cxnSpMk id="17" creationId="{0719820E-4608-431A-AE9C-4123DD384ECC}"/>
          </ac:cxnSpMkLst>
        </pc:cxnChg>
      </pc:sldChg>
      <pc:sldChg chg="new del">
        <pc:chgData name="norrawee charnpinyo" userId="7036f260d1f73103" providerId="LiveId" clId="{AEE8DCC9-EE8B-4E06-859F-FBC3BD8BFC26}" dt="2022-03-13T13:51:41.488" v="1533" actId="47"/>
        <pc:sldMkLst>
          <pc:docMk/>
          <pc:sldMk cId="1073787088" sldId="264"/>
        </pc:sldMkLst>
      </pc:sldChg>
      <pc:sldChg chg="addSp delSp modSp add mod">
        <pc:chgData name="norrawee charnpinyo" userId="7036f260d1f73103" providerId="LiveId" clId="{AEE8DCC9-EE8B-4E06-859F-FBC3BD8BFC26}" dt="2022-03-13T14:32:13.356" v="3241" actId="1038"/>
        <pc:sldMkLst>
          <pc:docMk/>
          <pc:sldMk cId="3818047903" sldId="265"/>
        </pc:sldMkLst>
        <pc:spChg chg="mod">
          <ac:chgData name="norrawee charnpinyo" userId="7036f260d1f73103" providerId="LiveId" clId="{AEE8DCC9-EE8B-4E06-859F-FBC3BD8BFC26}" dt="2022-03-13T13:53:38.581" v="1576" actId="1076"/>
          <ac:spMkLst>
            <pc:docMk/>
            <pc:sldMk cId="3818047903" sldId="265"/>
            <ac:spMk id="2" creationId="{F241A3BF-4236-46D2-BB66-B1805CDA8EB5}"/>
          </ac:spMkLst>
        </pc:spChg>
        <pc:spChg chg="add mod">
          <ac:chgData name="norrawee charnpinyo" userId="7036f260d1f73103" providerId="LiveId" clId="{AEE8DCC9-EE8B-4E06-859F-FBC3BD8BFC26}" dt="2022-03-13T14:32:05.768" v="3188" actId="1076"/>
          <ac:spMkLst>
            <pc:docMk/>
            <pc:sldMk cId="3818047903" sldId="265"/>
            <ac:spMk id="3" creationId="{69D9E9FA-F8B6-4A65-B4A6-F6D5B46BB84C}"/>
          </ac:spMkLst>
        </pc:spChg>
        <pc:spChg chg="del">
          <ac:chgData name="norrawee charnpinyo" userId="7036f260d1f73103" providerId="LiveId" clId="{AEE8DCC9-EE8B-4E06-859F-FBC3BD8BFC26}" dt="2022-03-13T13:54:40.042" v="1578" actId="478"/>
          <ac:spMkLst>
            <pc:docMk/>
            <pc:sldMk cId="3818047903" sldId="265"/>
            <ac:spMk id="4" creationId="{825CA652-15D0-4265-8C6E-9AAEC187B64B}"/>
          </ac:spMkLst>
        </pc:spChg>
        <pc:spChg chg="add del mod">
          <ac:chgData name="norrawee charnpinyo" userId="7036f260d1f73103" providerId="LiveId" clId="{AEE8DCC9-EE8B-4E06-859F-FBC3BD8BFC26}" dt="2022-03-13T14:26:39.455" v="2738" actId="478"/>
          <ac:spMkLst>
            <pc:docMk/>
            <pc:sldMk cId="3818047903" sldId="265"/>
            <ac:spMk id="5" creationId="{ADC6900C-7227-4031-AB25-ABB47BB75686}"/>
          </ac:spMkLst>
        </pc:spChg>
        <pc:spChg chg="del">
          <ac:chgData name="norrawee charnpinyo" userId="7036f260d1f73103" providerId="LiveId" clId="{AEE8DCC9-EE8B-4E06-859F-FBC3BD8BFC26}" dt="2022-03-13T13:54:40.042" v="1578" actId="478"/>
          <ac:spMkLst>
            <pc:docMk/>
            <pc:sldMk cId="3818047903" sldId="265"/>
            <ac:spMk id="7" creationId="{2E2D93EE-529D-4E3A-8F50-A13E73955636}"/>
          </ac:spMkLst>
        </pc:spChg>
        <pc:spChg chg="add mod">
          <ac:chgData name="norrawee charnpinyo" userId="7036f260d1f73103" providerId="LiveId" clId="{AEE8DCC9-EE8B-4E06-859F-FBC3BD8BFC26}" dt="2022-03-13T14:32:13.356" v="3241" actId="1038"/>
          <ac:spMkLst>
            <pc:docMk/>
            <pc:sldMk cId="3818047903" sldId="265"/>
            <ac:spMk id="12" creationId="{2C21DE73-6AFE-4180-A3E2-913D743D7070}"/>
          </ac:spMkLst>
        </pc:spChg>
        <pc:spChg chg="del">
          <ac:chgData name="norrawee charnpinyo" userId="7036f260d1f73103" providerId="LiveId" clId="{AEE8DCC9-EE8B-4E06-859F-FBC3BD8BFC26}" dt="2022-03-13T13:54:40.042" v="1578" actId="478"/>
          <ac:spMkLst>
            <pc:docMk/>
            <pc:sldMk cId="3818047903" sldId="265"/>
            <ac:spMk id="13" creationId="{DE32AA18-8432-4158-9DFD-FF6BC529CDAD}"/>
          </ac:spMkLst>
        </pc:spChg>
        <pc:spChg chg="del">
          <ac:chgData name="norrawee charnpinyo" userId="7036f260d1f73103" providerId="LiveId" clId="{AEE8DCC9-EE8B-4E06-859F-FBC3BD8BFC26}" dt="2022-03-13T13:54:40.042" v="1578" actId="478"/>
          <ac:spMkLst>
            <pc:docMk/>
            <pc:sldMk cId="3818047903" sldId="265"/>
            <ac:spMk id="14" creationId="{863D1008-E17C-4783-A05A-063C6F67A183}"/>
          </ac:spMkLst>
        </pc:spChg>
        <pc:spChg chg="del">
          <ac:chgData name="norrawee charnpinyo" userId="7036f260d1f73103" providerId="LiveId" clId="{AEE8DCC9-EE8B-4E06-859F-FBC3BD8BFC26}" dt="2022-03-13T13:54:40.042" v="1578" actId="478"/>
          <ac:spMkLst>
            <pc:docMk/>
            <pc:sldMk cId="3818047903" sldId="265"/>
            <ac:spMk id="15" creationId="{58BC5EE7-D776-40D3-B10C-686E0C0E4AA7}"/>
          </ac:spMkLst>
        </pc:spChg>
        <pc:spChg chg="add mod">
          <ac:chgData name="norrawee charnpinyo" userId="7036f260d1f73103" providerId="LiveId" clId="{AEE8DCC9-EE8B-4E06-859F-FBC3BD8BFC26}" dt="2022-03-13T14:32:13.356" v="3241" actId="1038"/>
          <ac:spMkLst>
            <pc:docMk/>
            <pc:sldMk cId="3818047903" sldId="265"/>
            <ac:spMk id="16" creationId="{56146C41-45D0-4B1A-9930-33B9F46973C9}"/>
          </ac:spMkLst>
        </pc:spChg>
        <pc:spChg chg="del">
          <ac:chgData name="norrawee charnpinyo" userId="7036f260d1f73103" providerId="LiveId" clId="{AEE8DCC9-EE8B-4E06-859F-FBC3BD8BFC26}" dt="2022-03-13T13:54:40.042" v="1578" actId="478"/>
          <ac:spMkLst>
            <pc:docMk/>
            <pc:sldMk cId="3818047903" sldId="265"/>
            <ac:spMk id="18" creationId="{A2737E8C-0CFD-4311-ACBF-A8A3E0FDCFB2}"/>
          </ac:spMkLst>
        </pc:spChg>
        <pc:spChg chg="add mod">
          <ac:chgData name="norrawee charnpinyo" userId="7036f260d1f73103" providerId="LiveId" clId="{AEE8DCC9-EE8B-4E06-859F-FBC3BD8BFC26}" dt="2022-03-13T14:32:13.356" v="3241" actId="1038"/>
          <ac:spMkLst>
            <pc:docMk/>
            <pc:sldMk cId="3818047903" sldId="265"/>
            <ac:spMk id="21" creationId="{87D44BAF-CFDB-48E6-82E5-2DF3CC88C8C2}"/>
          </ac:spMkLst>
        </pc:spChg>
        <pc:picChg chg="add mod">
          <ac:chgData name="norrawee charnpinyo" userId="7036f260d1f73103" providerId="LiveId" clId="{AEE8DCC9-EE8B-4E06-859F-FBC3BD8BFC26}" dt="2022-03-13T14:32:13.356" v="3241" actId="1038"/>
          <ac:picMkLst>
            <pc:docMk/>
            <pc:sldMk cId="3818047903" sldId="265"/>
            <ac:picMk id="8" creationId="{8712BF0E-126E-43A5-82F9-054A6CFC6988}"/>
          </ac:picMkLst>
        </pc:picChg>
        <pc:picChg chg="del">
          <ac:chgData name="norrawee charnpinyo" userId="7036f260d1f73103" providerId="LiveId" clId="{AEE8DCC9-EE8B-4E06-859F-FBC3BD8BFC26}" dt="2022-03-13T13:54:40.042" v="1578" actId="478"/>
          <ac:picMkLst>
            <pc:docMk/>
            <pc:sldMk cId="3818047903" sldId="265"/>
            <ac:picMk id="3074" creationId="{8FEA88B7-DCA6-429F-8E53-7F4EEDCE9A1B}"/>
          </ac:picMkLst>
        </pc:picChg>
        <pc:cxnChg chg="del">
          <ac:chgData name="norrawee charnpinyo" userId="7036f260d1f73103" providerId="LiveId" clId="{AEE8DCC9-EE8B-4E06-859F-FBC3BD8BFC26}" dt="2022-03-13T13:54:40.042" v="1578" actId="478"/>
          <ac:cxnSpMkLst>
            <pc:docMk/>
            <pc:sldMk cId="3818047903" sldId="265"/>
            <ac:cxnSpMk id="9" creationId="{9AE82CC6-8B35-4C5E-BB39-637F96F9C348}"/>
          </ac:cxnSpMkLst>
        </pc:cxnChg>
        <pc:cxnChg chg="add mod">
          <ac:chgData name="norrawee charnpinyo" userId="7036f260d1f73103" providerId="LiveId" clId="{AEE8DCC9-EE8B-4E06-859F-FBC3BD8BFC26}" dt="2022-03-13T14:32:13.356" v="3241" actId="1038"/>
          <ac:cxnSpMkLst>
            <pc:docMk/>
            <pc:sldMk cId="3818047903" sldId="265"/>
            <ac:cxnSpMk id="11" creationId="{8F4307F6-B0B6-42B6-8B50-8EF16EC4D002}"/>
          </ac:cxnSpMkLst>
        </pc:cxnChg>
        <pc:cxnChg chg="del">
          <ac:chgData name="norrawee charnpinyo" userId="7036f260d1f73103" providerId="LiveId" clId="{AEE8DCC9-EE8B-4E06-859F-FBC3BD8BFC26}" dt="2022-03-13T13:54:40.042" v="1578" actId="478"/>
          <ac:cxnSpMkLst>
            <pc:docMk/>
            <pc:sldMk cId="3818047903" sldId="265"/>
            <ac:cxnSpMk id="17" creationId="{0719820E-4608-431A-AE9C-4123DD384ECC}"/>
          </ac:cxnSpMkLst>
        </pc:cxnChg>
        <pc:cxnChg chg="add del">
          <ac:chgData name="norrawee charnpinyo" userId="7036f260d1f73103" providerId="LiveId" clId="{AEE8DCC9-EE8B-4E06-859F-FBC3BD8BFC26}" dt="2022-03-13T14:30:01.699" v="2915" actId="478"/>
          <ac:cxnSpMkLst>
            <pc:docMk/>
            <pc:sldMk cId="3818047903" sldId="265"/>
            <ac:cxnSpMk id="20" creationId="{92A58C71-B4DA-4A6D-8739-A2F4AF4609A4}"/>
          </ac:cxnSpMkLst>
        </pc:cxnChg>
        <pc:cxnChg chg="add mod">
          <ac:chgData name="norrawee charnpinyo" userId="7036f260d1f73103" providerId="LiveId" clId="{AEE8DCC9-EE8B-4E06-859F-FBC3BD8BFC26}" dt="2022-03-13T14:32:13.356" v="3241" actId="1038"/>
          <ac:cxnSpMkLst>
            <pc:docMk/>
            <pc:sldMk cId="3818047903" sldId="265"/>
            <ac:cxnSpMk id="22" creationId="{22594332-0E71-42C1-AF9F-6CBA1E7A782F}"/>
          </ac:cxnSpMkLst>
        </pc:cxnChg>
      </pc:sldChg>
      <pc:sldChg chg="addSp delSp modSp add mod">
        <pc:chgData name="norrawee charnpinyo" userId="7036f260d1f73103" providerId="LiveId" clId="{AEE8DCC9-EE8B-4E06-859F-FBC3BD8BFC26}" dt="2022-03-13T14:34:51.469" v="3380" actId="1076"/>
        <pc:sldMkLst>
          <pc:docMk/>
          <pc:sldMk cId="1414684355" sldId="266"/>
        </pc:sldMkLst>
        <pc:spChg chg="mod">
          <ac:chgData name="norrawee charnpinyo" userId="7036f260d1f73103" providerId="LiveId" clId="{AEE8DCC9-EE8B-4E06-859F-FBC3BD8BFC26}" dt="2022-03-13T14:34:30.795" v="3376" actId="1076"/>
          <ac:spMkLst>
            <pc:docMk/>
            <pc:sldMk cId="1414684355" sldId="266"/>
            <ac:spMk id="2" creationId="{F241A3BF-4236-46D2-BB66-B1805CDA8EB5}"/>
          </ac:spMkLst>
        </pc:spChg>
        <pc:spChg chg="del">
          <ac:chgData name="norrawee charnpinyo" userId="7036f260d1f73103" providerId="LiveId" clId="{AEE8DCC9-EE8B-4E06-859F-FBC3BD8BFC26}" dt="2022-03-13T14:18:32.632" v="2078" actId="478"/>
          <ac:spMkLst>
            <pc:docMk/>
            <pc:sldMk cId="1414684355" sldId="266"/>
            <ac:spMk id="4" creationId="{825CA652-15D0-4265-8C6E-9AAEC187B64B}"/>
          </ac:spMkLst>
        </pc:spChg>
        <pc:spChg chg="del">
          <ac:chgData name="norrawee charnpinyo" userId="7036f260d1f73103" providerId="LiveId" clId="{AEE8DCC9-EE8B-4E06-859F-FBC3BD8BFC26}" dt="2022-03-13T14:18:30.190" v="2077" actId="478"/>
          <ac:spMkLst>
            <pc:docMk/>
            <pc:sldMk cId="1414684355" sldId="266"/>
            <ac:spMk id="7" creationId="{2E2D93EE-529D-4E3A-8F50-A13E73955636}"/>
          </ac:spMkLst>
        </pc:spChg>
        <pc:spChg chg="add mod">
          <ac:chgData name="norrawee charnpinyo" userId="7036f260d1f73103" providerId="LiveId" clId="{AEE8DCC9-EE8B-4E06-859F-FBC3BD8BFC26}" dt="2022-03-13T14:34:51.469" v="3380" actId="1076"/>
          <ac:spMkLst>
            <pc:docMk/>
            <pc:sldMk cId="1414684355" sldId="266"/>
            <ac:spMk id="12" creationId="{4BC33CCF-70E8-4A77-ADE8-6936466F1DD4}"/>
          </ac:spMkLst>
        </pc:spChg>
        <pc:spChg chg="del">
          <ac:chgData name="norrawee charnpinyo" userId="7036f260d1f73103" providerId="LiveId" clId="{AEE8DCC9-EE8B-4E06-859F-FBC3BD8BFC26}" dt="2022-03-13T14:18:30.190" v="2077" actId="478"/>
          <ac:spMkLst>
            <pc:docMk/>
            <pc:sldMk cId="1414684355" sldId="266"/>
            <ac:spMk id="13" creationId="{DE32AA18-8432-4158-9DFD-FF6BC529CDAD}"/>
          </ac:spMkLst>
        </pc:spChg>
        <pc:spChg chg="del">
          <ac:chgData name="norrawee charnpinyo" userId="7036f260d1f73103" providerId="LiveId" clId="{AEE8DCC9-EE8B-4E06-859F-FBC3BD8BFC26}" dt="2022-03-13T14:18:30.190" v="2077" actId="478"/>
          <ac:spMkLst>
            <pc:docMk/>
            <pc:sldMk cId="1414684355" sldId="266"/>
            <ac:spMk id="14" creationId="{863D1008-E17C-4783-A05A-063C6F67A183}"/>
          </ac:spMkLst>
        </pc:spChg>
        <pc:spChg chg="del">
          <ac:chgData name="norrawee charnpinyo" userId="7036f260d1f73103" providerId="LiveId" clId="{AEE8DCC9-EE8B-4E06-859F-FBC3BD8BFC26}" dt="2022-03-13T14:18:30.190" v="2077" actId="478"/>
          <ac:spMkLst>
            <pc:docMk/>
            <pc:sldMk cId="1414684355" sldId="266"/>
            <ac:spMk id="15" creationId="{58BC5EE7-D776-40D3-B10C-686E0C0E4AA7}"/>
          </ac:spMkLst>
        </pc:spChg>
        <pc:spChg chg="del">
          <ac:chgData name="norrawee charnpinyo" userId="7036f260d1f73103" providerId="LiveId" clId="{AEE8DCC9-EE8B-4E06-859F-FBC3BD8BFC26}" dt="2022-03-13T14:18:30.190" v="2077" actId="478"/>
          <ac:spMkLst>
            <pc:docMk/>
            <pc:sldMk cId="1414684355" sldId="266"/>
            <ac:spMk id="18" creationId="{A2737E8C-0CFD-4311-ACBF-A8A3E0FDCFB2}"/>
          </ac:spMkLst>
        </pc:spChg>
        <pc:picChg chg="del">
          <ac:chgData name="norrawee charnpinyo" userId="7036f260d1f73103" providerId="LiveId" clId="{AEE8DCC9-EE8B-4E06-859F-FBC3BD8BFC26}" dt="2022-03-13T14:18:30.190" v="2077" actId="478"/>
          <ac:picMkLst>
            <pc:docMk/>
            <pc:sldMk cId="1414684355" sldId="266"/>
            <ac:picMk id="3074" creationId="{8FEA88B7-DCA6-429F-8E53-7F4EEDCE9A1B}"/>
          </ac:picMkLst>
        </pc:picChg>
        <pc:cxnChg chg="del">
          <ac:chgData name="norrawee charnpinyo" userId="7036f260d1f73103" providerId="LiveId" clId="{AEE8DCC9-EE8B-4E06-859F-FBC3BD8BFC26}" dt="2022-03-13T14:18:30.190" v="2077" actId="478"/>
          <ac:cxnSpMkLst>
            <pc:docMk/>
            <pc:sldMk cId="1414684355" sldId="266"/>
            <ac:cxnSpMk id="9" creationId="{9AE82CC6-8B35-4C5E-BB39-637F96F9C348}"/>
          </ac:cxnSpMkLst>
        </pc:cxnChg>
        <pc:cxnChg chg="del">
          <ac:chgData name="norrawee charnpinyo" userId="7036f260d1f73103" providerId="LiveId" clId="{AEE8DCC9-EE8B-4E06-859F-FBC3BD8BFC26}" dt="2022-03-13T14:18:30.190" v="2077" actId="478"/>
          <ac:cxnSpMkLst>
            <pc:docMk/>
            <pc:sldMk cId="1414684355" sldId="266"/>
            <ac:cxnSpMk id="17" creationId="{0719820E-4608-431A-AE9C-4123DD384ECC}"/>
          </ac:cxnSpMkLst>
        </pc:cxnChg>
      </pc:sldChg>
      <pc:sldChg chg="addSp delSp modSp new mod">
        <pc:chgData name="norrawee charnpinyo" userId="7036f260d1f73103" providerId="LiveId" clId="{AEE8DCC9-EE8B-4E06-859F-FBC3BD8BFC26}" dt="2022-03-13T14:06:23.883" v="2006" actId="1076"/>
        <pc:sldMkLst>
          <pc:docMk/>
          <pc:sldMk cId="2964317418" sldId="267"/>
        </pc:sldMkLst>
        <pc:spChg chg="del">
          <ac:chgData name="norrawee charnpinyo" userId="7036f260d1f73103" providerId="LiveId" clId="{AEE8DCC9-EE8B-4E06-859F-FBC3BD8BFC26}" dt="2022-03-13T14:00:18.858" v="1582" actId="478"/>
          <ac:spMkLst>
            <pc:docMk/>
            <pc:sldMk cId="2964317418" sldId="267"/>
            <ac:spMk id="2" creationId="{E137BA50-EAEE-4776-A4BD-D6B957431CB2}"/>
          </ac:spMkLst>
        </pc:spChg>
        <pc:spChg chg="del">
          <ac:chgData name="norrawee charnpinyo" userId="7036f260d1f73103" providerId="LiveId" clId="{AEE8DCC9-EE8B-4E06-859F-FBC3BD8BFC26}" dt="2022-03-13T14:00:21.990" v="1583" actId="478"/>
          <ac:spMkLst>
            <pc:docMk/>
            <pc:sldMk cId="2964317418" sldId="267"/>
            <ac:spMk id="3" creationId="{1CF37842-C67F-4E28-97F9-88D476E360BE}"/>
          </ac:spMkLst>
        </pc:spChg>
        <pc:spChg chg="add mod">
          <ac:chgData name="norrawee charnpinyo" userId="7036f260d1f73103" providerId="LiveId" clId="{AEE8DCC9-EE8B-4E06-859F-FBC3BD8BFC26}" dt="2022-03-13T14:06:23.883" v="2006" actId="1076"/>
          <ac:spMkLst>
            <pc:docMk/>
            <pc:sldMk cId="2964317418" sldId="267"/>
            <ac:spMk id="10" creationId="{AEACA2E2-EF92-4FD5-A43A-7CF483DAE711}"/>
          </ac:spMkLst>
        </pc:spChg>
        <pc:picChg chg="add del mod modCrop">
          <ac:chgData name="norrawee charnpinyo" userId="7036f260d1f73103" providerId="LiveId" clId="{AEE8DCC9-EE8B-4E06-859F-FBC3BD8BFC26}" dt="2022-03-13T14:02:43.421" v="1600" actId="478"/>
          <ac:picMkLst>
            <pc:docMk/>
            <pc:sldMk cId="2964317418" sldId="267"/>
            <ac:picMk id="5" creationId="{55CF9177-AEAB-49E2-A66C-BBB9FA405488}"/>
          </ac:picMkLst>
        </pc:picChg>
        <pc:picChg chg="add mod">
          <ac:chgData name="norrawee charnpinyo" userId="7036f260d1f73103" providerId="LiveId" clId="{AEE8DCC9-EE8B-4E06-859F-FBC3BD8BFC26}" dt="2022-03-13T14:03:16.945" v="1612" actId="1076"/>
          <ac:picMkLst>
            <pc:docMk/>
            <pc:sldMk cId="2964317418" sldId="267"/>
            <ac:picMk id="7" creationId="{DDB58CCC-B6E7-4C52-AEA5-DAE621EDB68F}"/>
          </ac:picMkLst>
        </pc:picChg>
        <pc:picChg chg="add mod">
          <ac:chgData name="norrawee charnpinyo" userId="7036f260d1f73103" providerId="LiveId" clId="{AEE8DCC9-EE8B-4E06-859F-FBC3BD8BFC26}" dt="2022-03-13T14:03:19" v="1613" actId="1076"/>
          <ac:picMkLst>
            <pc:docMk/>
            <pc:sldMk cId="2964317418" sldId="267"/>
            <ac:picMk id="9" creationId="{1CBD8262-0071-41CD-A6AC-DBA4D8039668}"/>
          </ac:picMkLst>
        </pc:picChg>
      </pc:sldChg>
      <pc:sldChg chg="addSp delSp modSp new mod">
        <pc:chgData name="norrawee charnpinyo" userId="7036f260d1f73103" providerId="LiveId" clId="{AEE8DCC9-EE8B-4E06-859F-FBC3BD8BFC26}" dt="2022-03-13T14:38:13.277" v="3503" actId="1035"/>
        <pc:sldMkLst>
          <pc:docMk/>
          <pc:sldMk cId="775501944" sldId="268"/>
        </pc:sldMkLst>
        <pc:spChg chg="del">
          <ac:chgData name="norrawee charnpinyo" userId="7036f260d1f73103" providerId="LiveId" clId="{AEE8DCC9-EE8B-4E06-859F-FBC3BD8BFC26}" dt="2022-03-13T14:35:29.282" v="3383" actId="478"/>
          <ac:spMkLst>
            <pc:docMk/>
            <pc:sldMk cId="775501944" sldId="268"/>
            <ac:spMk id="2" creationId="{C244D090-CB30-4F11-BF81-124F6CA97F3A}"/>
          </ac:spMkLst>
        </pc:spChg>
        <pc:spChg chg="del">
          <ac:chgData name="norrawee charnpinyo" userId="7036f260d1f73103" providerId="LiveId" clId="{AEE8DCC9-EE8B-4E06-859F-FBC3BD8BFC26}" dt="2022-03-13T14:35:27.576" v="3382" actId="478"/>
          <ac:spMkLst>
            <pc:docMk/>
            <pc:sldMk cId="775501944" sldId="268"/>
            <ac:spMk id="3" creationId="{77D7FE82-8BEC-4125-B3A8-5F8DAD4E767D}"/>
          </ac:spMkLst>
        </pc:spChg>
        <pc:spChg chg="add mod">
          <ac:chgData name="norrawee charnpinyo" userId="7036f260d1f73103" providerId="LiveId" clId="{AEE8DCC9-EE8B-4E06-859F-FBC3BD8BFC26}" dt="2022-03-13T14:38:13.277" v="3503" actId="1035"/>
          <ac:spMkLst>
            <pc:docMk/>
            <pc:sldMk cId="775501944" sldId="268"/>
            <ac:spMk id="12" creationId="{6FAA22CB-EFB9-4D8D-A4C7-4118D6DB6BB8}"/>
          </ac:spMkLst>
        </pc:spChg>
        <pc:picChg chg="add del mod">
          <ac:chgData name="norrawee charnpinyo" userId="7036f260d1f73103" providerId="LiveId" clId="{AEE8DCC9-EE8B-4E06-859F-FBC3BD8BFC26}" dt="2022-03-13T14:37:20.662" v="3408" actId="478"/>
          <ac:picMkLst>
            <pc:docMk/>
            <pc:sldMk cId="775501944" sldId="268"/>
            <ac:picMk id="5" creationId="{77AE05AF-C919-48ED-A288-F73F7ED05F83}"/>
          </ac:picMkLst>
        </pc:picChg>
        <pc:picChg chg="add del mod">
          <ac:chgData name="norrawee charnpinyo" userId="7036f260d1f73103" providerId="LiveId" clId="{AEE8DCC9-EE8B-4E06-859F-FBC3BD8BFC26}" dt="2022-03-13T14:37:01.881" v="3406" actId="478"/>
          <ac:picMkLst>
            <pc:docMk/>
            <pc:sldMk cId="775501944" sldId="268"/>
            <ac:picMk id="7" creationId="{7357C821-F072-44B5-9C4B-72EB1677D0CC}"/>
          </ac:picMkLst>
        </pc:picChg>
        <pc:picChg chg="add del mod">
          <ac:chgData name="norrawee charnpinyo" userId="7036f260d1f73103" providerId="LiveId" clId="{AEE8DCC9-EE8B-4E06-859F-FBC3BD8BFC26}" dt="2022-03-13T14:37:03.608" v="3407" actId="478"/>
          <ac:picMkLst>
            <pc:docMk/>
            <pc:sldMk cId="775501944" sldId="268"/>
            <ac:picMk id="9" creationId="{50EB8093-6A5B-4E04-AAA9-539472AAECB9}"/>
          </ac:picMkLst>
        </pc:picChg>
        <pc:picChg chg="add mod">
          <ac:chgData name="norrawee charnpinyo" userId="7036f260d1f73103" providerId="LiveId" clId="{AEE8DCC9-EE8B-4E06-859F-FBC3BD8BFC26}" dt="2022-03-13T14:38:13.277" v="3503" actId="1035"/>
          <ac:picMkLst>
            <pc:docMk/>
            <pc:sldMk cId="775501944" sldId="268"/>
            <ac:picMk id="11" creationId="{B027609D-1AB2-48EE-A65B-91BDBEF073C8}"/>
          </ac:picMkLst>
        </pc:picChg>
      </pc:sldChg>
      <pc:sldChg chg="addSp delSp modSp new del mod">
        <pc:chgData name="norrawee charnpinyo" userId="7036f260d1f73103" providerId="LiveId" clId="{AEE8DCC9-EE8B-4E06-859F-FBC3BD8BFC26}" dt="2022-03-13T14:19:46.266" v="2079" actId="47"/>
        <pc:sldMkLst>
          <pc:docMk/>
          <pc:sldMk cId="3802615589" sldId="268"/>
        </pc:sldMkLst>
        <pc:spChg chg="del">
          <ac:chgData name="norrawee charnpinyo" userId="7036f260d1f73103" providerId="LiveId" clId="{AEE8DCC9-EE8B-4E06-859F-FBC3BD8BFC26}" dt="2022-03-13T14:08:32.728" v="2013" actId="478"/>
          <ac:spMkLst>
            <pc:docMk/>
            <pc:sldMk cId="3802615589" sldId="268"/>
            <ac:spMk id="2" creationId="{22053B85-9800-490D-BB87-17A0AF49E5F0}"/>
          </ac:spMkLst>
        </pc:spChg>
        <pc:spChg chg="del">
          <ac:chgData name="norrawee charnpinyo" userId="7036f260d1f73103" providerId="LiveId" clId="{AEE8DCC9-EE8B-4E06-859F-FBC3BD8BFC26}" dt="2022-03-13T14:08:31.554" v="2012" actId="478"/>
          <ac:spMkLst>
            <pc:docMk/>
            <pc:sldMk cId="3802615589" sldId="268"/>
            <ac:spMk id="3" creationId="{7E37C26C-8A2D-4439-8499-3D1AC7231CE7}"/>
          </ac:spMkLst>
        </pc:spChg>
        <pc:spChg chg="add del mod">
          <ac:chgData name="norrawee charnpinyo" userId="7036f260d1f73103" providerId="LiveId" clId="{AEE8DCC9-EE8B-4E06-859F-FBC3BD8BFC26}" dt="2022-03-13T14:11:45.117" v="2035"/>
          <ac:spMkLst>
            <pc:docMk/>
            <pc:sldMk cId="3802615589" sldId="268"/>
            <ac:spMk id="12" creationId="{F6C4C46E-F636-4E79-8E89-25F3C78A689A}"/>
          </ac:spMkLst>
        </pc:spChg>
        <pc:spChg chg="add mod">
          <ac:chgData name="norrawee charnpinyo" userId="7036f260d1f73103" providerId="LiveId" clId="{AEE8DCC9-EE8B-4E06-859F-FBC3BD8BFC26}" dt="2022-03-13T14:15:05.753" v="2069" actId="1035"/>
          <ac:spMkLst>
            <pc:docMk/>
            <pc:sldMk cId="3802615589" sldId="268"/>
            <ac:spMk id="13" creationId="{AD5E95E8-3EB7-4F0C-B7EB-4B7828203D7E}"/>
          </ac:spMkLst>
        </pc:spChg>
        <pc:spChg chg="add mod">
          <ac:chgData name="norrawee charnpinyo" userId="7036f260d1f73103" providerId="LiveId" clId="{AEE8DCC9-EE8B-4E06-859F-FBC3BD8BFC26}" dt="2022-03-13T14:16:11.814" v="2074" actId="14100"/>
          <ac:spMkLst>
            <pc:docMk/>
            <pc:sldMk cId="3802615589" sldId="268"/>
            <ac:spMk id="14" creationId="{455F5387-C9E3-4B75-8E0F-CCE381C3BCAE}"/>
          </ac:spMkLst>
        </pc:spChg>
        <pc:spChg chg="add mod">
          <ac:chgData name="norrawee charnpinyo" userId="7036f260d1f73103" providerId="LiveId" clId="{AEE8DCC9-EE8B-4E06-859F-FBC3BD8BFC26}" dt="2022-03-13T14:14:41.704" v="2054" actId="208"/>
          <ac:spMkLst>
            <pc:docMk/>
            <pc:sldMk cId="3802615589" sldId="268"/>
            <ac:spMk id="15" creationId="{B774FE96-64AE-48AD-BDB6-034BFF152639}"/>
          </ac:spMkLst>
        </pc:spChg>
        <pc:spChg chg="add mod">
          <ac:chgData name="norrawee charnpinyo" userId="7036f260d1f73103" providerId="LiveId" clId="{AEE8DCC9-EE8B-4E06-859F-FBC3BD8BFC26}" dt="2022-03-13T14:14:52.754" v="2058" actId="1076"/>
          <ac:spMkLst>
            <pc:docMk/>
            <pc:sldMk cId="3802615589" sldId="268"/>
            <ac:spMk id="16" creationId="{1DB55537-2E62-4F93-AAB2-677BA28502D4}"/>
          </ac:spMkLst>
        </pc:spChg>
        <pc:picChg chg="add del mod">
          <ac:chgData name="norrawee charnpinyo" userId="7036f260d1f73103" providerId="LiveId" clId="{AEE8DCC9-EE8B-4E06-859F-FBC3BD8BFC26}" dt="2022-03-13T14:11:07.229" v="2023" actId="478"/>
          <ac:picMkLst>
            <pc:docMk/>
            <pc:sldMk cId="3802615589" sldId="268"/>
            <ac:picMk id="5" creationId="{DE5B0FB5-9DAF-4931-A86A-16A78C89436B}"/>
          </ac:picMkLst>
        </pc:picChg>
        <pc:picChg chg="add del mod">
          <ac:chgData name="norrawee charnpinyo" userId="7036f260d1f73103" providerId="LiveId" clId="{AEE8DCC9-EE8B-4E06-859F-FBC3BD8BFC26}" dt="2022-03-13T14:11:24.120" v="2027" actId="478"/>
          <ac:picMkLst>
            <pc:docMk/>
            <pc:sldMk cId="3802615589" sldId="268"/>
            <ac:picMk id="7" creationId="{801C3347-10ED-48D9-AFE3-05D21D6F87EC}"/>
          </ac:picMkLst>
        </pc:picChg>
        <pc:picChg chg="add mod modCrop">
          <ac:chgData name="norrawee charnpinyo" userId="7036f260d1f73103" providerId="LiveId" clId="{AEE8DCC9-EE8B-4E06-859F-FBC3BD8BFC26}" dt="2022-03-13T14:12:11.624" v="2040" actId="1076"/>
          <ac:picMkLst>
            <pc:docMk/>
            <pc:sldMk cId="3802615589" sldId="268"/>
            <ac:picMk id="9" creationId="{CFD8F951-11B5-4909-BC0E-723087C3EDCE}"/>
          </ac:picMkLst>
        </pc:picChg>
        <pc:picChg chg="add mod">
          <ac:chgData name="norrawee charnpinyo" userId="7036f260d1f73103" providerId="LiveId" clId="{AEE8DCC9-EE8B-4E06-859F-FBC3BD8BFC26}" dt="2022-03-13T14:14:47.224" v="2057" actId="1076"/>
          <ac:picMkLst>
            <pc:docMk/>
            <pc:sldMk cId="3802615589" sldId="268"/>
            <ac:picMk id="11" creationId="{22D8849E-78B0-411B-AF2E-6A0605F355EA}"/>
          </ac:picMkLst>
        </pc:picChg>
        <pc:picChg chg="add mod">
          <ac:chgData name="norrawee charnpinyo" userId="7036f260d1f73103" providerId="LiveId" clId="{AEE8DCC9-EE8B-4E06-859F-FBC3BD8BFC26}" dt="2022-03-13T14:17:34.415" v="2076" actId="1076"/>
          <ac:picMkLst>
            <pc:docMk/>
            <pc:sldMk cId="3802615589" sldId="268"/>
            <ac:picMk id="18" creationId="{7E1CB266-9BEE-48AE-99B9-492BDB7710CD}"/>
          </ac:picMkLst>
        </pc:picChg>
      </pc:sldChg>
      <pc:sldChg chg="addSp delSp modSp new mod">
        <pc:chgData name="norrawee charnpinyo" userId="7036f260d1f73103" providerId="LiveId" clId="{AEE8DCC9-EE8B-4E06-859F-FBC3BD8BFC26}" dt="2022-03-13T14:40:08.589" v="3574" actId="1076"/>
        <pc:sldMkLst>
          <pc:docMk/>
          <pc:sldMk cId="2023740534" sldId="269"/>
        </pc:sldMkLst>
        <pc:spChg chg="del">
          <ac:chgData name="norrawee charnpinyo" userId="7036f260d1f73103" providerId="LiveId" clId="{AEE8DCC9-EE8B-4E06-859F-FBC3BD8BFC26}" dt="2022-03-13T14:36:17.276" v="3392" actId="478"/>
          <ac:spMkLst>
            <pc:docMk/>
            <pc:sldMk cId="2023740534" sldId="269"/>
            <ac:spMk id="2" creationId="{C34D6538-D83B-410A-B2F9-E2174C3D9EC5}"/>
          </ac:spMkLst>
        </pc:spChg>
        <pc:spChg chg="del">
          <ac:chgData name="norrawee charnpinyo" userId="7036f260d1f73103" providerId="LiveId" clId="{AEE8DCC9-EE8B-4E06-859F-FBC3BD8BFC26}" dt="2022-03-13T14:36:19.505" v="3393" actId="478"/>
          <ac:spMkLst>
            <pc:docMk/>
            <pc:sldMk cId="2023740534" sldId="269"/>
            <ac:spMk id="3" creationId="{7D25FA5A-88D6-4496-B288-65976E04FB86}"/>
          </ac:spMkLst>
        </pc:spChg>
        <pc:spChg chg="add del mod">
          <ac:chgData name="norrawee charnpinyo" userId="7036f260d1f73103" providerId="LiveId" clId="{AEE8DCC9-EE8B-4E06-859F-FBC3BD8BFC26}" dt="2022-03-13T14:39:19.641" v="3515"/>
          <ac:spMkLst>
            <pc:docMk/>
            <pc:sldMk cId="2023740534" sldId="269"/>
            <ac:spMk id="8" creationId="{4863B04D-655C-4030-AD5E-419E418A73F0}"/>
          </ac:spMkLst>
        </pc:spChg>
        <pc:spChg chg="add mod">
          <ac:chgData name="norrawee charnpinyo" userId="7036f260d1f73103" providerId="LiveId" clId="{AEE8DCC9-EE8B-4E06-859F-FBC3BD8BFC26}" dt="2022-03-13T14:39:40.270" v="3564" actId="14100"/>
          <ac:spMkLst>
            <pc:docMk/>
            <pc:sldMk cId="2023740534" sldId="269"/>
            <ac:spMk id="9" creationId="{C2CDDBEF-2A25-4997-A288-772B5227A602}"/>
          </ac:spMkLst>
        </pc:spChg>
        <pc:spChg chg="add mod">
          <ac:chgData name="norrawee charnpinyo" userId="7036f260d1f73103" providerId="LiveId" clId="{AEE8DCC9-EE8B-4E06-859F-FBC3BD8BFC26}" dt="2022-03-13T14:39:45.879" v="3568" actId="20577"/>
          <ac:spMkLst>
            <pc:docMk/>
            <pc:sldMk cId="2023740534" sldId="269"/>
            <ac:spMk id="10" creationId="{61481469-0EB2-4D9D-A15A-6C27D2C953C7}"/>
          </ac:spMkLst>
        </pc:spChg>
        <pc:spChg chg="add mod">
          <ac:chgData name="norrawee charnpinyo" userId="7036f260d1f73103" providerId="LiveId" clId="{AEE8DCC9-EE8B-4E06-859F-FBC3BD8BFC26}" dt="2022-03-13T14:39:54.614" v="3572" actId="20577"/>
          <ac:spMkLst>
            <pc:docMk/>
            <pc:sldMk cId="2023740534" sldId="269"/>
            <ac:spMk id="11" creationId="{11CBA67E-0D9A-447E-89B6-B36FE63C158D}"/>
          </ac:spMkLst>
        </pc:spChg>
        <pc:picChg chg="add mod">
          <ac:chgData name="norrawee charnpinyo" userId="7036f260d1f73103" providerId="LiveId" clId="{AEE8DCC9-EE8B-4E06-859F-FBC3BD8BFC26}" dt="2022-03-13T14:38:56.745" v="3510" actId="1076"/>
          <ac:picMkLst>
            <pc:docMk/>
            <pc:sldMk cId="2023740534" sldId="269"/>
            <ac:picMk id="4" creationId="{4D2D0007-EC3C-4744-9378-097666BAB929}"/>
          </ac:picMkLst>
        </pc:picChg>
        <pc:picChg chg="add mod">
          <ac:chgData name="norrawee charnpinyo" userId="7036f260d1f73103" providerId="LiveId" clId="{AEE8DCC9-EE8B-4E06-859F-FBC3BD8BFC26}" dt="2022-03-13T14:40:08.589" v="3574" actId="1076"/>
          <ac:picMkLst>
            <pc:docMk/>
            <pc:sldMk cId="2023740534" sldId="269"/>
            <ac:picMk id="5" creationId="{82F52CA3-9D20-4B08-8A4A-F04E94770E16}"/>
          </ac:picMkLst>
        </pc:picChg>
        <pc:picChg chg="add mod">
          <ac:chgData name="norrawee charnpinyo" userId="7036f260d1f73103" providerId="LiveId" clId="{AEE8DCC9-EE8B-4E06-859F-FBC3BD8BFC26}" dt="2022-03-13T14:40:03.846" v="3573" actId="1076"/>
          <ac:picMkLst>
            <pc:docMk/>
            <pc:sldMk cId="2023740534" sldId="269"/>
            <ac:picMk id="7" creationId="{FD2BFDFA-D66E-4ABD-963B-4019577687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5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0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6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3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3/13/2022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82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CEC9E880-E2C5-29CC-5435-811CEF780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61" r="-1" b="16668"/>
          <a:stretch/>
        </p:blipFill>
        <p:spPr>
          <a:xfrm>
            <a:off x="-1526" y="0"/>
            <a:ext cx="12188951" cy="6857990"/>
          </a:xfrm>
          <a:prstGeom prst="rect">
            <a:avLst/>
          </a:prstGeom>
        </p:spPr>
      </p:pic>
      <p:grpSp>
        <p:nvGrpSpPr>
          <p:cNvPr id="1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2F5923-450D-4569-9209-B388BE67E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755" y="634721"/>
            <a:ext cx="8339440" cy="1621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Anime Recommendation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3FEFB-8DED-4E8F-AD7B-9CB9C3B6FAD0}"/>
              </a:ext>
            </a:extLst>
          </p:cNvPr>
          <p:cNvSpPr txBox="1"/>
          <p:nvPr/>
        </p:nvSpPr>
        <p:spPr>
          <a:xfrm>
            <a:off x="9594777" y="6062500"/>
            <a:ext cx="259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Norrawee Charnpinyo</a:t>
            </a:r>
          </a:p>
        </p:txBody>
      </p:sp>
      <p:pic>
        <p:nvPicPr>
          <p:cNvPr id="1026" name="Picture 2" descr="Crunchyroll ประกาศผล Anime Awards ประจำปี 2021 Anime of the Year ก็คือ..">
            <a:extLst>
              <a:ext uri="{FF2B5EF4-FFF2-40B4-BE49-F238E27FC236}">
                <a16:creationId xmlns:a16="http://schemas.microsoft.com/office/drawing/2014/main" id="{6E1E8ABB-6C6B-4F45-9C9E-2C69117F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193" y="2399299"/>
            <a:ext cx="6718563" cy="352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4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A3BF-4236-46D2-BB66-B1805CDA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56" y="479803"/>
            <a:ext cx="11193087" cy="656153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+mj-lt"/>
              </a:rPr>
              <a:t>2. Recommend anime which are watched by similar users.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9E9FA-F8B6-4A65-B4A6-F6D5B46BB84C}"/>
              </a:ext>
            </a:extLst>
          </p:cNvPr>
          <p:cNvSpPr txBox="1"/>
          <p:nvPr/>
        </p:nvSpPr>
        <p:spPr>
          <a:xfrm>
            <a:off x="1433947" y="1087202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Use the same process to find similar users and then we get the </a:t>
            </a:r>
            <a:r>
              <a:rPr lang="en-US" sz="2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favourite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anime of each similar users. Suggest the anime that are most frequently the </a:t>
            </a:r>
            <a:r>
              <a:rPr lang="en-US" sz="2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favourite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ones.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2BF0E-126E-43A5-82F9-054A6CFC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31" y="2499995"/>
            <a:ext cx="1873346" cy="29846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4307F6-B0B6-42B6-8B50-8EF16EC4D002}"/>
              </a:ext>
            </a:extLst>
          </p:cNvPr>
          <p:cNvCxnSpPr/>
          <p:nvPr/>
        </p:nvCxnSpPr>
        <p:spPr>
          <a:xfrm>
            <a:off x="3431974" y="3992321"/>
            <a:ext cx="5225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21DE73-6AFE-4180-A3E2-913D743D7070}"/>
              </a:ext>
            </a:extLst>
          </p:cNvPr>
          <p:cNvSpPr txBox="1"/>
          <p:nvPr/>
        </p:nvSpPr>
        <p:spPr>
          <a:xfrm>
            <a:off x="4595756" y="3253657"/>
            <a:ext cx="2992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Anime A	: 10 </a:t>
            </a:r>
          </a:p>
          <a:p>
            <a:r>
              <a:rPr lang="en-US" dirty="0"/>
              <a:t>Anime B	: 8</a:t>
            </a:r>
          </a:p>
          <a:p>
            <a:r>
              <a:rPr lang="en-US" dirty="0"/>
              <a:t>Anime C	: 5</a:t>
            </a:r>
          </a:p>
          <a:p>
            <a:r>
              <a:rPr lang="en-US" dirty="0"/>
              <a:t>Anime D 	: 2</a:t>
            </a:r>
          </a:p>
          <a:p>
            <a:r>
              <a:rPr lang="en-US" dirty="0"/>
              <a:t>Anime E	: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146C41-45D0-4B1A-9930-33B9F46973C9}"/>
              </a:ext>
            </a:extLst>
          </p:cNvPr>
          <p:cNvSpPr/>
          <p:nvPr/>
        </p:nvSpPr>
        <p:spPr>
          <a:xfrm>
            <a:off x="4494815" y="3253657"/>
            <a:ext cx="1662545" cy="5939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594332-0E71-42C1-AF9F-6CBA1E7A782F}"/>
              </a:ext>
            </a:extLst>
          </p:cNvPr>
          <p:cNvCxnSpPr/>
          <p:nvPr/>
        </p:nvCxnSpPr>
        <p:spPr>
          <a:xfrm>
            <a:off x="6695709" y="3925027"/>
            <a:ext cx="5225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D44BAF-CFDB-48E6-82E5-2DF3CC88C8C2}"/>
              </a:ext>
            </a:extLst>
          </p:cNvPr>
          <p:cNvSpPr txBox="1"/>
          <p:nvPr/>
        </p:nvSpPr>
        <p:spPr>
          <a:xfrm>
            <a:off x="7830087" y="3429000"/>
            <a:ext cx="248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Suggest the top k anime that are most frequently the </a:t>
            </a:r>
            <a:r>
              <a:rPr lang="en-US" dirty="0" err="1"/>
              <a:t>favourite</a:t>
            </a:r>
            <a:r>
              <a:rPr lang="en-US" dirty="0"/>
              <a:t> anime.</a:t>
            </a:r>
          </a:p>
        </p:txBody>
      </p:sp>
    </p:spTree>
    <p:extLst>
      <p:ext uri="{BB962C8B-B14F-4D97-AF65-F5344CB8AC3E}">
        <p14:creationId xmlns:p14="http://schemas.microsoft.com/office/powerpoint/2010/main" val="381804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A3BF-4236-46D2-BB66-B1805CDA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983" y="2524928"/>
            <a:ext cx="6485801" cy="65615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3. </a:t>
            </a:r>
            <a:r>
              <a:rPr lang="en-US" sz="36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+mj-lt"/>
              </a:rPr>
              <a:t>Recommend top rating anime.</a:t>
            </a:r>
            <a:endParaRPr lang="en-US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33CCF-70E8-4A77-ADE8-6936466F1DD4}"/>
              </a:ext>
            </a:extLst>
          </p:cNvPr>
          <p:cNvSpPr txBox="1"/>
          <p:nvPr/>
        </p:nvSpPr>
        <p:spPr>
          <a:xfrm>
            <a:off x="2266313" y="3181081"/>
            <a:ext cx="7269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Use the model to predict the rating and suggest the top rank anime.</a:t>
            </a:r>
          </a:p>
        </p:txBody>
      </p:sp>
    </p:spTree>
    <p:extLst>
      <p:ext uri="{BB962C8B-B14F-4D97-AF65-F5344CB8AC3E}">
        <p14:creationId xmlns:p14="http://schemas.microsoft.com/office/powerpoint/2010/main" val="141468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27609D-1AB2-48EE-A65B-91BDBEF0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35" y="1426360"/>
            <a:ext cx="8392530" cy="4423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AA22CB-EFB9-4D8D-A4C7-4118D6DB6BB8}"/>
              </a:ext>
            </a:extLst>
          </p:cNvPr>
          <p:cNvSpPr txBox="1"/>
          <p:nvPr/>
        </p:nvSpPr>
        <p:spPr>
          <a:xfrm>
            <a:off x="4378949" y="848333"/>
            <a:ext cx="343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Favourite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anime of a user</a:t>
            </a:r>
          </a:p>
        </p:txBody>
      </p:sp>
    </p:spTree>
    <p:extLst>
      <p:ext uri="{BB962C8B-B14F-4D97-AF65-F5344CB8AC3E}">
        <p14:creationId xmlns:p14="http://schemas.microsoft.com/office/powerpoint/2010/main" val="77550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2D0007-EC3C-4744-9378-097666BA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147" y="419200"/>
            <a:ext cx="5840361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52CA3-9D20-4B08-8A4A-F04E9477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31" y="2483212"/>
            <a:ext cx="4717191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BFDFA-D66E-4ABD-963B-40195776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224" y="4547225"/>
            <a:ext cx="9308075" cy="1371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2CDDBEF-2A25-4997-A288-772B5227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92" y="838632"/>
            <a:ext cx="1587885" cy="656153"/>
          </a:xfrm>
        </p:spPr>
        <p:txBody>
          <a:bodyPr>
            <a:noAutofit/>
          </a:bodyPr>
          <a:lstStyle/>
          <a:p>
            <a:r>
              <a:rPr lang="en-US" sz="2800" dirty="0"/>
              <a:t>Method1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481469-0EB2-4D9D-A15A-6C27D2C953C7}"/>
              </a:ext>
            </a:extLst>
          </p:cNvPr>
          <p:cNvSpPr txBox="1">
            <a:spLocks/>
          </p:cNvSpPr>
          <p:nvPr/>
        </p:nvSpPr>
        <p:spPr>
          <a:xfrm>
            <a:off x="757491" y="2692929"/>
            <a:ext cx="1587885" cy="656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Method2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CBA67E-0D9A-447E-89B6-B36FE63C158D}"/>
              </a:ext>
            </a:extLst>
          </p:cNvPr>
          <p:cNvSpPr txBox="1">
            <a:spLocks/>
          </p:cNvSpPr>
          <p:nvPr/>
        </p:nvSpPr>
        <p:spPr>
          <a:xfrm>
            <a:off x="757490" y="4904949"/>
            <a:ext cx="1587885" cy="656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Method3</a:t>
            </a:r>
          </a:p>
        </p:txBody>
      </p:sp>
    </p:spTree>
    <p:extLst>
      <p:ext uri="{BB962C8B-B14F-4D97-AF65-F5344CB8AC3E}">
        <p14:creationId xmlns:p14="http://schemas.microsoft.com/office/powerpoint/2010/main" val="202374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D2C3-FC4B-46AE-AC71-8716F9AE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6" y="65085"/>
            <a:ext cx="10659110" cy="1325563"/>
          </a:xfrm>
        </p:spPr>
        <p:txBody>
          <a:bodyPr/>
          <a:lstStyle/>
          <a:p>
            <a:r>
              <a:rPr lang="en-US" dirty="0"/>
              <a:t>Introduction to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A3F43-9230-4171-8EC9-D872CD049A99}"/>
              </a:ext>
            </a:extLst>
          </p:cNvPr>
          <p:cNvSpPr txBox="1"/>
          <p:nvPr/>
        </p:nvSpPr>
        <p:spPr>
          <a:xfrm>
            <a:off x="406830" y="1319668"/>
            <a:ext cx="123650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There are 3 files animalist.csv (100M rows</a:t>
            </a:r>
            <a:r>
              <a:rPr lang="th-TH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but used only 50M), watching_status.csv, and anime.csv.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+mj-lt"/>
              </a:rPr>
              <a:t>This dataset can be downloaded from Kaggle.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708F7C-608A-402F-AA98-FED7DC75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883" y="4097414"/>
            <a:ext cx="1704890" cy="1435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92439A-35D9-4EC7-AED0-393F033DF09F}"/>
              </a:ext>
            </a:extLst>
          </p:cNvPr>
          <p:cNvSpPr txBox="1"/>
          <p:nvPr/>
        </p:nvSpPr>
        <p:spPr>
          <a:xfrm>
            <a:off x="5119263" y="5680881"/>
            <a:ext cx="225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watching_status.csv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3F291-BCA7-453E-9767-FE3965086CCC}"/>
              </a:ext>
            </a:extLst>
          </p:cNvPr>
          <p:cNvSpPr txBox="1"/>
          <p:nvPr/>
        </p:nvSpPr>
        <p:spPr>
          <a:xfrm>
            <a:off x="1348003" y="5680881"/>
            <a:ext cx="269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animelist.csv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BF271-4812-43A1-8C4C-69848BB766A0}"/>
              </a:ext>
            </a:extLst>
          </p:cNvPr>
          <p:cNvSpPr txBox="1"/>
          <p:nvPr/>
        </p:nvSpPr>
        <p:spPr>
          <a:xfrm>
            <a:off x="8307357" y="5680881"/>
            <a:ext cx="269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anime.csv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A77CF-D346-4620-AE2A-8F6A1F2A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2" y="2399242"/>
            <a:ext cx="4406417" cy="3133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D5453C-41E3-4842-B867-6419A25DD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31"/>
          <a:stretch/>
        </p:blipFill>
        <p:spPr>
          <a:xfrm>
            <a:off x="7594847" y="2423534"/>
            <a:ext cx="4118214" cy="31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1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C54F489-2666-42AA-A02B-1CA0D16E8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58" y="282575"/>
            <a:ext cx="77540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401572-804B-4AAA-ABE4-C45A7C6317F0}"/>
              </a:ext>
            </a:extLst>
          </p:cNvPr>
          <p:cNvSpPr txBox="1"/>
          <p:nvPr/>
        </p:nvSpPr>
        <p:spPr>
          <a:xfrm>
            <a:off x="1210869" y="4903469"/>
            <a:ext cx="10426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From the histogram, rating on anime cannot be used directly since the </a:t>
            </a:r>
            <a:r>
              <a:rPr lang="en-US" sz="2400" b="0" dirty="0" err="1">
                <a:solidFill>
                  <a:schemeClr val="tx2"/>
                </a:solidFill>
                <a:effectLst/>
                <a:latin typeface="+mj-lt"/>
              </a:rPr>
              <a:t>animes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 that are planned to watch (</a:t>
            </a:r>
            <a:r>
              <a:rPr lang="en-US" sz="2400" b="0" dirty="0" err="1">
                <a:solidFill>
                  <a:schemeClr val="tx2"/>
                </a:solidFill>
                <a:effectLst/>
                <a:latin typeface="+mj-lt"/>
              </a:rPr>
              <a:t>watching_status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=6) usually get rating 0 which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did not make sense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. Consequently, I excluded rating 0 before feeding into the model.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55E561-37EE-4B3B-A69B-FB37455C4E8B}"/>
              </a:ext>
            </a:extLst>
          </p:cNvPr>
          <p:cNvSpPr txBox="1"/>
          <p:nvPr/>
        </p:nvSpPr>
        <p:spPr>
          <a:xfrm>
            <a:off x="3168080" y="5698308"/>
            <a:ext cx="585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After I excluded the rating 0, t</a:t>
            </a:r>
            <a:r>
              <a:rPr lang="en-US" sz="1800" b="0" dirty="0">
                <a:solidFill>
                  <a:schemeClr val="tx2"/>
                </a:solidFill>
                <a:effectLst/>
                <a:latin typeface="+mj-lt"/>
              </a:rPr>
              <a:t>he amount of data left is 28M.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234921-DBDB-49BF-8618-2D202BE8B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3" y="670523"/>
            <a:ext cx="83915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2122-FAE9-4122-9112-37FC8DA7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26678"/>
            <a:ext cx="10659110" cy="1325563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7C04E-0415-42D0-B112-E535983DD8A2}"/>
              </a:ext>
            </a:extLst>
          </p:cNvPr>
          <p:cNvSpPr/>
          <p:nvPr/>
        </p:nvSpPr>
        <p:spPr>
          <a:xfrm>
            <a:off x="1250153" y="2006930"/>
            <a:ext cx="2071688" cy="105096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72E93-64DA-4A50-A73C-8521D67AD33A}"/>
              </a:ext>
            </a:extLst>
          </p:cNvPr>
          <p:cNvSpPr txBox="1"/>
          <p:nvPr/>
        </p:nvSpPr>
        <p:spPr>
          <a:xfrm>
            <a:off x="1300159" y="2207419"/>
            <a:ext cx="20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embedding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BB2E3-172D-418B-AF16-C828B5EF4404}"/>
              </a:ext>
            </a:extLst>
          </p:cNvPr>
          <p:cNvSpPr/>
          <p:nvPr/>
        </p:nvSpPr>
        <p:spPr>
          <a:xfrm>
            <a:off x="1250153" y="4373892"/>
            <a:ext cx="2071688" cy="105096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5192A-187C-4AA4-B850-4D93C4602B0B}"/>
              </a:ext>
            </a:extLst>
          </p:cNvPr>
          <p:cNvSpPr txBox="1"/>
          <p:nvPr/>
        </p:nvSpPr>
        <p:spPr>
          <a:xfrm>
            <a:off x="1300159" y="4574381"/>
            <a:ext cx="20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Anime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embedding layer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3602FD-3247-4D65-9784-FB6BEE2352B6}"/>
              </a:ext>
            </a:extLst>
          </p:cNvPr>
          <p:cNvSpPr/>
          <p:nvPr/>
        </p:nvSpPr>
        <p:spPr>
          <a:xfrm rot="1051260">
            <a:off x="4250529" y="2659172"/>
            <a:ext cx="1464469" cy="389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0AA47D3-834C-40E7-946A-FE654353F427}"/>
              </a:ext>
            </a:extLst>
          </p:cNvPr>
          <p:cNvSpPr/>
          <p:nvPr/>
        </p:nvSpPr>
        <p:spPr>
          <a:xfrm rot="20067504">
            <a:off x="4262800" y="4444594"/>
            <a:ext cx="1464469" cy="389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5B1BCC-F42B-47A8-85D4-00D25E7A7C93}"/>
              </a:ext>
            </a:extLst>
          </p:cNvPr>
          <p:cNvSpPr/>
          <p:nvPr/>
        </p:nvSpPr>
        <p:spPr>
          <a:xfrm>
            <a:off x="6110285" y="3166599"/>
            <a:ext cx="2071688" cy="105096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C111A-750F-44E6-B106-D156BA719488}"/>
              </a:ext>
            </a:extLst>
          </p:cNvPr>
          <p:cNvSpPr txBox="1"/>
          <p:nvPr/>
        </p:nvSpPr>
        <p:spPr>
          <a:xfrm>
            <a:off x="6160291" y="3368916"/>
            <a:ext cx="20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Dot two vectors and go to sigmoid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64B75E6-40F4-4072-A9AD-2E2A07AC4F87}"/>
              </a:ext>
            </a:extLst>
          </p:cNvPr>
          <p:cNvSpPr/>
          <p:nvPr/>
        </p:nvSpPr>
        <p:spPr>
          <a:xfrm>
            <a:off x="8552652" y="3429000"/>
            <a:ext cx="1100138" cy="37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4BB0A-AC36-429F-AE32-A9D7B01314DF}"/>
              </a:ext>
            </a:extLst>
          </p:cNvPr>
          <p:cNvSpPr txBox="1"/>
          <p:nvPr/>
        </p:nvSpPr>
        <p:spPr>
          <a:xfrm>
            <a:off x="9872659" y="3295143"/>
            <a:ext cx="196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Rating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range from 0 to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AF554-5D5D-4B28-9164-D8586A603E2C}"/>
              </a:ext>
            </a:extLst>
          </p:cNvPr>
          <p:cNvSpPr txBox="1"/>
          <p:nvPr/>
        </p:nvSpPr>
        <p:spPr>
          <a:xfrm>
            <a:off x="4392178" y="5997169"/>
            <a:ext cx="353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Model size: 6M parameters</a:t>
            </a:r>
          </a:p>
        </p:txBody>
      </p:sp>
    </p:spTree>
    <p:extLst>
      <p:ext uri="{BB962C8B-B14F-4D97-AF65-F5344CB8AC3E}">
        <p14:creationId xmlns:p14="http://schemas.microsoft.com/office/powerpoint/2010/main" val="108945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9F852F-5971-45F7-9F1A-9B06083D0DE4}"/>
              </a:ext>
            </a:extLst>
          </p:cNvPr>
          <p:cNvSpPr txBox="1"/>
          <p:nvPr/>
        </p:nvSpPr>
        <p:spPr>
          <a:xfrm>
            <a:off x="2198368" y="4318159"/>
            <a:ext cx="77952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embedding size is 128.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Loss function: Mean absolute error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Optimizer: Adam(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lr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=0.0002 )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Epochs: 20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The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mean_absolute_error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on test set is 0.0147.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3D3775-58EF-4BEB-85BB-60A001C8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03" y="502444"/>
            <a:ext cx="6426994" cy="35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8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96523-6E08-42C6-878B-B0B37ED88B1C}"/>
              </a:ext>
            </a:extLst>
          </p:cNvPr>
          <p:cNvSpPr txBox="1"/>
          <p:nvPr/>
        </p:nvSpPr>
        <p:spPr>
          <a:xfrm>
            <a:off x="301059" y="434251"/>
            <a:ext cx="6706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Recommendation system (3 methods)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Recommend the similar anime.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Use the anime embedding layer to transform to anime to the vector and use cosine similarity to find similar anime.</a:t>
            </a:r>
            <a:endParaRPr lang="en-US" sz="2400" b="0" i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+mj-lt"/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2. </a:t>
            </a:r>
            <a:r>
              <a:rPr lang="en-US" sz="24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+mj-lt"/>
              </a:rPr>
              <a:t>Recommend anime which are watched by similar users.</a:t>
            </a: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Use the user embedding layer to transform to user to the vector and use cosine similarity to find similar users.</a:t>
            </a:r>
            <a:endParaRPr lang="en-US" sz="2400" b="0" i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+mj-lt"/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3. </a:t>
            </a:r>
            <a:r>
              <a:rPr lang="en-US" sz="24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+mj-lt"/>
              </a:rPr>
              <a:t>Recommend top rating anime.</a:t>
            </a:r>
          </a:p>
          <a:p>
            <a:r>
              <a:rPr lang="en-US" sz="2400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+mj-lt"/>
              </a:rPr>
              <a:t>Use 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model to predict ranting of anime and recommend the top rating anime</a:t>
            </a:r>
            <a:endParaRPr lang="en-US" sz="2400" b="0" i="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+mj-lt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25+ BEST Supernatural Anime! (RECOMMENDATIONS) | QTA">
            <a:extLst>
              <a:ext uri="{FF2B5EF4-FFF2-40B4-BE49-F238E27FC236}">
                <a16:creationId xmlns:a16="http://schemas.microsoft.com/office/drawing/2014/main" id="{A0C54BF9-84AA-4D3B-9D71-617F8BC22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1" y="1328738"/>
            <a:ext cx="4729162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A3BF-4236-46D2-BB66-B1805CDA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4" y="434871"/>
            <a:ext cx="10659110" cy="656153"/>
          </a:xfrm>
        </p:spPr>
        <p:txBody>
          <a:bodyPr>
            <a:normAutofit/>
          </a:bodyPr>
          <a:lstStyle/>
          <a:p>
            <a:r>
              <a:rPr lang="en-US" sz="3600" dirty="0"/>
              <a:t>1.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Recommend the similar anime.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CA652-15D0-4265-8C6E-9AAEC187B64B}"/>
              </a:ext>
            </a:extLst>
          </p:cNvPr>
          <p:cNvSpPr txBox="1"/>
          <p:nvPr/>
        </p:nvSpPr>
        <p:spPr>
          <a:xfrm>
            <a:off x="368135" y="1715985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+mj-lt"/>
              </a:rPr>
              <a:t>Anime</a:t>
            </a:r>
          </a:p>
          <a:p>
            <a:r>
              <a:rPr lang="en-US" b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+mj-lt"/>
              </a:rPr>
              <a:t>Sword Art Online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2D93EE-529D-4E3A-8F50-A13E73955636}"/>
              </a:ext>
            </a:extLst>
          </p:cNvPr>
          <p:cNvSpPr/>
          <p:nvPr/>
        </p:nvSpPr>
        <p:spPr>
          <a:xfrm>
            <a:off x="2568313" y="2787732"/>
            <a:ext cx="2071688" cy="105096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AE82CC6-8B35-4C5E-BB39-637F96F9C3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4285" y="2386503"/>
            <a:ext cx="897461" cy="95596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2AA18-8432-4158-9DFD-FF6BC529CDAD}"/>
              </a:ext>
            </a:extLst>
          </p:cNvPr>
          <p:cNvSpPr txBox="1"/>
          <p:nvPr/>
        </p:nvSpPr>
        <p:spPr>
          <a:xfrm>
            <a:off x="2618319" y="3128549"/>
            <a:ext cx="202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Embedding weights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63D1008-E17C-4783-A05A-063C6F67A183}"/>
              </a:ext>
            </a:extLst>
          </p:cNvPr>
          <p:cNvSpPr/>
          <p:nvPr/>
        </p:nvSpPr>
        <p:spPr>
          <a:xfrm>
            <a:off x="3160318" y="4179515"/>
            <a:ext cx="875803" cy="2030681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C5EE7-D776-40D3-B10C-686E0C0E4AA7}"/>
              </a:ext>
            </a:extLst>
          </p:cNvPr>
          <p:cNvSpPr txBox="1"/>
          <p:nvPr/>
        </p:nvSpPr>
        <p:spPr>
          <a:xfrm>
            <a:off x="3328057" y="4340726"/>
            <a:ext cx="540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0.5</a:t>
            </a:r>
          </a:p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0.7</a:t>
            </a:r>
          </a:p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.</a:t>
            </a:r>
          </a:p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.</a:t>
            </a:r>
          </a:p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.</a:t>
            </a:r>
          </a:p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0.9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19820E-4608-431A-AE9C-4123DD384ECC}"/>
              </a:ext>
            </a:extLst>
          </p:cNvPr>
          <p:cNvCxnSpPr/>
          <p:nvPr/>
        </p:nvCxnSpPr>
        <p:spPr>
          <a:xfrm>
            <a:off x="5177642" y="3313215"/>
            <a:ext cx="16269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hat is Cosine Similarity? How to Compare Text and Images in Python | by  Ben Chamblee | Feb, 2022 | Towards Data Science">
            <a:extLst>
              <a:ext uri="{FF2B5EF4-FFF2-40B4-BE49-F238E27FC236}">
                <a16:creationId xmlns:a16="http://schemas.microsoft.com/office/drawing/2014/main" id="{8FEA88B7-DCA6-429F-8E53-7F4EEDCE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01" y="2090059"/>
            <a:ext cx="3592123" cy="242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737E8C-0CFD-4311-ACBF-A8A3E0FDCFB2}"/>
              </a:ext>
            </a:extLst>
          </p:cNvPr>
          <p:cNvSpPr txBox="1"/>
          <p:nvPr/>
        </p:nvSpPr>
        <p:spPr>
          <a:xfrm>
            <a:off x="7552001" y="4809506"/>
            <a:ext cx="38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Pair the anime and the others to </a:t>
            </a:r>
          </a:p>
          <a:p>
            <a:pPr algn="ctr"/>
            <a:r>
              <a:rPr lang="en-US" dirty="0"/>
              <a:t>find </a:t>
            </a:r>
            <a:r>
              <a:rPr lang="en-US" dirty="0" err="1"/>
              <a:t>consine</a:t>
            </a:r>
            <a:r>
              <a:rPr lang="en-US" dirty="0"/>
              <a:t> similarity.</a:t>
            </a:r>
          </a:p>
        </p:txBody>
      </p:sp>
    </p:spTree>
    <p:extLst>
      <p:ext uri="{BB962C8B-B14F-4D97-AF65-F5344CB8AC3E}">
        <p14:creationId xmlns:p14="http://schemas.microsoft.com/office/powerpoint/2010/main" val="206284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B58CCC-B6E7-4C52-AEA5-DAE621ED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80" y="425441"/>
            <a:ext cx="4703040" cy="590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D8262-0071-41CD-A6AC-DBA4D803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78" y="1326276"/>
            <a:ext cx="10060474" cy="3838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ACA2E2-EF92-4FD5-A43A-7CF483DAE711}"/>
              </a:ext>
            </a:extLst>
          </p:cNvPr>
          <p:cNvSpPr txBox="1"/>
          <p:nvPr/>
        </p:nvSpPr>
        <p:spPr>
          <a:xfrm>
            <a:off x="1556582" y="5344574"/>
            <a:ext cx="8128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The score is the value of cosine similarity which range from -1 to 1. </a:t>
            </a:r>
          </a:p>
          <a:p>
            <a:pPr algn="ctr"/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We can see that many versions of Dragon Ball are shown which means that we successfully find the similar anime. </a:t>
            </a:r>
          </a:p>
        </p:txBody>
      </p:sp>
    </p:spTree>
    <p:extLst>
      <p:ext uri="{BB962C8B-B14F-4D97-AF65-F5344CB8AC3E}">
        <p14:creationId xmlns:p14="http://schemas.microsoft.com/office/powerpoint/2010/main" val="2964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13B39"/>
      </a:dk2>
      <a:lt2>
        <a:srgbClr val="E8E7E2"/>
      </a:lt2>
      <a:accent1>
        <a:srgbClr val="708CEC"/>
      </a:accent1>
      <a:accent2>
        <a:srgbClr val="46ADE7"/>
      </a:accent2>
      <a:accent3>
        <a:srgbClr val="3EB5AE"/>
      </a:accent3>
      <a:accent4>
        <a:srgbClr val="39B87C"/>
      </a:accent4>
      <a:accent5>
        <a:srgbClr val="34BC43"/>
      </a:accent5>
      <a:accent6>
        <a:srgbClr val="62B53E"/>
      </a:accent6>
      <a:hlink>
        <a:srgbClr val="8F8256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439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Nova</vt:lpstr>
      <vt:lpstr>ConfettiVTI</vt:lpstr>
      <vt:lpstr>Anime Recommendation System</vt:lpstr>
      <vt:lpstr>Introduction to dataset</vt:lpstr>
      <vt:lpstr>PowerPoint Presentation</vt:lpstr>
      <vt:lpstr>PowerPoint Presentation</vt:lpstr>
      <vt:lpstr>Methodology </vt:lpstr>
      <vt:lpstr>PowerPoint Presentation</vt:lpstr>
      <vt:lpstr>PowerPoint Presentation</vt:lpstr>
      <vt:lpstr>1. Recommend the similar anime.</vt:lpstr>
      <vt:lpstr>PowerPoint Presentation</vt:lpstr>
      <vt:lpstr>2. Recommend anime which are watched by similar users.</vt:lpstr>
      <vt:lpstr>3. Recommend top rating anime.</vt:lpstr>
      <vt:lpstr>PowerPoint Presentation</vt:lpstr>
      <vt:lpstr>Method1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Recommendation System</dc:title>
  <dc:creator>norrawee charnpinyo</dc:creator>
  <cp:lastModifiedBy>norrawee charnpinyo</cp:lastModifiedBy>
  <cp:revision>1</cp:revision>
  <dcterms:created xsi:type="dcterms:W3CDTF">2022-03-12T02:03:48Z</dcterms:created>
  <dcterms:modified xsi:type="dcterms:W3CDTF">2022-03-13T14:40:12Z</dcterms:modified>
</cp:coreProperties>
</file>