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9D1CF-7291-4924-AD7E-15F69F2D39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4424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55BBF6-DD92-4F82-887F-6A7C1A29F9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7E6381-3FFE-417D-BA21-429E658425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19DD72-9EA8-4F9C-857C-3E9D7E21AD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8211DA-270F-4890-830F-BDE792E069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79E913-747A-44C4-87F9-9957E110D7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9AF462-D6DD-4F0A-8C55-7DCA988139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9F8A9D-7139-4794-B942-350385375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2DDCB7-6275-4A27-8058-52EC0E87DC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30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328DBD-5EF0-427D-B863-7E89BA4E8D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34359B-4D1A-4AA0-A69B-4C1836F67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630D51-7664-437B-B87D-DB98BB3C8B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504A00-DCB6-41D5-A015-0065D2382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A2370E-5D7F-4DD3-BD3F-16EE8428D6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404424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720F8A-A09E-4C0A-8445-9355837610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731CF6-9116-455E-AF3B-5840CF0209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70CFCD-4789-46ED-96DF-2A9E53A8F1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EE38C5-307B-40C3-BEF6-4E3B72333C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153AA8-F6BD-4BB0-9A18-9959FD8F57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4DB7F4-04BC-4844-82E2-BEAA2FD06E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D2C966-0E87-4E4E-8307-C694E4FFC3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2DF2A1-ED46-4A05-A58C-3A9FF57A63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EBD61E-6C58-4995-B020-62313FD8D1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130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7B055B-850C-4691-8A8D-9A247D3C46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CF719C-9D06-4810-BF5A-ACE759D361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04AC5C-1A6E-4627-AE01-4D9F4229BE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79B406-DA97-454C-9B6A-110864082D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4424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C29CD6-2A60-4EF0-9A1A-DFC2C8DA3D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DE3986-7CD6-474A-89E9-184F66D902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0D25E6-5B1D-455A-B34C-6314D1F45B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6026F7C-EC06-4337-B3C0-BA014B53E0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E2227E-02E3-4F64-ABB2-32DF801820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D56DBB-3763-47E0-BC0F-8BDA83E5F1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A0D5FC-D55E-4B53-A0F0-00E2A98185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529C5B-FD7A-4542-B8ED-9A85262997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8BEC2D-789C-493E-B589-D7E9F5420B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130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EAC3C2-9E88-415A-9A9F-74BAB29A98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2FE59A-9FA2-4882-8B60-70AE4A6CD8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A9D0A3E-F380-4445-9E9E-999FD06049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8E315C-513D-40A8-AF6B-09BE2DE688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404424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C86FC1-F7AE-4E7A-9139-614E93B9B1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C638EE-33C6-4472-9476-CF6D18CFAB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342000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4044240"/>
            <a:ext cx="29206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985193-BA60-4790-A0DA-7F33B61A9D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EE25BE-8DD8-43C2-8264-B8D75EBF4F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30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CE735C-D72F-4246-9FB1-588B962E48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AE294A-FB4E-4449-947C-A734D9CC7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4424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12D96E-9920-4C0D-A9BD-46309BC5D0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3420000"/>
            <a:ext cx="442692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44240"/>
            <a:ext cx="90716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7D7571-9A5D-45FB-91C5-37FBEEF5CE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Click to edit the title text format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360" y="3522600"/>
            <a:ext cx="90716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marL="125280" indent="-9396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Ubuntu"/>
            </a:endParaRPr>
          </a:p>
          <a:p>
            <a:pPr lvl="1" marL="250560" indent="-939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Ubuntu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Ubuntu"/>
            </a:endParaRPr>
          </a:p>
          <a:p>
            <a:pPr lvl="2" marL="375840" indent="-835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Ubuntu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Ubuntu"/>
            </a:endParaRPr>
          </a:p>
          <a:p>
            <a:pPr lvl="3" marL="501120" indent="-626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Ubuntu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Ubuntu"/>
            </a:endParaRPr>
          </a:p>
          <a:p>
            <a:pPr lvl="4" marL="626400" indent="-62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Ubuntu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Ubuntu"/>
            </a:endParaRPr>
          </a:p>
          <a:p>
            <a:pPr lvl="5" marL="751680" indent="-62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Ubuntu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Ubuntu"/>
            </a:endParaRPr>
          </a:p>
          <a:p>
            <a:pPr lvl="6" marL="876960" indent="-62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Ubuntu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d8e3e7"/>
                </a:solidFill>
                <a:latin typeface="Ubuntu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d8e3e7"/>
                </a:solidFill>
                <a:latin typeface="Ubuntu"/>
              </a:rPr>
              <a:t>&lt;date/time&gt;</a:t>
            </a:r>
            <a:endParaRPr b="0" lang="en-IN" sz="1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d8e3e7"/>
                </a:solidFill>
                <a:latin typeface="Ubuntu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d8e3e7"/>
                </a:solidFill>
                <a:latin typeface="Ubuntu"/>
              </a:rPr>
              <a:t>&lt;footer&gt;</a:t>
            </a:r>
            <a:endParaRPr b="0" lang="en-IN" sz="1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d8e3e7"/>
                </a:solidFill>
                <a:latin typeface="Ubuntu"/>
              </a:defRPr>
            </a:lvl1pPr>
          </a:lstStyle>
          <a:p>
            <a:pPr indent="0" algn="r">
              <a:buNone/>
            </a:pPr>
            <a:fld id="{5264C36A-D621-43B2-B6FC-6DEE46520F59}" type="slidenum">
              <a:rPr b="0" lang="en-IN" sz="1400" spc="-1" strike="noStrike">
                <a:solidFill>
                  <a:srgbClr val="d8e3e7"/>
                </a:solidFill>
                <a:latin typeface="Ubuntu"/>
              </a:rPr>
              <a:t>&lt;number&gt;</a:t>
            </a:fld>
            <a:endParaRPr b="0" lang="en-IN" sz="1400" spc="-1" strike="noStrike">
              <a:solidFill>
                <a:srgbClr val="d8e3e7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42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Click to edit the title text format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160000"/>
            <a:ext cx="9071640" cy="24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367200" indent="-275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</a:rPr>
              <a:t>Klikněte pro úpravu formátu textu osnovy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1" marL="734400" indent="-275400"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Ubuntu"/>
              </a:rPr>
              <a:t>Druhá úroveň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lvl="2" marL="1101600" indent="-244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Ubuntu"/>
              </a:rPr>
              <a:t>Třetí úroveň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3" marL="1468800" indent="-183600">
              <a:spcBef>
                <a:spcPts val="567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Ubuntu"/>
              </a:rPr>
              <a:t>Čtvrtá úroveň osnovy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4" marL="1836000" indent="-183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Ubuntu"/>
              </a:rPr>
              <a:t>Pátá úroveň osnovy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5" marL="2203200" indent="-183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Ubuntu"/>
              </a:rPr>
              <a:t>Šestá úroveň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6" marL="2570400" indent="-183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Ubuntu"/>
              </a:rPr>
              <a:t>Sedmá úroveň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Ubuntu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Ubuntu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 algn="r">
              <a:buNone/>
            </a:pPr>
            <a:fld id="{D8AFD874-F3AD-43D6-8631-0C0EF221C2DF}" type="slidenum">
              <a:rPr b="0" lang="en-IN" sz="1400" spc="-1" strike="noStrike">
                <a:solidFill>
                  <a:srgbClr val="000000"/>
                </a:solidFill>
                <a:latin typeface="Ubuntu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478080"/>
            <a:ext cx="273600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Click to edit the title text format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320000" y="540000"/>
            <a:ext cx="5255640" cy="407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320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Ubuntu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279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d8e3e7"/>
                </a:solidFill>
                <a:latin typeface="Ubuntu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d8e3e7"/>
                </a:solidFill>
                <a:latin typeface="Ubuntu"/>
              </a:rPr>
              <a:t>&lt;footer&gt;</a:t>
            </a:r>
            <a:endParaRPr b="0" lang="en-IN" sz="1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 algn="r">
              <a:buNone/>
            </a:pPr>
            <a:fld id="{A86A99CB-2384-47A5-942F-5A83F1958230}" type="slidenum">
              <a:rPr b="0" lang="en-IN" sz="1400" spc="-1" strike="noStrike">
                <a:solidFill>
                  <a:srgbClr val="000000"/>
                </a:solidFill>
                <a:latin typeface="Ubuntu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Click to edit the title text format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pPr marL="185760" indent="-13932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1" marL="371520" indent="-13932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lvl="2" marL="557280" indent="-12384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3" marL="743040" indent="-9288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4" marL="928800" indent="-9288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5" marL="1114560" indent="-9288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6" marL="1300320" indent="-9288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Ubuntu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Ubuntu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 algn="r">
              <a:buNone/>
            </a:pPr>
            <a:fld id="{575ED2AE-3960-419E-9066-FF3CC8DE216A}" type="slidenum">
              <a:rPr b="0" lang="en-IN" sz="1400" spc="-1" strike="noStrike">
                <a:solidFill>
                  <a:srgbClr val="000000"/>
                </a:solidFill>
                <a:latin typeface="Ubuntu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360" y="1620000"/>
            <a:ext cx="9071640" cy="14972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Multi Ark Secure Transmission Encrypted Data Routing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360" y="3522600"/>
            <a:ext cx="907164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200" spc="-1" strike="noStrike">
                <a:solidFill>
                  <a:srgbClr val="d8e3e7"/>
                </a:solidFill>
                <a:latin typeface="Ubuntu"/>
              </a:rPr>
              <a:t>A stalwart mechanism in secure anonymity.</a:t>
            </a:r>
            <a:endParaRPr b="0" lang="en-IN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1030680"/>
            <a:ext cx="9071640" cy="14972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Multi Ark Secure Transmission Encrypted Data Routing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3420000"/>
            <a:ext cx="9071640" cy="11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</a:rPr>
              <a:t>A project by team MASTERm!nd$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442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Multi-hop Routing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2160000"/>
            <a:ext cx="9071640" cy="24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315360" indent="-2365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</a:rPr>
              <a:t>Multi hop routing is a military technique used as a fallback to their main systems. Another use case of this technique is its ability to mask its origin point after multiple routing.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15360" indent="-2365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Ubuntu"/>
              </a:rPr>
              <a:t>This ability is put to use in ad-hoc network routing for various uses where masking the origin of a data packet is necessary.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442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Secure transmission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2160000"/>
            <a:ext cx="9071640" cy="24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228960" indent="-1717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Secure transmission in this case is put in motion with the use of Tor’s Onion routing technique, TLS over TCP and SOCKS5 protocol.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228960" indent="-1717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Onion routing uses multiple stacked encryption to improve the security of the transmitted data packet by passing it through various relay nodes.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228960" indent="-1717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TLS over TCP is a superset of the TCP protocol where the data packets are encrypted with a key over the TCP channel, making the data packets have additional anonymity.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228960" indent="-1717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SOCKS5 is a tunnel-routing protocol where the transmission line is tunnelled between each node to ensure that no unauthorized activity and route hijacking happens when the data is transmitted.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442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Encrypted routing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2160000"/>
            <a:ext cx="9071640" cy="24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259200" indent="-19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In cryptography, a key is any string of predetermined length with subjects to specified constraints.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259200" indent="-19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The generation of keys are of two types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Symmetric encryption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Asymmetric encryption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marL="259200" indent="-19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Although the security of data can be ensured by encryption, the effectiveness of the encryption can only be guaranteed if the passphrase of the user is secure.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442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d8e3e7"/>
                </a:solidFill>
                <a:latin typeface="Ubuntu"/>
              </a:rPr>
              <a:t>MASTE(D)R</a:t>
            </a:r>
            <a:endParaRPr b="0" lang="en-IN" sz="44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2160000"/>
            <a:ext cx="9071640" cy="24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298080" indent="-223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The main aim of MASTER is to improve the overall general security and anonymity of a user connection at and all time en masse.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298080" indent="-223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This is done effectively by making the process streamlined and short without affecting the reliability of the connection.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298080" indent="-223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An entirely new process built ground-up from scratch by using newer network standards could prove useful in both securing and anonymising the data transmitted.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-302400"/>
            <a:ext cx="2736000" cy="250596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800" spc="-1" strike="noStrike">
                <a:solidFill>
                  <a:srgbClr val="d8e3e7"/>
                </a:solidFill>
                <a:latin typeface="Ubuntu"/>
              </a:rPr>
              <a:t>Existing TOR/Onion Routing</a:t>
            </a:r>
            <a:endParaRPr b="0" lang="en-IN" sz="3800" spc="-1" strike="noStrike">
              <a:solidFill>
                <a:srgbClr val="d8e3e7"/>
              </a:solidFill>
              <a:latin typeface="Ubuntu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319640" y="1116360"/>
            <a:ext cx="5255640" cy="29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442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800" spc="-1" strike="noStrike">
                <a:solidFill>
                  <a:srgbClr val="d8e3e7"/>
                </a:solidFill>
                <a:latin typeface="Ubuntu"/>
              </a:rPr>
              <a:t>Existing TOR/Onion Routing</a:t>
            </a:r>
            <a:endParaRPr b="0" lang="en-IN" sz="38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2160000"/>
            <a:ext cx="9071640" cy="24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Existing Onion routing protocol uses multi-hop routing as a form of artificially inducing anonymity.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This can be traced back by newer technologies.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By default only certain browsers employ this as an optional feature, namely TOR Browser,I2P&amp; Waterfox.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-218880"/>
            <a:ext cx="2736000" cy="212868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600" spc="-1" strike="noStrike">
                <a:solidFill>
                  <a:srgbClr val="d8e3e7"/>
                </a:solidFill>
                <a:latin typeface="Ubuntu"/>
              </a:rPr>
              <a:t>Streamlining the current protocols</a:t>
            </a:r>
            <a:endParaRPr b="0" lang="en-IN" sz="3600" spc="-1" strike="noStrike">
              <a:solidFill>
                <a:srgbClr val="d8e3e7"/>
              </a:solidFill>
              <a:latin typeface="Ubuntu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1068" t="0" r="3571" b="0"/>
          <a:stretch/>
        </p:blipFill>
        <p:spPr>
          <a:xfrm>
            <a:off x="3780000" y="540000"/>
            <a:ext cx="611964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442080"/>
            <a:ext cx="9071640" cy="946440"/>
          </a:xfrm>
          <a:prstGeom prst="rect">
            <a:avLst/>
          </a:prstGeom>
          <a:noFill/>
          <a:ln w="72000">
            <a:solidFill>
              <a:srgbClr val="d8e3e7"/>
            </a:solidFill>
            <a:miter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800" spc="-1" strike="noStrike">
                <a:solidFill>
                  <a:srgbClr val="d8e3e7"/>
                </a:solidFill>
                <a:latin typeface="Ubuntu"/>
              </a:rPr>
              <a:t>MASTER Protocol</a:t>
            </a:r>
            <a:endParaRPr b="0" lang="en-IN" sz="3800" spc="-1" strike="noStrike">
              <a:solidFill>
                <a:srgbClr val="d8e3e7"/>
              </a:solidFill>
              <a:latin typeface="Ubuntu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2160000"/>
            <a:ext cx="9071640" cy="245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This newer protocols implements adding an additional layer of encryption at each node with a random key that changes on every hop node.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Implementing this will require additional processing capability by the node.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But the advantages far outweigh the additional overhead due to the packet changing its secure key at every hop node to a new unique random key unrelated to the previous nodes.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2024-02-25T12:42:38Z</dcterms:created>
  <dc:creator/>
  <dc:description/>
  <dc:language>en-IN</dc:language>
  <cp:lastModifiedBy/>
  <dcterms:modified xsi:type="dcterms:W3CDTF">2024-05-10T13:14:11Z</dcterms:modified>
  <cp:revision>12</cp:revision>
  <dc:subject/>
  <dc:title>modern-blue-v2</dc:title>
</cp:coreProperties>
</file>