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7"/>
  </p:normalViewPr>
  <p:slideViewPr>
    <p:cSldViewPr snapToGrid="0" snapToObjects="1">
      <p:cViewPr varScale="1">
        <p:scale>
          <a:sx n="78" d="100"/>
          <a:sy n="7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8CAB-B6F0-2B4E-8CD1-3F41A61E9C5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C76D-3D9F-F840-A7BB-F8EC1591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25710" y="669464"/>
            <a:ext cx="7910293" cy="5855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5711" y="1391126"/>
            <a:ext cx="7926622" cy="1188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5710" y="4959724"/>
            <a:ext cx="7939347" cy="859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68164" y="664024"/>
            <a:ext cx="14514" cy="4963887"/>
          </a:xfrm>
          <a:prstGeom prst="line">
            <a:avLst/>
          </a:prstGeom>
          <a:ln w="1270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25710" y="2873829"/>
            <a:ext cx="7939347" cy="8708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5710" y="3078423"/>
            <a:ext cx="328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WFS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1734" y="3065303"/>
            <a:ext cx="351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WCS, WCPS, WCS-T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8691" y="1361675"/>
            <a:ext cx="1253219" cy="445771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96668" y="3078423"/>
            <a:ext cx="110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WMS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5710" y="734781"/>
            <a:ext cx="386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VECTOR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64323" y="725159"/>
            <a:ext cx="387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RASTER</a:t>
            </a:r>
            <a:endParaRPr lang="en-US" sz="2400" b="1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0459" y="161827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charset="0"/>
                <a:ea typeface="Arial Narrow" charset="0"/>
                <a:cs typeface="Arial Narrow" charset="0"/>
              </a:rPr>
              <a:t>Geospatial </a:t>
            </a:r>
          </a:p>
          <a:p>
            <a:pPr algn="r"/>
            <a:r>
              <a:rPr lang="en-US" b="1" dirty="0" smtClean="0">
                <a:latin typeface="Arial Narrow" charset="0"/>
                <a:ea typeface="Arial Narrow" charset="0"/>
                <a:cs typeface="Arial Narrow" charset="0"/>
              </a:rPr>
              <a:t>data type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239" y="3065303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charset="0"/>
                <a:ea typeface="Arial Narrow" charset="0"/>
                <a:cs typeface="Arial Narrow" charset="0"/>
              </a:rPr>
              <a:t>OGC standard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0458" y="5068791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 Narrow" charset="0"/>
                <a:ea typeface="Arial Narrow" charset="0"/>
                <a:cs typeface="Arial Narrow" charset="0"/>
              </a:rPr>
              <a:t>Output format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68173" y="1618277"/>
            <a:ext cx="279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latin typeface="Arial Narrow" charset="0"/>
                <a:ea typeface="Arial Narrow" charset="0"/>
                <a:cs typeface="Arial Narrow" charset="0"/>
              </a:rPr>
              <a:t>Shapefiles</a:t>
            </a:r>
            <a:r>
              <a:rPr lang="en-US" sz="2000" dirty="0" smtClean="0">
                <a:latin typeface="Arial Narrow" charset="0"/>
                <a:ea typeface="Arial Narrow" charset="0"/>
                <a:cs typeface="Arial Narrow" charset="0"/>
              </a:rPr>
              <a:t> (point, line, polygon)</a:t>
            </a:r>
            <a:endParaRPr lang="en-US" sz="2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64635" y="1461945"/>
            <a:ext cx="3387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rial Narrow" charset="0"/>
                <a:ea typeface="Arial Narrow" charset="0"/>
                <a:cs typeface="Arial Narrow" charset="0"/>
              </a:rPr>
              <a:t>Meteorological fields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rial Narrow" charset="0"/>
                <a:ea typeface="Arial Narrow" charset="0"/>
                <a:cs typeface="Arial Narrow" charset="0"/>
              </a:rPr>
              <a:t>Satellite Imagery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rial Narrow" charset="0"/>
                <a:ea typeface="Arial Narrow" charset="0"/>
                <a:cs typeface="Arial Narrow" charset="0"/>
              </a:rPr>
              <a:t>Digital Elevation Model (DEM)</a:t>
            </a:r>
            <a:endParaRPr lang="en-US" sz="2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5710" y="4429906"/>
            <a:ext cx="328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rPr>
              <a:t>DATA</a:t>
            </a:r>
            <a:endParaRPr lang="en-US" sz="2800" b="1" dirty="0">
              <a:solidFill>
                <a:schemeClr val="accent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1734" y="4429906"/>
            <a:ext cx="351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rPr>
              <a:t>DATA</a:t>
            </a:r>
            <a:endParaRPr lang="en-US" sz="2800" b="1" dirty="0">
              <a:solidFill>
                <a:schemeClr val="accent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9706" y="4429906"/>
            <a:ext cx="140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rPr>
              <a:t>IMAGES</a:t>
            </a:r>
            <a:endParaRPr lang="en-US" sz="2800" b="1" dirty="0">
              <a:solidFill>
                <a:schemeClr val="accent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7" name="Triangle 26"/>
          <p:cNvSpPr/>
          <p:nvPr/>
        </p:nvSpPr>
        <p:spPr>
          <a:xfrm rot="10800000">
            <a:off x="2425709" y="3737173"/>
            <a:ext cx="7910293" cy="52251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95126" y="5153861"/>
            <a:ext cx="279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err="1" smtClean="0">
                <a:latin typeface="Arial Narrow" charset="0"/>
                <a:ea typeface="Arial Narrow" charset="0"/>
                <a:cs typeface="Arial Narrow" charset="0"/>
              </a:rPr>
              <a:t>Shapefile</a:t>
            </a:r>
            <a:r>
              <a:rPr lang="en-US" sz="2000" dirty="0" smtClean="0">
                <a:latin typeface="Arial Narrow" charset="0"/>
                <a:ea typeface="Arial Narrow" charset="0"/>
                <a:cs typeface="Arial Narrow" charset="0"/>
              </a:rPr>
              <a:t>, …</a:t>
            </a:r>
            <a:endParaRPr lang="en-US" sz="2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5046" y="5063577"/>
            <a:ext cx="279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latin typeface="Arial Narrow" charset="0"/>
                <a:ea typeface="Arial Narrow" charset="0"/>
                <a:cs typeface="Arial Narrow" charset="0"/>
              </a:rPr>
              <a:t>netCDF</a:t>
            </a:r>
            <a:r>
              <a:rPr lang="en-US" dirty="0" smtClean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dirty="0" err="1" smtClean="0">
                <a:latin typeface="Arial Narrow" charset="0"/>
                <a:ea typeface="Arial Narrow" charset="0"/>
                <a:cs typeface="Arial Narrow" charset="0"/>
              </a:rPr>
              <a:t>GeoTIFF</a:t>
            </a:r>
            <a:r>
              <a:rPr lang="en-US" dirty="0" smtClean="0">
                <a:latin typeface="Arial Narrow" charset="0"/>
                <a:ea typeface="Arial Narrow" charset="0"/>
                <a:cs typeface="Arial Narrow" charset="0"/>
              </a:rPr>
              <a:t>, JPEG2000, PNG</a:t>
            </a:r>
            <a:endParaRPr lang="en-US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3829" y="5069489"/>
            <a:ext cx="107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rial Narrow" charset="0"/>
                <a:ea typeface="Arial Narrow" charset="0"/>
                <a:cs typeface="Arial Narrow" charset="0"/>
              </a:rPr>
              <a:t>PNG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rial Narrow" charset="0"/>
                <a:ea typeface="Arial Narrow" charset="0"/>
                <a:cs typeface="Arial Narrow" charset="0"/>
              </a:rPr>
              <a:t>JPEG</a:t>
            </a:r>
            <a:endParaRPr lang="en-US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29351" y="2571114"/>
            <a:ext cx="1342549" cy="435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Narrow" charset="0"/>
                <a:ea typeface="Arial Narrow" charset="0"/>
                <a:cs typeface="Arial Narrow" charset="0"/>
              </a:rPr>
              <a:t>FEATURES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28148" y="2581398"/>
            <a:ext cx="1436909" cy="435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 Narrow" charset="0"/>
                <a:ea typeface="Arial Narrow" charset="0"/>
                <a:cs typeface="Arial Narrow" charset="0"/>
              </a:rPr>
              <a:t>COVERAGES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51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Wagemann</dc:creator>
  <cp:lastModifiedBy>Julia Wagemann</cp:lastModifiedBy>
  <cp:revision>8</cp:revision>
  <dcterms:created xsi:type="dcterms:W3CDTF">2016-09-25T16:23:09Z</dcterms:created>
  <dcterms:modified xsi:type="dcterms:W3CDTF">2016-09-25T18:12:49Z</dcterms:modified>
</cp:coreProperties>
</file>