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  <p:sldMasterId id="2147484193" r:id="rId2"/>
    <p:sldMasterId id="2147484205" r:id="rId3"/>
    <p:sldMasterId id="2147484286" r:id="rId4"/>
  </p:sldMasterIdLst>
  <p:notesMasterIdLst>
    <p:notesMasterId r:id="rId29"/>
  </p:notesMasterIdLst>
  <p:sldIdLst>
    <p:sldId id="256" r:id="rId5"/>
    <p:sldId id="263" r:id="rId6"/>
    <p:sldId id="262" r:id="rId7"/>
    <p:sldId id="261" r:id="rId8"/>
    <p:sldId id="264" r:id="rId9"/>
    <p:sldId id="260" r:id="rId10"/>
    <p:sldId id="259" r:id="rId11"/>
    <p:sldId id="257" r:id="rId12"/>
    <p:sldId id="258" r:id="rId13"/>
    <p:sldId id="265" r:id="rId14"/>
    <p:sldId id="266" r:id="rId15"/>
    <p:sldId id="267" r:id="rId16"/>
    <p:sldId id="272" r:id="rId17"/>
    <p:sldId id="273" r:id="rId18"/>
    <p:sldId id="274" r:id="rId19"/>
    <p:sldId id="275" r:id="rId20"/>
    <p:sldId id="268" r:id="rId21"/>
    <p:sldId id="269" r:id="rId22"/>
    <p:sldId id="270" r:id="rId23"/>
    <p:sldId id="271" r:id="rId24"/>
    <p:sldId id="277" r:id="rId25"/>
    <p:sldId id="276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3D23B-8E98-4647-820D-BC8D676785C3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590E9-1607-4CD1-BDA9-13A66144D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5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590E9-1607-4CD1-BDA9-13A66144D3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48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590E9-1607-4CD1-BDA9-13A66144D3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81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590E9-1607-4CD1-BDA9-13A66144D3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2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4B89-78EB-4BDE-B774-4EC718E6B877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8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24AC-13CB-4050-B7B0-3E115AF74C33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9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350E-407D-48DA-9DA5-732613EE08B5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3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35BB-BF5D-4A5A-9E27-89B0AA76E8B1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67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3E2-B10B-4ABF-84C1-3BCF26D330DA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13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FBCA-F95A-4EA6-90A2-356FF543BF3A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0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D811-961D-46AE-AD82-3D56BE878BB5}" type="datetime1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26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D324-8DFB-43FC-BD1C-84182BF3792C}" type="datetime1">
              <a:rPr lang="en-US" smtClean="0"/>
              <a:t>9/26/2015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85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0688-BE44-4383-BD56-D9D15FB710FB}" type="datetime1">
              <a:rPr lang="en-US" smtClean="0"/>
              <a:t>9/26/2015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17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BCFD-0999-4A92-A602-D2B113BD355D}" type="datetime1">
              <a:rPr lang="en-US" smtClean="0"/>
              <a:t>9/26/2015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89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6BA0-0A7A-43EF-A556-A4CD65252E30}" type="datetime1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3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CCAA-98AF-490C-AB30-7147575FA8D9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78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89C-927D-4A45-BBA5-7B2D82978337}" type="datetime1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96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5DBD-9D02-4906-AE7E-2D4487BAD68F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46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77A8-8CA7-4538-83A5-90D55314E33E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51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4918-CA7F-4A8B-8A1F-F8D121F57A7F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35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BFE5-64DA-4ED0-B7B0-C3721BABA1E9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025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972-3DDE-4F85-9D4F-71137A439159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57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51E2-3352-4CF2-8631-4CA59447B426}" type="datetime1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75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C2E7-2964-4A17-8D7D-A9E09398E812}" type="datetime1">
              <a:rPr lang="en-US" smtClean="0"/>
              <a:t>9/26/2015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114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7A80-63B1-45FB-A984-1D4B81E77AB6}" type="datetime1">
              <a:rPr lang="en-US" smtClean="0"/>
              <a:t>9/26/2015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788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AE7B-3A5B-47D6-A9DB-14D521E0C3F5}" type="datetime1">
              <a:rPr lang="en-US" smtClean="0"/>
              <a:t>9/26/2015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6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AE0F-B564-4021-9D48-D5FECCCF23BF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858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3ECE-C43A-4769-8CB7-87940349FEDB}" type="datetime1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24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1160-7481-4B3F-8A47-75182699B25C}" type="datetime1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629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EBDF-B96A-403A-BF91-E4A6AC43D649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165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CB90-6F4B-4777-9620-D2FB7C6CE2CF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62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39A1-B15E-46DC-9C58-09503E4396EF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62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413-4FA8-4474-9CC2-9063A64E33A6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484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FC7-2832-4297-8C59-D6490FF8EFC7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51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31F5-33C7-492B-ADC8-134ECFE433B5}" type="datetime1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109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93BF-0C79-4AFE-B903-D48C63EE2145}" type="datetime1">
              <a:rPr lang="en-US" smtClean="0"/>
              <a:t>9/26/2015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805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AA49-B7C2-461F-8304-6AF47E30996C}" type="datetime1">
              <a:rPr lang="en-US" smtClean="0"/>
              <a:t>9/26/2015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8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2FD1-3B7E-4F9B-B34C-67D28A03B52B}" type="datetime1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989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6A18-514E-4109-9B6F-7DA6C0117ECD}" type="datetime1">
              <a:rPr lang="en-US" smtClean="0"/>
              <a:t>9/26/2015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704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647E-F20C-487F-9FAD-06799AFA49FF}" type="datetime1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107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62E1-18BA-40F0-8842-18FC08882050}" type="datetime1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912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13A2-7A44-4BD9-8556-B5DBB08C52EE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99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2CA-395C-4CC7-B957-0733C600DDCA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05569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9B0F-C41B-443A-A0BE-3E07E5D078E6}" type="datetime1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348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4ABB-CED1-4801-8602-6A7CA6BAD34A}" type="datetime1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63644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9176-BA9C-44FB-A6CC-C4E479196804}" type="datetime1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851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75CF-203D-456B-ACF4-24AE7EF8BF1F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18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DD1A-E656-4596-8179-561BAB41F591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0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19ED-CE69-4B58-BE52-F2DC2D132886}" type="datetime1">
              <a:rPr lang="en-US" smtClean="0"/>
              <a:t>9/26/2015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0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B851-C867-4553-A8F7-1DA5436BCAE6}" type="datetime1">
              <a:rPr lang="en-US" smtClean="0"/>
              <a:t>9/26/2015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8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73A-251A-4B3A-A8DD-3BFA4620B80D}" type="datetime1">
              <a:rPr lang="en-US" smtClean="0"/>
              <a:t>9/26/2015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1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EE59-2C05-4E9A-8DC4-4BFF14C7F158}" type="datetime1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4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E1BC-1EB9-4A61-B116-01BE689B8840}" type="datetime1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28171BC-DBD0-41F8-8FC8-3C1C422BD545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6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9E6B7A-AB3D-49DE-B7AD-1326B492C4C6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0782367-D434-4455-9B48-D18685B7DC5F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0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  <p:sldLayoutId id="2147484211" r:id="rId6"/>
    <p:sldLayoutId id="2147484212" r:id="rId7"/>
    <p:sldLayoutId id="2147484213" r:id="rId8"/>
    <p:sldLayoutId id="2147484214" r:id="rId9"/>
    <p:sldLayoutId id="2147484215" r:id="rId10"/>
    <p:sldLayoutId id="214748421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55E17-DEF1-4108-9E59-FB59C5B077F7}" type="datetime1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C08B8D-D9E8-49B3-9BA9-8261A2FB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3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  <p:sldLayoutId id="2147484298" r:id="rId12"/>
    <p:sldLayoutId id="2147484299" r:id="rId13"/>
    <p:sldLayoutId id="2147484300" r:id="rId14"/>
    <p:sldLayoutId id="2147484301" r:id="rId15"/>
    <p:sldLayoutId id="214748430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user.com/" TargetMode="External"/><Relationship Id="rId2" Type="http://schemas.openxmlformats.org/officeDocument/2006/relationships/hyperlink" Target="http://www.adafruit.com/datasheets/EdisonDatasheet.pdf" TargetMode="External"/><Relationship Id="rId1" Type="http://schemas.openxmlformats.org/officeDocument/2006/relationships/slideLayout" Target="../slideLayouts/slideLayout35.xml"/><Relationship Id="rId4" Type="http://schemas.openxmlformats.org/officeDocument/2006/relationships/hyperlink" Target="http://www.intel.com/content/www/us/en/do-it-yourself/edison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Wi-Fi </a:t>
            </a:r>
            <a:r>
              <a:rPr lang="en-US" b="1" dirty="0"/>
              <a:t>Enabled </a:t>
            </a:r>
            <a:r>
              <a:rPr lang="en-US" b="1" dirty="0" smtClean="0"/>
              <a:t>Accelerometer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George Dunson, Chris Harris</a:t>
            </a:r>
          </a:p>
        </p:txBody>
      </p:sp>
    </p:spTree>
    <p:extLst>
      <p:ext uri="{BB962C8B-B14F-4D97-AF65-F5344CB8AC3E}">
        <p14:creationId xmlns:p14="http://schemas.microsoft.com/office/powerpoint/2010/main" val="3470943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5719901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External Antenna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2.4 GHz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Used with Edison to broadcast Wi-Fi signals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3754" y="787782"/>
            <a:ext cx="877825" cy="365125"/>
          </a:xfrm>
        </p:spPr>
        <p:txBody>
          <a:bodyPr/>
          <a:lstStyle/>
          <a:p>
            <a:fld id="{11C08B8D-D9E8-49B3-9BA9-8261A2FB0DCB}" type="slidenum">
              <a:rPr lang="en-US" smtClean="0"/>
              <a:t>10</a:t>
            </a:fld>
            <a:r>
              <a:rPr lang="en-US" dirty="0" smtClean="0"/>
              <a:t>/22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896" y="3644272"/>
            <a:ext cx="4238625" cy="2266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78078" y="5911222"/>
            <a:ext cx="2816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Courtesy www.mouser.com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1573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643" y="1400431"/>
            <a:ext cx="8287265" cy="5255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$</a:t>
            </a:r>
            <a:r>
              <a:rPr lang="en-US" dirty="0" smtClean="0"/>
              <a:t>59.19	Intel Edison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$</a:t>
            </a:r>
            <a:r>
              <a:rPr lang="en-US" dirty="0" smtClean="0"/>
              <a:t>24.00	Breakout Board for Intel Edison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$</a:t>
            </a:r>
            <a:r>
              <a:rPr lang="en-US" dirty="0" smtClean="0"/>
              <a:t>5.99	External 5dB 2.4GHz Antenna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$</a:t>
            </a:r>
            <a:r>
              <a:rPr lang="en-US" dirty="0" smtClean="0"/>
              <a:t>17.50	ADXL345 - Analog Devices 3-Axis Accelerometer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$2.81	BQ24073 – Texas Instruments Li-Ion Battery Charger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~$15		Li-Ion Rechargeable Battery Pack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~$10		Passive Components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~$40		Custom PCB (per spin)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~$20		Ruggedized Enclosure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~$10		Solar Panel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$204.49	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78942" y="787782"/>
            <a:ext cx="932638" cy="365125"/>
          </a:xfrm>
        </p:spPr>
        <p:txBody>
          <a:bodyPr/>
          <a:lstStyle/>
          <a:p>
            <a:fld id="{11C08B8D-D9E8-49B3-9BA9-8261A2FB0DCB}" type="slidenum">
              <a:rPr lang="en-US" smtClean="0"/>
              <a:t>11</a:t>
            </a:fld>
            <a:r>
              <a:rPr lang="en-US" dirty="0" smtClean="0"/>
              <a:t>/22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96865" y="2067697"/>
            <a:ext cx="207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07892" y="5642919"/>
            <a:ext cx="499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 </a:t>
            </a:r>
            <a:r>
              <a:rPr lang="en-US" sz="1200" dirty="0" smtClean="0"/>
              <a:t>Denotes an estimated price based  on minimal research.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6470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152929" cy="37894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Eclipse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yocto</a:t>
            </a:r>
            <a:r>
              <a:rPr lang="en-US" sz="3200" dirty="0"/>
              <a:t> </a:t>
            </a:r>
            <a:r>
              <a:rPr lang="en-US" sz="3200" dirty="0" smtClean="0"/>
              <a:t>Linux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ThingSpeak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git / github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0086" y="787782"/>
            <a:ext cx="1031493" cy="365125"/>
          </a:xfrm>
        </p:spPr>
        <p:txBody>
          <a:bodyPr/>
          <a:lstStyle/>
          <a:p>
            <a:fld id="{11C08B8D-D9E8-49B3-9BA9-8261A2FB0DCB}" type="slidenum">
              <a:rPr lang="en-US" smtClean="0"/>
              <a:t>12</a:t>
            </a:fld>
            <a:r>
              <a:rPr lang="en-US" dirty="0" smtClean="0"/>
              <a:t>/22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br>
              <a:rPr lang="en-US" dirty="0" smtClean="0"/>
            </a:br>
            <a:r>
              <a:rPr lang="en-US" dirty="0" smtClean="0"/>
              <a:t>Integrated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Used for C code development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Intel provided Eclipse Plug-In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47136" y="787782"/>
            <a:ext cx="1064444" cy="365125"/>
          </a:xfrm>
        </p:spPr>
        <p:txBody>
          <a:bodyPr/>
          <a:lstStyle/>
          <a:p>
            <a:fld id="{11C08B8D-D9E8-49B3-9BA9-8261A2FB0DCB}" type="slidenum">
              <a:rPr lang="en-US" smtClean="0"/>
              <a:t>13</a:t>
            </a:fld>
            <a:r>
              <a:rPr lang="en-US" dirty="0" smtClean="0"/>
              <a:t>/22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728136"/>
            <a:ext cx="7620000" cy="1790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88195" y="5609968"/>
            <a:ext cx="270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Logo Courtesy www.eclipse.org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9335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octo 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45990" y="787782"/>
            <a:ext cx="965590" cy="365125"/>
          </a:xfrm>
        </p:spPr>
        <p:txBody>
          <a:bodyPr/>
          <a:lstStyle/>
          <a:p>
            <a:fld id="{11C08B8D-D9E8-49B3-9BA9-8261A2FB0DCB}" type="slidenum">
              <a:rPr lang="en-US" smtClean="0"/>
              <a:t>14</a:t>
            </a:fld>
            <a:r>
              <a:rPr lang="en-US" dirty="0" smtClean="0"/>
              <a:t>/22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An open source project backed by The Linux Foundation used to create custom Linux-based systems for embedded products…we’ll use this to create our own Linux Distribution rather than using one that either does more or less than we need.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927" y="4022411"/>
            <a:ext cx="5441969" cy="20634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9254" y="6244281"/>
            <a:ext cx="3328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Courtesy www.yoctoproject.org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0302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ThingSpeak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716" y="1264555"/>
            <a:ext cx="6570103" cy="528854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787782"/>
            <a:ext cx="1006779" cy="365125"/>
          </a:xfrm>
        </p:spPr>
        <p:txBody>
          <a:bodyPr/>
          <a:lstStyle/>
          <a:p>
            <a:fld id="{11C08B8D-D9E8-49B3-9BA9-8261A2FB0DCB}" type="slidenum">
              <a:rPr lang="en-US" smtClean="0"/>
              <a:t>15</a:t>
            </a:fld>
            <a:r>
              <a:rPr lang="en-US" dirty="0" smtClean="0"/>
              <a:t>/22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64195" y="6553096"/>
            <a:ext cx="436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Courtesy https://thingspeak.com/channels/44345</a:t>
            </a:r>
          </a:p>
        </p:txBody>
      </p:sp>
    </p:spTree>
    <p:extLst>
      <p:ext uri="{BB962C8B-B14F-4D97-AF65-F5344CB8AC3E}">
        <p14:creationId xmlns:p14="http://schemas.microsoft.com/office/powerpoint/2010/main" val="318397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with git via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Git hosts the entirety of the project.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Github is one of many frontend user interfaces.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</a:t>
            </a:r>
            <a:r>
              <a:rPr lang="en-US" dirty="0" smtClean="0"/>
              <a:t>he source code available for public download.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Changes to the code can be viewed incrementally and/or by contributor.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5416" y="787782"/>
            <a:ext cx="916163" cy="365125"/>
          </a:xfrm>
        </p:spPr>
        <p:txBody>
          <a:bodyPr/>
          <a:lstStyle/>
          <a:p>
            <a:fld id="{11C08B8D-D9E8-49B3-9BA9-8261A2FB0DCB}" type="slidenum">
              <a:rPr lang="en-US" smtClean="0"/>
              <a:t>16</a:t>
            </a:fld>
            <a:r>
              <a:rPr lang="en-US" dirty="0" smtClean="0"/>
              <a:t>/22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394" y="4827660"/>
            <a:ext cx="209550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684" y="4022411"/>
            <a:ext cx="2377565" cy="19763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13903" y="5816493"/>
            <a:ext cx="3212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Courtesy http://git-scm.com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178717" y="5998762"/>
            <a:ext cx="3212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Courtesy http://github.com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340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Cellular Radio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GPS Radio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Additional Environmental Sensors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Temperature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Humidity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0660" y="787782"/>
            <a:ext cx="1080920" cy="365125"/>
          </a:xfrm>
        </p:spPr>
        <p:txBody>
          <a:bodyPr/>
          <a:lstStyle/>
          <a:p>
            <a:fld id="{11C08B8D-D9E8-49B3-9BA9-8261A2FB0DCB}" type="slidenum">
              <a:rPr lang="en-US" smtClean="0"/>
              <a:t>17</a:t>
            </a:fld>
            <a:r>
              <a:rPr lang="en-US" dirty="0" smtClean="0"/>
              <a:t>/22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695" y="1152907"/>
            <a:ext cx="2244445" cy="2102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949" y="4411585"/>
            <a:ext cx="3930191" cy="19567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58695" y="3254955"/>
            <a:ext cx="2732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Courtesy GHI-Electronics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272949" y="6368301"/>
            <a:ext cx="3591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Courtesy Antenova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16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228" y="787782"/>
            <a:ext cx="957352" cy="365125"/>
          </a:xfrm>
        </p:spPr>
        <p:txBody>
          <a:bodyPr/>
          <a:lstStyle/>
          <a:p>
            <a:fld id="{11C08B8D-D9E8-49B3-9BA9-8261A2FB0DCB}" type="slidenum">
              <a:rPr lang="en-US" smtClean="0"/>
              <a:t>18</a:t>
            </a:fld>
            <a:r>
              <a:rPr lang="en-US" dirty="0" smtClean="0"/>
              <a:t>/22</a:t>
            </a:r>
            <a:endParaRPr lang="en-US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94157"/>
              </p:ext>
            </p:extLst>
          </p:nvPr>
        </p:nvGraphicFramePr>
        <p:xfrm>
          <a:off x="2592927" y="1598769"/>
          <a:ext cx="8330445" cy="3062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5605"/>
                <a:gridCol w="925605"/>
                <a:gridCol w="925605"/>
                <a:gridCol w="925605"/>
                <a:gridCol w="925605"/>
                <a:gridCol w="925605"/>
                <a:gridCol w="925605"/>
                <a:gridCol w="925605"/>
                <a:gridCol w="925605"/>
              </a:tblGrid>
              <a:tr h="30623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09/2015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10/2015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11/2015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12/2015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01/2016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02/2016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03/2016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04/2016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05/2016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2592924" y="2068382"/>
            <a:ext cx="2438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592925" y="211231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Research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02058" y="2565009"/>
            <a:ext cx="1760774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385751" y="3068494"/>
            <a:ext cx="2438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812124" y="3565121"/>
            <a:ext cx="4524568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602058" y="2653729"/>
            <a:ext cx="1760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Custom PCB Design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85752" y="3112428"/>
            <a:ext cx="243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Prototyping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12124" y="3609055"/>
            <a:ext cx="452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Firmware Development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969210" y="4061748"/>
            <a:ext cx="2998574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969210" y="4094222"/>
            <a:ext cx="2998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Debug/Prepare Presentation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399373" y="4558375"/>
            <a:ext cx="1523998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662085" y="4525592"/>
            <a:ext cx="2998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Complete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Documentation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37752" y="787782"/>
            <a:ext cx="973828" cy="365125"/>
          </a:xfrm>
        </p:spPr>
        <p:txBody>
          <a:bodyPr/>
          <a:lstStyle/>
          <a:p>
            <a:fld id="{11C08B8D-D9E8-49B3-9BA9-8261A2FB0DCB}" type="slidenum">
              <a:rPr lang="en-US" smtClean="0"/>
              <a:t>19</a:t>
            </a:fld>
            <a:r>
              <a:rPr lang="en-US" dirty="0" smtClean="0"/>
              <a:t>/22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2133600"/>
            <a:ext cx="8334161" cy="3962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Fundamental parts ordered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Custom PCB in design phase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Software is abstract until hardware arrives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Getting familiar with GitHub and the expected design process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63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Organizational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2</a:t>
            </a:fld>
            <a:r>
              <a:rPr lang="en-US" dirty="0" smtClean="0"/>
              <a:t>/22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49304" y="4691778"/>
            <a:ext cx="2151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George Dunson</a:t>
            </a:r>
          </a:p>
          <a:p>
            <a:pPr algn="ctr"/>
            <a:r>
              <a:rPr lang="en-US" sz="1400" dirty="0" smtClean="0"/>
              <a:t>Engineer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008390" y="4691779"/>
            <a:ext cx="2467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Chris Harris</a:t>
            </a:r>
          </a:p>
          <a:p>
            <a:pPr algn="ctr"/>
            <a:r>
              <a:rPr lang="en-US" sz="1400" dirty="0" smtClean="0"/>
              <a:t>Engineer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6"/>
          <a:stretch/>
        </p:blipFill>
        <p:spPr>
          <a:xfrm>
            <a:off x="8494442" y="2067339"/>
            <a:ext cx="1495603" cy="23323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52" y="2067338"/>
            <a:ext cx="1749288" cy="233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Tasks</a:t>
            </a:r>
            <a:br>
              <a:rPr lang="en-US" dirty="0" smtClean="0"/>
            </a:br>
            <a:r>
              <a:rPr lang="en-US" sz="2000" dirty="0" smtClean="0"/>
              <a:t>Goals for this Semester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Have Firmware proof of concept functional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Choose power management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Select an enclosure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Complete PCB Design – Order boards and parts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Be aware of the Chinese New Year and plan accordingly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3038" y="787782"/>
            <a:ext cx="998541" cy="365125"/>
          </a:xfrm>
        </p:spPr>
        <p:txBody>
          <a:bodyPr/>
          <a:lstStyle/>
          <a:p>
            <a:fld id="{11C08B8D-D9E8-49B3-9BA9-8261A2FB0DCB}" type="slidenum">
              <a:rPr lang="en-US" smtClean="0"/>
              <a:t>20</a:t>
            </a:fld>
            <a:r>
              <a:rPr lang="en-US" dirty="0" smtClean="0"/>
              <a:t>/22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www.adafruit.com/datasheets/EdisonDatasheet.pdf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www.mouser.com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www.intel.com/content/www/us/en/do-it-yourself/edison.html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71062" y="787782"/>
            <a:ext cx="940518" cy="365125"/>
          </a:xfrm>
        </p:spPr>
        <p:txBody>
          <a:bodyPr/>
          <a:lstStyle/>
          <a:p>
            <a:fld id="{11C08B8D-D9E8-49B3-9BA9-8261A2FB0DCB}" type="slidenum">
              <a:rPr lang="en-US" smtClean="0"/>
              <a:t>21</a:t>
            </a:fld>
            <a:r>
              <a:rPr lang="en-US" dirty="0" smtClean="0"/>
              <a:t>/22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7892" y="787782"/>
            <a:ext cx="883687" cy="365125"/>
          </a:xfrm>
        </p:spPr>
        <p:txBody>
          <a:bodyPr/>
          <a:lstStyle/>
          <a:p>
            <a:fld id="{11C08B8D-D9E8-49B3-9BA9-8261A2FB0DCB}" type="slidenum">
              <a:rPr lang="en-US" smtClean="0"/>
              <a:pPr/>
              <a:t>22</a:t>
            </a:fld>
            <a:r>
              <a:rPr lang="en-US" dirty="0" smtClean="0"/>
              <a:t>/22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018" y="1723611"/>
            <a:ext cx="7429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6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Auxiliary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413" y="2398712"/>
            <a:ext cx="6477000" cy="32480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2887" y="1905000"/>
            <a:ext cx="6402526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Edison Software Stack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7565" y="5917096"/>
            <a:ext cx="5711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Image Courtesy www.mouser.com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93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Auxiliary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361" y="2608262"/>
            <a:ext cx="7211682" cy="314980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80452" y="2100470"/>
            <a:ext cx="600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Edison Mechanical Layout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544" y="5848567"/>
            <a:ext cx="5712447" cy="3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3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3032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Motivation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Design Description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Hardware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Software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Design Improvements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Timeline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Current Status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Immediate Tasks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Sources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Questions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3</a:t>
            </a:fld>
            <a:r>
              <a:rPr lang="en-US" dirty="0" smtClean="0"/>
              <a:t>/22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1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738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Low power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Bigger customer base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Affordability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Easily adaptable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Design Experience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Efficiency and optimization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Custom PCB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4</a:t>
            </a:fld>
            <a:r>
              <a:rPr lang="en-US" dirty="0" smtClean="0"/>
              <a:t>/22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4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5</a:t>
            </a:fld>
            <a:r>
              <a:rPr lang="en-US" dirty="0" smtClean="0"/>
              <a:t>/22</a:t>
            </a:r>
            <a:endParaRPr lang="en-US" dirty="0"/>
          </a:p>
        </p:txBody>
      </p:sp>
      <p:pic>
        <p:nvPicPr>
          <p:cNvPr id="2050" name="Picture 2" descr="IMG_1056 copy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55" b="4777"/>
          <a:stretch/>
        </p:blipFill>
        <p:spPr bwMode="auto">
          <a:xfrm>
            <a:off x="3654357" y="1755913"/>
            <a:ext cx="6609452" cy="446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93803" y="6216524"/>
            <a:ext cx="4909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Image Courtesy www.davidhunt.ie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915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Description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1269" y="1404731"/>
            <a:ext cx="6676906" cy="44938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6</a:t>
            </a:fld>
            <a:r>
              <a:rPr lang="en-US" dirty="0" smtClean="0"/>
              <a:t>/22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Description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5256075" cy="3777622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Intel Edison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Wi-Fi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Linux Environment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a:rPr lang="en-US" sz="18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1800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3.3 – 4.5 V input power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Standby mode for low power operation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Eclipse IDE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5256075" cy="3777622"/>
              </a:xfrm>
              <a:blipFill rotWithShape="0">
                <a:blip r:embed="rId2"/>
                <a:stretch>
                  <a:fillRect l="-2088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7</a:t>
            </a:fld>
            <a:r>
              <a:rPr lang="en-US" dirty="0" smtClean="0"/>
              <a:t>/22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87409" y="5885470"/>
            <a:ext cx="3081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</a:t>
            </a:r>
            <a:r>
              <a:rPr lang="en-US" sz="1200" dirty="0" smtClean="0"/>
              <a:t>Courtesy Edison Datasheet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678" y="3934112"/>
            <a:ext cx="2868061" cy="19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3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6282911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Edison Breakout Board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Used to connect Edison to other devices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Micro USB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USB to device UART </a:t>
            </a:r>
            <a:r>
              <a:rPr lang="en-US" sz="1800" dirty="0" smtClean="0"/>
              <a:t>bridge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0.1 inch grid I/O array of </a:t>
            </a:r>
            <a:r>
              <a:rPr lang="en-US" sz="1800" dirty="0" smtClean="0"/>
              <a:t>through-hole solder </a:t>
            </a:r>
            <a:r>
              <a:rPr lang="en-US" sz="1800" dirty="0"/>
              <a:t>points.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Battery Charger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8</a:t>
            </a:fld>
            <a:r>
              <a:rPr lang="en-US" dirty="0" smtClean="0"/>
              <a:t>/22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123" y="4672972"/>
            <a:ext cx="2505075" cy="1238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96738" y="5911222"/>
            <a:ext cx="2855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Courtesy www.mouser.com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66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Description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4295292" cy="3777622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ADXL345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3-axis Accelerometer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2g – 16g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1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Connects to Edison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4295292" cy="3777622"/>
              </a:xfrm>
              <a:blipFill rotWithShape="0">
                <a:blip r:embed="rId2"/>
                <a:stretch>
                  <a:fillRect l="-2557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B8D-D9E8-49B3-9BA9-8261A2FB0DCB}" type="slidenum">
              <a:rPr lang="en-US" smtClean="0"/>
              <a:t>9</a:t>
            </a:fld>
            <a:r>
              <a:rPr lang="en-US" dirty="0" smtClean="0"/>
              <a:t>/22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587" y="3739522"/>
            <a:ext cx="2867025" cy="2171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10474" y="5918601"/>
            <a:ext cx="288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Courtesy www.mouser.com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638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1603</TotalTime>
  <Words>411</Words>
  <Application>Microsoft Office PowerPoint</Application>
  <PresentationFormat>Widescreen</PresentationFormat>
  <Paragraphs>165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Century Gothic</vt:lpstr>
      <vt:lpstr>Wingdings</vt:lpstr>
      <vt:lpstr>Wingdings 2</vt:lpstr>
      <vt:lpstr>Wingdings 3</vt:lpstr>
      <vt:lpstr>HDOfficeLightV0</vt:lpstr>
      <vt:lpstr>1_HDOfficeLightV0</vt:lpstr>
      <vt:lpstr>2_HDOfficeLightV0</vt:lpstr>
      <vt:lpstr>Wisp</vt:lpstr>
      <vt:lpstr>Wi-Fi Enabled Accelerometer</vt:lpstr>
      <vt:lpstr>Organizational Chart</vt:lpstr>
      <vt:lpstr>Overview</vt:lpstr>
      <vt:lpstr>Motivation</vt:lpstr>
      <vt:lpstr>Design Description</vt:lpstr>
      <vt:lpstr>Design Description</vt:lpstr>
      <vt:lpstr>Design Description</vt:lpstr>
      <vt:lpstr>Design Description</vt:lpstr>
      <vt:lpstr>Design Description</vt:lpstr>
      <vt:lpstr>Design Description</vt:lpstr>
      <vt:lpstr>Hardware</vt:lpstr>
      <vt:lpstr>Software</vt:lpstr>
      <vt:lpstr>Eclipse Integrated Development Environment</vt:lpstr>
      <vt:lpstr>yocto Linux</vt:lpstr>
      <vt:lpstr>ThingSpeak</vt:lpstr>
      <vt:lpstr>Version Control with git via github</vt:lpstr>
      <vt:lpstr>Design Improvements</vt:lpstr>
      <vt:lpstr>Timeline</vt:lpstr>
      <vt:lpstr>Current Status</vt:lpstr>
      <vt:lpstr>Immediate Tasks Goals for this Semester</vt:lpstr>
      <vt:lpstr>Sources</vt:lpstr>
      <vt:lpstr>Questions?!</vt:lpstr>
      <vt:lpstr>Auxiliary</vt:lpstr>
      <vt:lpstr>Auxiliary</vt:lpstr>
    </vt:vector>
  </TitlesOfParts>
  <Company>University of North Texas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Enabled Accelerometer</dc:title>
  <dc:creator>Harris, Christopher</dc:creator>
  <cp:lastModifiedBy>Brandon Dunson</cp:lastModifiedBy>
  <cp:revision>42</cp:revision>
  <dcterms:created xsi:type="dcterms:W3CDTF">2015-09-23T17:59:11Z</dcterms:created>
  <dcterms:modified xsi:type="dcterms:W3CDTF">2015-09-26T05:21:42Z</dcterms:modified>
</cp:coreProperties>
</file>