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43b06a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43b0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43b06a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43b06a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43b06a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43b06a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43b06a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43b06a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43b06a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43b06a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Class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Class library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System;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System.Collections.Generic;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System.Text;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namespace ClassLibrary1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public class Algebra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public double Addition(double x, double 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return x + 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public double Subtraction(double x, double 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return x - 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public double Multiplication(double x, double 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return x * 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public double Division(double x, double 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return x / 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600200"/>
            <a:ext cx="68484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console application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System;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ClassLibrary1;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namespace ConsoleApp1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class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static void Main(string[] args)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Algebra alg = new Algebra();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double number1 = 100;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double number2 = 50;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double result = alg.Addition(number1, number2);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Console.Write(number1);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Console.Write(" +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Console.Write(number2);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Console.Write(" =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Console.WriteLine(result);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lang="en"/>
              <a:t>reference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Dependencis-&gt; Add project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-&gt;classlibrary1.dll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0" y="1611199"/>
            <a:ext cx="8575000" cy="1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